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32B3F10-008E-4B6F-A68B-5378357187FC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CEA899-2CBD-4E8E-8AF1-124E0E793288}" type="datetimeFigureOut">
              <a:rPr lang="es-ES" smtClean="0"/>
              <a:t>05/05/2012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35" y="908720"/>
            <a:ext cx="8220075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Pilar Alguacil\Dropbox\APilares\Actividades Puntuales\Logos\ano-internacional-de-las-cooperativ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35" y="5412314"/>
            <a:ext cx="12382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ilar Alguacil\Dropbox\APilares\Actividades Puntuales\Logos\derech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567889"/>
            <a:ext cx="229235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ilar Alguacil\Dropbox\APilares\Actividades Puntuales\Logos\iudescoo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42894"/>
            <a:ext cx="2133600" cy="13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ilar Alguacil\Dropbox\APilares\Actividades Puntuales\Logos\ruralcaj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04165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775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Adyacencia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 Alguacil</dc:creator>
  <cp:lastModifiedBy>Pilar Alguacil</cp:lastModifiedBy>
  <cp:revision>1</cp:revision>
  <dcterms:created xsi:type="dcterms:W3CDTF">2012-05-05T11:06:03Z</dcterms:created>
  <dcterms:modified xsi:type="dcterms:W3CDTF">2012-05-05T11:09:09Z</dcterms:modified>
</cp:coreProperties>
</file>