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440D-F144-41C7-A341-CAD14C33E928}" type="datetimeFigureOut">
              <a:rPr lang="es-ES" smtClean="0"/>
              <a:pPr/>
              <a:t>08/06/2018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A9CB-24AD-46FA-B77E-E9D8CAEFE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Espacio Europeo de Educación Superior</a:t>
            </a:r>
          </a:p>
          <a:p>
            <a:r>
              <a:rPr lang="es-ES" sz="2600" dirty="0" smtClean="0">
                <a:solidFill>
                  <a:schemeClr val="tx2">
                    <a:lumMod val="50000"/>
                  </a:schemeClr>
                </a:solidFill>
              </a:rPr>
              <a:t>(Universidad Nacional Autónoma de Encarnación)</a:t>
            </a:r>
            <a:endParaRPr lang="es-ES" sz="2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wer5.bmp"/>
          <p:cNvPicPr>
            <a:picLocks noChangeAspect="1"/>
          </p:cNvPicPr>
          <p:nvPr/>
        </p:nvPicPr>
        <p:blipFill>
          <a:blip r:embed="rId2"/>
          <a:srcRect l="10335" t="16378" r="7751" b="5669"/>
          <a:stretch>
            <a:fillRect/>
          </a:stretch>
        </p:blipFill>
        <p:spPr>
          <a:xfrm>
            <a:off x="285720" y="1071546"/>
            <a:ext cx="8487230" cy="4732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6.bmp"/>
          <p:cNvPicPr>
            <a:picLocks noChangeAspect="1"/>
          </p:cNvPicPr>
          <p:nvPr/>
        </p:nvPicPr>
        <p:blipFill>
          <a:blip r:embed="rId2"/>
          <a:srcRect l="10335" t="16378" r="7382" b="8819"/>
          <a:stretch>
            <a:fillRect/>
          </a:stretch>
        </p:blipFill>
        <p:spPr>
          <a:xfrm>
            <a:off x="214282" y="857232"/>
            <a:ext cx="8567734" cy="4563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7.bmp"/>
          <p:cNvPicPr>
            <a:picLocks noChangeAspect="1"/>
          </p:cNvPicPr>
          <p:nvPr/>
        </p:nvPicPr>
        <p:blipFill>
          <a:blip r:embed="rId2"/>
          <a:srcRect l="10937" t="20666" r="11719" b="6000"/>
          <a:stretch>
            <a:fillRect/>
          </a:stretch>
        </p:blipFill>
        <p:spPr>
          <a:xfrm>
            <a:off x="500034" y="1000108"/>
            <a:ext cx="822965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8.bmp"/>
          <p:cNvPicPr>
            <a:picLocks noChangeAspect="1"/>
          </p:cNvPicPr>
          <p:nvPr/>
        </p:nvPicPr>
        <p:blipFill>
          <a:blip r:embed="rId2"/>
          <a:srcRect l="10156" t="18000" r="10937" b="11333"/>
          <a:stretch>
            <a:fillRect/>
          </a:stretch>
        </p:blipFill>
        <p:spPr>
          <a:xfrm>
            <a:off x="247979" y="1071546"/>
            <a:ext cx="8440467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1.bmp"/>
          <p:cNvPicPr>
            <a:picLocks noChangeAspect="1"/>
          </p:cNvPicPr>
          <p:nvPr/>
        </p:nvPicPr>
        <p:blipFill>
          <a:blip r:embed="rId2"/>
          <a:srcRect l="14062" t="14000" r="11718" b="11333"/>
          <a:stretch>
            <a:fillRect/>
          </a:stretch>
        </p:blipFill>
        <p:spPr>
          <a:xfrm>
            <a:off x="714348" y="928670"/>
            <a:ext cx="7756126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2.bmp"/>
          <p:cNvPicPr>
            <a:picLocks noChangeAspect="1"/>
          </p:cNvPicPr>
          <p:nvPr/>
        </p:nvPicPr>
        <p:blipFill>
          <a:blip r:embed="rId2"/>
          <a:srcRect l="15625" t="14000" r="12500" b="8666"/>
          <a:stretch>
            <a:fillRect/>
          </a:stretch>
        </p:blipFill>
        <p:spPr>
          <a:xfrm>
            <a:off x="1428728" y="1500174"/>
            <a:ext cx="6572296" cy="4143404"/>
          </a:xfrm>
          <a:prstGeom prst="rect">
            <a:avLst/>
          </a:prstGeom>
        </p:spPr>
      </p:pic>
      <p:pic>
        <p:nvPicPr>
          <p:cNvPr id="3" name="2 Imagen" descr="power3.bmp"/>
          <p:cNvPicPr>
            <a:picLocks noChangeAspect="1"/>
          </p:cNvPicPr>
          <p:nvPr/>
        </p:nvPicPr>
        <p:blipFill>
          <a:blip r:embed="rId3"/>
          <a:srcRect l="15625" t="15333" r="13281" b="7333"/>
          <a:stretch>
            <a:fillRect/>
          </a:stretch>
        </p:blipFill>
        <p:spPr>
          <a:xfrm>
            <a:off x="714348" y="857232"/>
            <a:ext cx="7621696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wer4.bmp"/>
          <p:cNvPicPr>
            <a:picLocks noChangeAspect="1"/>
          </p:cNvPicPr>
          <p:nvPr/>
        </p:nvPicPr>
        <p:blipFill>
          <a:blip r:embed="rId2"/>
          <a:srcRect l="14063" t="15333" r="16406" b="9081"/>
          <a:stretch>
            <a:fillRect/>
          </a:stretch>
        </p:blipFill>
        <p:spPr>
          <a:xfrm>
            <a:off x="1357290" y="642918"/>
            <a:ext cx="7000924" cy="445927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786710" y="642918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28794" y="1000108"/>
            <a:ext cx="5643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7</cp:revision>
  <dcterms:created xsi:type="dcterms:W3CDTF">2018-06-08T14:19:09Z</dcterms:created>
  <dcterms:modified xsi:type="dcterms:W3CDTF">2018-06-08T14:41:09Z</dcterms:modified>
</cp:coreProperties>
</file>