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9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4607F-DB63-4291-A97B-13399A9F35E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46E4-FB2E-4942-B51A-3D0425916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18513" r="13791" b="5802"/>
          <a:stretch/>
        </p:blipFill>
        <p:spPr bwMode="auto">
          <a:xfrm>
            <a:off x="-5562" y="1795840"/>
            <a:ext cx="9144000" cy="50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del Máster I+D en Biotecnología y Biomedicina</a:t>
            </a:r>
          </a:p>
          <a:p>
            <a:r>
              <a:rPr lang="es-E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2017-18</a:t>
            </a:r>
          </a:p>
          <a:p>
            <a:r>
              <a:rPr lang="es-E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 de Investigación: 12 de mayo de 2017</a:t>
            </a:r>
            <a:endParaRPr lang="es-E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50254"/>
            <a:ext cx="3774350" cy="14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7" y="165938"/>
            <a:ext cx="922401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609329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http://www.uv.es/master-id-biotecnologia-biomedicina/es/master-universitario-investigacion-desarrollo-biotecnologia-biomedicina.html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82" y="5085185"/>
            <a:ext cx="9279902" cy="158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6" y="1478441"/>
            <a:ext cx="8214460" cy="353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188640"/>
            <a:ext cx="66287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Jornada 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</a:t>
            </a:r>
          </a:p>
          <a:p>
            <a:pPr algn="ctr"/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de mayo de 2017</a:t>
            </a:r>
            <a:endParaRPr lang="es-E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7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0" y="1267192"/>
            <a:ext cx="8940083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71600" y="188640"/>
            <a:ext cx="66287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Jornada 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</a:t>
            </a:r>
          </a:p>
          <a:p>
            <a:pPr algn="ctr"/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de mayo de 2017</a:t>
            </a:r>
            <a:endParaRPr lang="es-E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</Words>
  <Application>Microsoft Office PowerPoint</Application>
  <PresentationFormat>Presentación en pantalla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2017-04-07T07:43:00Z</dcterms:created>
  <dcterms:modified xsi:type="dcterms:W3CDTF">2017-04-07T10:55:08Z</dcterms:modified>
</cp:coreProperties>
</file>