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360" r:id="rId2"/>
    <p:sldId id="348" r:id="rId3"/>
    <p:sldId id="363" r:id="rId4"/>
    <p:sldId id="364" r:id="rId5"/>
    <p:sldId id="365" r:id="rId6"/>
    <p:sldId id="366" r:id="rId7"/>
  </p:sldIdLst>
  <p:sldSz cx="9144000" cy="6858000" type="screen4x3"/>
  <p:notesSz cx="9926638" cy="679767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4" autoAdjust="0"/>
    <p:restoredTop sz="92922" autoAdjust="0"/>
  </p:normalViewPr>
  <p:slideViewPr>
    <p:cSldViewPr>
      <p:cViewPr varScale="1">
        <p:scale>
          <a:sx n="65" d="100"/>
          <a:sy n="65" d="100"/>
        </p:scale>
        <p:origin x="1332" y="40"/>
      </p:cViewPr>
      <p:guideLst>
        <p:guide orient="horz" pos="2160"/>
        <p:guide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839" cy="340569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622581" y="1"/>
            <a:ext cx="4301839" cy="340569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B1459B11-C6A5-4AC2-8D5C-0F1BF81D1613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457106"/>
            <a:ext cx="4301839" cy="340569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622581" y="6457106"/>
            <a:ext cx="4301839" cy="340569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1E368516-1B34-4B88-B9A2-E604E71C14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2202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839" cy="33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defTabSz="95573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581" y="0"/>
            <a:ext cx="4301839" cy="33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 defTabSz="95573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221" y="3228553"/>
            <a:ext cx="7942198" cy="305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7106"/>
            <a:ext cx="4301839" cy="33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defTabSz="95573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581" y="6457106"/>
            <a:ext cx="4301839" cy="33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 defTabSz="955731">
              <a:defRPr sz="1300">
                <a:latin typeface="Arial" charset="0"/>
              </a:defRPr>
            </a:lvl1pPr>
          </a:lstStyle>
          <a:p>
            <a:pPr>
              <a:defRPr/>
            </a:pPr>
            <a:fld id="{5E1D0013-8E2C-4CFB-B3B5-F9A3414A222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0331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D0013-8E2C-4CFB-B3B5-F9A3414A2220}" type="slidenum">
              <a:rPr lang="es-ES" smtClean="0"/>
              <a:pPr>
                <a:defRPr/>
              </a:pPr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2550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D0013-8E2C-4CFB-B3B5-F9A3414A2220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9708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sobre la preparación de presentaciones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8D835-E042-42EA-B6AE-116892E4294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sobre la preparación de presentaciones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60DD9-1A8D-488D-957B-C010399BF5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sobre la preparación de presentaciones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DFD06-FE79-4414-AD51-01D66C2B93E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195736" y="6245225"/>
            <a:ext cx="3824064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sobre la preparación de presentaciones</a:t>
            </a:r>
            <a:endParaRPr lang="es-E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2BC20-7849-45B3-A1D0-0C8B173FD8B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pic>
        <p:nvPicPr>
          <p:cNvPr id="7" name="Picture 2" descr="http://www.uv.es/fatwireed/userfiles/file/logo_UV_ETSEUV_4lineas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4625"/>
            <a:ext cx="1872208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sobre la preparación de presentaciones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792C7-671C-4344-9683-157297274FD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sobre la preparación de presentaciones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F3560-8B70-44E8-AFFE-715B62B0453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sobre la preparación de presentaciones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C82F9-7F27-49D5-A60F-19D14D614D0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sobre la preparación de presentaciones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73E28-07B2-4FF3-9569-18F82A699FD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sobre la preparación de presentaciones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4E40D-0D05-4596-A129-D597A7BF914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sobre la preparación de presentaciones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4593B-2801-4EBB-820E-22D36C5C031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sobre la preparación de presentaciones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910D0-ABBB-4C7A-9644-746925666C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s-ES"/>
              <a:t>sobre la preparación de presentaciones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D213F06-2D25-4B79-9900-83D7C090A6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990600"/>
            <a:ext cx="8207375" cy="1371600"/>
          </a:xfrm>
        </p:spPr>
        <p:txBody>
          <a:bodyPr/>
          <a:lstStyle/>
          <a:p>
            <a:pPr eaLnBrk="1" hangingPunct="1"/>
            <a:endParaRPr lang="es-ES" sz="4400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47800" y="3213100"/>
            <a:ext cx="7085013" cy="1944688"/>
          </a:xfrm>
        </p:spPr>
        <p:txBody>
          <a:bodyPr/>
          <a:lstStyle/>
          <a:p>
            <a:pPr marL="363538" indent="-363538" eaLnBrk="1" hangingPunct="1">
              <a:buFont typeface="Wingdings" pitchFamily="2" charset="2"/>
              <a:buNone/>
            </a:pPr>
            <a:r>
              <a:rPr lang="es-ES" sz="3200" dirty="0"/>
              <a:t>algunos aspectos sobre preparación de presentaciones</a:t>
            </a:r>
          </a:p>
          <a:p>
            <a:pPr marL="363538" indent="-363538" eaLnBrk="1" hangingPunct="1">
              <a:buFont typeface="Wingdings" pitchFamily="2" charset="2"/>
              <a:buNone/>
            </a:pPr>
            <a:endParaRPr lang="es-ES" sz="3200" dirty="0"/>
          </a:p>
          <a:p>
            <a:pPr marL="363538" indent="-363538" eaLnBrk="1" hangingPunct="1">
              <a:buFont typeface="Wingdings" pitchFamily="2" charset="2"/>
              <a:buNone/>
            </a:pPr>
            <a:r>
              <a:rPr lang="es-ES" sz="3200" dirty="0"/>
              <a:t>	</a:t>
            </a:r>
            <a:r>
              <a:rPr lang="es-ES" sz="2800" dirty="0"/>
              <a:t>Vicente Cerverón Lleó</a:t>
            </a:r>
          </a:p>
        </p:txBody>
      </p:sp>
      <p:pic>
        <p:nvPicPr>
          <p:cNvPr id="44036" name="Picture 12" descr="logo_hor_diq_tra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" y="6251575"/>
            <a:ext cx="5599113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8" name="Picture 6"/>
          <p:cNvPicPr>
            <a:picLocks noChangeAspect="1" noChangeArrowheads="1"/>
          </p:cNvPicPr>
          <p:nvPr/>
        </p:nvPicPr>
        <p:blipFill>
          <a:blip r:embed="rId4" cstate="print"/>
          <a:srcRect l="3320" t="89673" r="4262"/>
          <a:stretch>
            <a:fillRect/>
          </a:stretch>
        </p:blipFill>
        <p:spPr bwMode="auto">
          <a:xfrm>
            <a:off x="0" y="6092825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 descr="http://www.uv.es/fatwireed/userfiles/file/logo_UV_ETSEUV_4lineas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524" y="373063"/>
            <a:ext cx="3810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600" dirty="0"/>
              <a:t>Preparación de presentaciones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253734" cy="4267200"/>
          </a:xfrm>
        </p:spPr>
        <p:txBody>
          <a:bodyPr/>
          <a:lstStyle/>
          <a:p>
            <a:pPr eaLnBrk="1" hangingPunct="1"/>
            <a:r>
              <a:rPr lang="es-ES" sz="2400" dirty="0"/>
              <a:t>Un documento de presentación es una serie de “diapositivas” que contienen texto, gráficos, imágenes o otros recursos multimedia</a:t>
            </a:r>
          </a:p>
          <a:p>
            <a:pPr eaLnBrk="1" hangingPunct="1"/>
            <a:r>
              <a:rPr lang="es-ES" sz="2400" dirty="0"/>
              <a:t>Nos centraremos en el uso de documentos de presentación como apoyo visual (audiovisual) a una presentación oral</a:t>
            </a:r>
          </a:p>
          <a:p>
            <a:pPr eaLnBrk="1" hangingPunct="1"/>
            <a:r>
              <a:rPr lang="es-ES" sz="2400" dirty="0"/>
              <a:t>En este contexto, un documento de presentación no es auto-contenido, sino un apoyo</a:t>
            </a:r>
          </a:p>
          <a:p>
            <a:pPr eaLnBrk="1" hangingPunct="1"/>
            <a:r>
              <a:rPr lang="es-ES" sz="2400" dirty="0"/>
              <a:t>Existen multitud de técnicas y recomendaciones de cómo debe hacerse una presentación</a:t>
            </a:r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dirty="0"/>
              <a:t>sobre la preparación de presentaciones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Generación de presentaciones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es-ES" sz="2400" dirty="0"/>
              <a:t>Una presentación tiene un diseño general para el conjunto de diapositivas y una serie de diapositivas con diferentes contenidos</a:t>
            </a:r>
          </a:p>
          <a:p>
            <a:pPr eaLnBrk="1" hangingPunct="1"/>
            <a:r>
              <a:rPr lang="es-ES" altLang="es-ES" sz="2400" dirty="0"/>
              <a:t>El usuario abre una nueva presentación normalmente a partir de una plantilla</a:t>
            </a:r>
          </a:p>
          <a:p>
            <a:pPr eaLnBrk="1" hangingPunct="1"/>
            <a:r>
              <a:rPr lang="es-ES" altLang="es-ES" sz="2400" dirty="0"/>
              <a:t>El usuario va insertando nuevas diapositivas, elige su diseño </a:t>
            </a:r>
            <a:r>
              <a:rPr lang="es-ES" altLang="es-ES" sz="2000" dirty="0"/>
              <a:t>(de título o de contenidos)</a:t>
            </a:r>
            <a:r>
              <a:rPr lang="es-ES" altLang="es-ES" sz="2400" dirty="0"/>
              <a:t> e introduciendo texto y gráficos en ellas </a:t>
            </a:r>
            <a:r>
              <a:rPr lang="es-ES" altLang="es-ES" sz="2000" dirty="0"/>
              <a:t>(también puede duplicarlas y modificarlas)</a:t>
            </a:r>
          </a:p>
          <a:p>
            <a:pPr eaLnBrk="1" hangingPunct="1"/>
            <a:r>
              <a:rPr lang="es-ES" altLang="es-ES" sz="2400" dirty="0"/>
              <a:t>El diseño de una diapositiva puede modificarse en cualquier momento</a:t>
            </a:r>
          </a:p>
          <a:p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sobre la preparación de presentaciones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95690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Patrones de diapositivas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altLang="es-ES" sz="2400" dirty="0"/>
              <a:t>Los patrones constituyen el “diseño de fondo” y se accede a ellos al Ver </a:t>
            </a:r>
            <a:r>
              <a:rPr lang="es-ES" altLang="es-ES" sz="2400" b="1" dirty="0">
                <a:solidFill>
                  <a:srgbClr val="0000FF"/>
                </a:solidFill>
              </a:rPr>
              <a:t>Patrón de diapositivas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s-ES" sz="2400" dirty="0"/>
              <a:t>es suficiente con dos tipos de patrones: patrón de diapositivas y patrón de títulos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s-ES" sz="2400" dirty="0"/>
              <a:t>en los patrones se pueden incluir gráficos y elementos de texto que aparezcan en todas las diapositivas de un tipo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" sz="2400" dirty="0"/>
              <a:t>Un elemento asociado al “diseño de fondo” es el </a:t>
            </a:r>
            <a:r>
              <a:rPr lang="es-ES" altLang="es-ES" sz="2400" b="1" dirty="0">
                <a:solidFill>
                  <a:srgbClr val="0000FF"/>
                </a:solidFill>
              </a:rPr>
              <a:t>Encabezado y pie de página</a:t>
            </a:r>
            <a:r>
              <a:rPr lang="es-ES" altLang="es-ES" sz="2400" dirty="0"/>
              <a:t> útil para incluir rótulos, fechas y números de páginas.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sobre la preparación de presentaciones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24372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Configurar la presentación (1)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altLang="es-ES" sz="2400" dirty="0"/>
              <a:t>El SW permite configurar diferentes aspectos de la presentación, como las </a:t>
            </a:r>
            <a:r>
              <a:rPr lang="es-ES" altLang="es-ES" sz="2400" b="1" dirty="0">
                <a:solidFill>
                  <a:srgbClr val="FF0000"/>
                </a:solidFill>
              </a:rPr>
              <a:t>transiciones</a:t>
            </a:r>
            <a:r>
              <a:rPr lang="es-ES" altLang="es-ES" sz="2400" dirty="0"/>
              <a:t> entre diapositivas.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" sz="2400" dirty="0"/>
              <a:t>Los diferentes efectos se pueden aplicar a una sola diapositiva o al conjunto de ellas.</a:t>
            </a:r>
          </a:p>
          <a:p>
            <a:pPr eaLnBrk="1" hangingPunct="1">
              <a:lnSpc>
                <a:spcPct val="90000"/>
              </a:lnSpc>
            </a:pPr>
            <a:endParaRPr lang="es-ES" altLang="es-ES" sz="2400" dirty="0"/>
          </a:p>
          <a:p>
            <a:pPr eaLnBrk="1" hangingPunct="1">
              <a:lnSpc>
                <a:spcPct val="90000"/>
              </a:lnSpc>
            </a:pPr>
            <a:r>
              <a:rPr lang="es-ES" altLang="es-ES" sz="2400" dirty="0"/>
              <a:t>También pueden configurarse </a:t>
            </a:r>
            <a:r>
              <a:rPr lang="es-ES" altLang="es-ES" sz="2400" b="1" dirty="0">
                <a:solidFill>
                  <a:srgbClr val="FF0000"/>
                </a:solidFill>
              </a:rPr>
              <a:t>animaciones</a:t>
            </a:r>
            <a:r>
              <a:rPr lang="es-ES" altLang="es-ES" sz="2400" dirty="0"/>
              <a:t> de los elementos dentro de una diapositiva.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s-ES" sz="2400" dirty="0"/>
              <a:t>Las animaciones se hacen por defecto con los párrafos de primer nivel, pudiendo personalizarse para otros niveles.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sobre la preparación de presentaciones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58744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Configurar la presentación (2)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altLang="es-ES" sz="2800" dirty="0"/>
              <a:t>El SW permite </a:t>
            </a:r>
            <a:r>
              <a:rPr lang="es-ES" altLang="es-ES" sz="2800" b="1" dirty="0">
                <a:solidFill>
                  <a:srgbClr val="FF0000"/>
                </a:solidFill>
              </a:rPr>
              <a:t>ensayar</a:t>
            </a:r>
            <a:r>
              <a:rPr lang="es-ES" altLang="es-ES" sz="2800" dirty="0"/>
              <a:t> una presentación y medir el tiempo empleado en cada una de las diapositivas y el total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s-ES" sz="2400" dirty="0"/>
              <a:t>Los tiempos empleados pueden guardarse y usarse para que las diapositivas avancen automáticamente</a:t>
            </a:r>
          </a:p>
          <a:p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sobre la preparación de presentaciones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6604375"/>
      </p:ext>
    </p:extLst>
  </p:cSld>
  <p:clrMapOvr>
    <a:masterClrMapping/>
  </p:clrMapOvr>
</p:sld>
</file>

<file path=ppt/theme/theme1.xml><?xml version="1.0" encoding="utf-8"?>
<a:theme xmlns:a="http://schemas.openxmlformats.org/drawingml/2006/main" name="Perfil">
  <a:themeElements>
    <a:clrScheme name="Per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er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5183</TotalTime>
  <Words>375</Words>
  <Application>Microsoft Office PowerPoint</Application>
  <PresentationFormat>Presentación en pantalla (4:3)</PresentationFormat>
  <Paragraphs>34</Paragraphs>
  <Slides>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Verdana</vt:lpstr>
      <vt:lpstr>Wingdings</vt:lpstr>
      <vt:lpstr>Perfil</vt:lpstr>
      <vt:lpstr>Presentación de PowerPoint</vt:lpstr>
      <vt:lpstr>Preparación de presentaciones</vt:lpstr>
      <vt:lpstr>Generación de presentaciones</vt:lpstr>
      <vt:lpstr>Patrones de diapositivas</vt:lpstr>
      <vt:lpstr>Configurar la presentación (1)</vt:lpstr>
      <vt:lpstr>Configurar la presentación (2)</vt:lpstr>
    </vt:vector>
  </TitlesOfParts>
  <Company>quimicas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ISU_Tema 2</dc:title>
  <dc:creator>tonomar</dc:creator>
  <cp:lastModifiedBy>Vicente Cerveron Lleo</cp:lastModifiedBy>
  <cp:revision>239</cp:revision>
  <cp:lastPrinted>2017-09-22T12:18:23Z</cp:lastPrinted>
  <dcterms:created xsi:type="dcterms:W3CDTF">2010-07-21T15:47:32Z</dcterms:created>
  <dcterms:modified xsi:type="dcterms:W3CDTF">2022-03-13T18:20:47Z</dcterms:modified>
</cp:coreProperties>
</file>