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30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69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41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43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13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3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59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0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44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3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14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04F2E-537B-4FF3-9726-61E10EC4B967}" type="datetimeFigureOut">
              <a:rPr lang="es-ES" smtClean="0"/>
              <a:t>13/12/2017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BB0A5-8D83-49B9-B95E-C326867DF5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5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0"/>
            <a:ext cx="4762500" cy="15621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35000" y="2667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AUTORIZACIÓN DOMICILIACIÓN BANCARIA</a:t>
            </a:r>
          </a:p>
          <a:p>
            <a:pPr algn="ctr"/>
            <a:endParaRPr lang="es-ES" sz="2000" dirty="0" smtClean="0"/>
          </a:p>
          <a:p>
            <a:endParaRPr lang="es-ES" sz="2000" dirty="0"/>
          </a:p>
          <a:p>
            <a:r>
              <a:rPr lang="es-ES" sz="2000" dirty="0" smtClean="0"/>
              <a:t>………………….. a …………….. </a:t>
            </a:r>
            <a:r>
              <a:rPr lang="es-ES" sz="2000" dirty="0"/>
              <a:t>d</a:t>
            </a:r>
            <a:r>
              <a:rPr lang="es-ES" sz="2000" dirty="0" smtClean="0"/>
              <a:t>e ………………… de 201</a:t>
            </a:r>
            <a:endParaRPr lang="es-ES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08000" y="1676400"/>
            <a:ext cx="11436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Jo…………………………………………………………………………….......................................... </a:t>
            </a:r>
            <a:r>
              <a:rPr lang="es-ES" dirty="0" err="1" smtClean="0"/>
              <a:t>amb</a:t>
            </a:r>
            <a:r>
              <a:rPr lang="es-ES" dirty="0" smtClean="0"/>
              <a:t> DNI……………………………………………..</a:t>
            </a:r>
          </a:p>
          <a:p>
            <a:endParaRPr lang="es-ES" dirty="0" smtClean="0"/>
          </a:p>
          <a:p>
            <a:r>
              <a:rPr lang="es-ES" dirty="0"/>
              <a:t>i</a:t>
            </a:r>
            <a:r>
              <a:rPr lang="es-ES" dirty="0" smtClean="0"/>
              <a:t> </a:t>
            </a:r>
            <a:r>
              <a:rPr lang="es-ES" dirty="0" err="1" smtClean="0"/>
              <a:t>domicili</a:t>
            </a:r>
            <a:r>
              <a:rPr lang="es-ES" dirty="0" smtClean="0"/>
              <a:t> al </a:t>
            </a:r>
            <a:r>
              <a:rPr lang="es-ES" dirty="0" err="1" smtClean="0"/>
              <a:t>carrer</a:t>
            </a:r>
            <a:r>
              <a:rPr lang="es-ES" dirty="0" smtClean="0"/>
              <a:t> …………………………………………………………………………………………….. de ……………………………, CP……………….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546100" y="3073400"/>
            <a:ext cx="11188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Manifest</a:t>
            </a:r>
            <a:r>
              <a:rPr lang="es-ES" dirty="0" smtClean="0"/>
              <a:t> la </a:t>
            </a:r>
            <a:r>
              <a:rPr lang="es-ES" dirty="0" err="1" smtClean="0"/>
              <a:t>meua</a:t>
            </a:r>
            <a:r>
              <a:rPr lang="es-ES" dirty="0" smtClean="0"/>
              <a:t> </a:t>
            </a:r>
            <a:r>
              <a:rPr lang="es-ES" dirty="0" err="1" smtClean="0"/>
              <a:t>intenció</a:t>
            </a:r>
            <a:r>
              <a:rPr lang="es-ES" dirty="0" smtClean="0"/>
              <a:t> de </a:t>
            </a:r>
            <a:r>
              <a:rPr lang="es-ES" dirty="0" err="1" smtClean="0"/>
              <a:t>col·laborar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l’Associación</a:t>
            </a:r>
            <a:r>
              <a:rPr lang="es-ES" dirty="0" smtClean="0"/>
              <a:t> Pequeños Felinos (APF) </a:t>
            </a:r>
            <a:r>
              <a:rPr lang="es-ES" dirty="0" err="1" smtClean="0"/>
              <a:t>com</a:t>
            </a:r>
            <a:r>
              <a:rPr lang="es-ES" dirty="0" smtClean="0"/>
              <a:t> a </a:t>
            </a:r>
            <a:r>
              <a:rPr lang="es-ES" dirty="0" err="1" smtClean="0"/>
              <a:t>soci</a:t>
            </a:r>
            <a:r>
              <a:rPr lang="es-ES" dirty="0" smtClean="0"/>
              <a:t>/a colaborador/a </a:t>
            </a:r>
            <a:r>
              <a:rPr lang="es-ES" dirty="0" err="1" smtClean="0"/>
              <a:t>mitjançant</a:t>
            </a:r>
            <a:r>
              <a:rPr lang="es-ES" dirty="0" smtClean="0"/>
              <a:t> una </a:t>
            </a:r>
            <a:r>
              <a:rPr lang="es-ES" dirty="0" err="1" smtClean="0"/>
              <a:t>quota</a:t>
            </a:r>
            <a:r>
              <a:rPr lang="es-ES" dirty="0" smtClean="0"/>
              <a:t> de: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Mensual                …………….. euros</a:t>
            </a:r>
          </a:p>
          <a:p>
            <a:endParaRPr lang="es-ES" dirty="0"/>
          </a:p>
          <a:p>
            <a:r>
              <a:rPr lang="es-ES" dirty="0" err="1" smtClean="0"/>
              <a:t>Annual</a:t>
            </a:r>
            <a:r>
              <a:rPr lang="es-ES" dirty="0" smtClean="0"/>
              <a:t>                   ……………… euros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I per </a:t>
            </a:r>
            <a:r>
              <a:rPr lang="es-ES" dirty="0" err="1" smtClean="0"/>
              <a:t>exie</a:t>
            </a:r>
            <a:r>
              <a:rPr lang="es-ES" dirty="0" smtClean="0"/>
              <a:t> </a:t>
            </a:r>
            <a:r>
              <a:rPr lang="es-ES" dirty="0" err="1" smtClean="0"/>
              <a:t>motiu</a:t>
            </a:r>
            <a:r>
              <a:rPr lang="es-ES" dirty="0" smtClean="0"/>
              <a:t> signe </a:t>
            </a:r>
            <a:r>
              <a:rPr lang="es-ES" dirty="0" err="1" smtClean="0"/>
              <a:t>aquesta</a:t>
            </a:r>
            <a:r>
              <a:rPr lang="es-ES" dirty="0" smtClean="0"/>
              <a:t> </a:t>
            </a:r>
            <a:r>
              <a:rPr lang="es-ES" dirty="0" err="1" smtClean="0"/>
              <a:t>autorització</a:t>
            </a:r>
            <a:r>
              <a:rPr lang="es-ES" dirty="0" smtClean="0"/>
              <a:t>.                                                   Signatura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1752600" y="4165600"/>
            <a:ext cx="292100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1701800" y="4800600"/>
            <a:ext cx="342900" cy="304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807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teresa</dc:creator>
  <cp:lastModifiedBy>teresa</cp:lastModifiedBy>
  <cp:revision>2</cp:revision>
  <dcterms:created xsi:type="dcterms:W3CDTF">2017-12-12T12:58:40Z</dcterms:created>
  <dcterms:modified xsi:type="dcterms:W3CDTF">2017-12-13T12:26:01Z</dcterms:modified>
</cp:coreProperties>
</file>