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15087600" cx="10698475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4752">
          <p15:clr>
            <a:srgbClr val="A4A3A4"/>
          </p15:clr>
        </p15:guide>
        <p15:guide id="2" pos="337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4752" orient="horz"/>
        <p:guide pos="337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2213587" y="685800"/>
            <a:ext cx="24315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g77a7fff55d_0_2:notes"/>
          <p:cNvSpPr/>
          <p:nvPr>
            <p:ph idx="2" type="sldImg"/>
          </p:nvPr>
        </p:nvSpPr>
        <p:spPr>
          <a:xfrm>
            <a:off x="2213587" y="685800"/>
            <a:ext cx="24315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3" name="Google Shape;53;g77a7fff55d_0_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10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Google Shape;11;p2"/>
          <p:cNvSpPr txBox="1"/>
          <p:nvPr>
            <p:ph type="ctrTitle"/>
          </p:nvPr>
        </p:nvSpPr>
        <p:spPr>
          <a:xfrm>
            <a:off x="364699" y="2184087"/>
            <a:ext cx="9969000" cy="6021000"/>
          </a:xfrm>
          <a:prstGeom prst="rect">
            <a:avLst/>
          </a:prstGeom>
        </p:spPr>
        <p:txBody>
          <a:bodyPr anchorCtr="0" anchor="b" bIns="160700" lIns="160700" spcFirstLastPara="1" rIns="160700" wrap="square" tIns="160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9100"/>
              <a:buNone/>
              <a:defRPr sz="9100"/>
            </a:lvl1pPr>
            <a:lvl2pPr lvl="1" algn="ctr">
              <a:spcBef>
                <a:spcPts val="0"/>
              </a:spcBef>
              <a:spcAft>
                <a:spcPts val="0"/>
              </a:spcAft>
              <a:buSzPts val="9100"/>
              <a:buNone/>
              <a:defRPr sz="9100"/>
            </a:lvl2pPr>
            <a:lvl3pPr lvl="2" algn="ctr">
              <a:spcBef>
                <a:spcPts val="0"/>
              </a:spcBef>
              <a:spcAft>
                <a:spcPts val="0"/>
              </a:spcAft>
              <a:buSzPts val="9100"/>
              <a:buNone/>
              <a:defRPr sz="9100"/>
            </a:lvl3pPr>
            <a:lvl4pPr lvl="3" algn="ctr">
              <a:spcBef>
                <a:spcPts val="0"/>
              </a:spcBef>
              <a:spcAft>
                <a:spcPts val="0"/>
              </a:spcAft>
              <a:buSzPts val="9100"/>
              <a:buNone/>
              <a:defRPr sz="9100"/>
            </a:lvl4pPr>
            <a:lvl5pPr lvl="4" algn="ctr">
              <a:spcBef>
                <a:spcPts val="0"/>
              </a:spcBef>
              <a:spcAft>
                <a:spcPts val="0"/>
              </a:spcAft>
              <a:buSzPts val="9100"/>
              <a:buNone/>
              <a:defRPr sz="9100"/>
            </a:lvl5pPr>
            <a:lvl6pPr lvl="5" algn="ctr">
              <a:spcBef>
                <a:spcPts val="0"/>
              </a:spcBef>
              <a:spcAft>
                <a:spcPts val="0"/>
              </a:spcAft>
              <a:buSzPts val="9100"/>
              <a:buNone/>
              <a:defRPr sz="9100"/>
            </a:lvl6pPr>
            <a:lvl7pPr lvl="6" algn="ctr">
              <a:spcBef>
                <a:spcPts val="0"/>
              </a:spcBef>
              <a:spcAft>
                <a:spcPts val="0"/>
              </a:spcAft>
              <a:buSzPts val="9100"/>
              <a:buNone/>
              <a:defRPr sz="9100"/>
            </a:lvl7pPr>
            <a:lvl8pPr lvl="7" algn="ctr">
              <a:spcBef>
                <a:spcPts val="0"/>
              </a:spcBef>
              <a:spcAft>
                <a:spcPts val="0"/>
              </a:spcAft>
              <a:buSzPts val="9100"/>
              <a:buNone/>
              <a:defRPr sz="9100"/>
            </a:lvl8pPr>
            <a:lvl9pPr lvl="8" algn="ctr">
              <a:spcBef>
                <a:spcPts val="0"/>
              </a:spcBef>
              <a:spcAft>
                <a:spcPts val="0"/>
              </a:spcAft>
              <a:buSzPts val="9100"/>
              <a:buNone/>
              <a:defRPr sz="9100"/>
            </a:lvl9pPr>
          </a:lstStyle>
          <a:p/>
        </p:txBody>
      </p:sp>
      <p:sp>
        <p:nvSpPr>
          <p:cNvPr id="12" name="Google Shape;12;p2"/>
          <p:cNvSpPr txBox="1"/>
          <p:nvPr>
            <p:ph idx="1" type="subTitle"/>
          </p:nvPr>
        </p:nvSpPr>
        <p:spPr>
          <a:xfrm>
            <a:off x="364689" y="8313433"/>
            <a:ext cx="9969000" cy="2325000"/>
          </a:xfrm>
          <a:prstGeom prst="rect">
            <a:avLst/>
          </a:prstGeom>
        </p:spPr>
        <p:txBody>
          <a:bodyPr anchorCtr="0" anchor="t" bIns="160700" lIns="160700" spcFirstLastPara="1" rIns="160700" wrap="square" tIns="160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9pPr>
          </a:lstStyle>
          <a:p/>
        </p:txBody>
      </p:sp>
      <p:sp>
        <p:nvSpPr>
          <p:cNvPr id="13" name="Google Shape;13;p2"/>
          <p:cNvSpPr txBox="1"/>
          <p:nvPr>
            <p:ph idx="12" type="sldNum"/>
          </p:nvPr>
        </p:nvSpPr>
        <p:spPr>
          <a:xfrm>
            <a:off x="9912771" y="13678769"/>
            <a:ext cx="642000" cy="1154700"/>
          </a:xfrm>
          <a:prstGeom prst="rect">
            <a:avLst/>
          </a:prstGeom>
        </p:spPr>
        <p:txBody>
          <a:bodyPr anchorCtr="0" anchor="ctr" bIns="160700" lIns="160700" spcFirstLastPara="1" rIns="160700" wrap="square" tIns="16070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ig number">
  <p:cSld name="BIG_NUMBER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1"/>
          <p:cNvSpPr txBox="1"/>
          <p:nvPr>
            <p:ph hasCustomPrompt="1" type="title"/>
          </p:nvPr>
        </p:nvSpPr>
        <p:spPr>
          <a:xfrm>
            <a:off x="364689" y="3244633"/>
            <a:ext cx="9969000" cy="5759700"/>
          </a:xfrm>
          <a:prstGeom prst="rect">
            <a:avLst/>
          </a:prstGeom>
        </p:spPr>
        <p:txBody>
          <a:bodyPr anchorCtr="0" anchor="b" bIns="160700" lIns="160700" spcFirstLastPara="1" rIns="160700" wrap="square" tIns="160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21100"/>
              <a:buNone/>
              <a:defRPr sz="21100"/>
            </a:lvl1pPr>
            <a:lvl2pPr lvl="1" algn="ctr">
              <a:spcBef>
                <a:spcPts val="0"/>
              </a:spcBef>
              <a:spcAft>
                <a:spcPts val="0"/>
              </a:spcAft>
              <a:buSzPts val="21100"/>
              <a:buNone/>
              <a:defRPr sz="21100"/>
            </a:lvl2pPr>
            <a:lvl3pPr lvl="2" algn="ctr">
              <a:spcBef>
                <a:spcPts val="0"/>
              </a:spcBef>
              <a:spcAft>
                <a:spcPts val="0"/>
              </a:spcAft>
              <a:buSzPts val="21100"/>
              <a:buNone/>
              <a:defRPr sz="21100"/>
            </a:lvl3pPr>
            <a:lvl4pPr lvl="3" algn="ctr">
              <a:spcBef>
                <a:spcPts val="0"/>
              </a:spcBef>
              <a:spcAft>
                <a:spcPts val="0"/>
              </a:spcAft>
              <a:buSzPts val="21100"/>
              <a:buNone/>
              <a:defRPr sz="21100"/>
            </a:lvl4pPr>
            <a:lvl5pPr lvl="4" algn="ctr">
              <a:spcBef>
                <a:spcPts val="0"/>
              </a:spcBef>
              <a:spcAft>
                <a:spcPts val="0"/>
              </a:spcAft>
              <a:buSzPts val="21100"/>
              <a:buNone/>
              <a:defRPr sz="21100"/>
            </a:lvl5pPr>
            <a:lvl6pPr lvl="5" algn="ctr">
              <a:spcBef>
                <a:spcPts val="0"/>
              </a:spcBef>
              <a:spcAft>
                <a:spcPts val="0"/>
              </a:spcAft>
              <a:buSzPts val="21100"/>
              <a:buNone/>
              <a:defRPr sz="21100"/>
            </a:lvl6pPr>
            <a:lvl7pPr lvl="6" algn="ctr">
              <a:spcBef>
                <a:spcPts val="0"/>
              </a:spcBef>
              <a:spcAft>
                <a:spcPts val="0"/>
              </a:spcAft>
              <a:buSzPts val="21100"/>
              <a:buNone/>
              <a:defRPr sz="21100"/>
            </a:lvl7pPr>
            <a:lvl8pPr lvl="7" algn="ctr">
              <a:spcBef>
                <a:spcPts val="0"/>
              </a:spcBef>
              <a:spcAft>
                <a:spcPts val="0"/>
              </a:spcAft>
              <a:buSzPts val="21100"/>
              <a:buNone/>
              <a:defRPr sz="21100"/>
            </a:lvl8pPr>
            <a:lvl9pPr lvl="8" algn="ctr">
              <a:spcBef>
                <a:spcPts val="0"/>
              </a:spcBef>
              <a:spcAft>
                <a:spcPts val="0"/>
              </a:spcAft>
              <a:buSzPts val="21100"/>
              <a:buNone/>
              <a:defRPr sz="21100"/>
            </a:lvl9pPr>
          </a:lstStyle>
          <a:p>
            <a:r>
              <a:t>xx%</a:t>
            </a:r>
          </a:p>
        </p:txBody>
      </p:sp>
      <p:sp>
        <p:nvSpPr>
          <p:cNvPr id="47" name="Google Shape;47;p11"/>
          <p:cNvSpPr txBox="1"/>
          <p:nvPr>
            <p:ph idx="1" type="body"/>
          </p:nvPr>
        </p:nvSpPr>
        <p:spPr>
          <a:xfrm>
            <a:off x="364689" y="9246527"/>
            <a:ext cx="9969000" cy="3815700"/>
          </a:xfrm>
          <a:prstGeom prst="rect">
            <a:avLst/>
          </a:prstGeom>
        </p:spPr>
        <p:txBody>
          <a:bodyPr anchorCtr="0" anchor="t" bIns="160700" lIns="160700" spcFirstLastPara="1" rIns="160700" wrap="square" tIns="160700">
            <a:noAutofit/>
          </a:bodyPr>
          <a:lstStyle>
            <a:lvl1pPr indent="-431800" lvl="0" marL="457200" algn="ctr">
              <a:spcBef>
                <a:spcPts val="0"/>
              </a:spcBef>
              <a:spcAft>
                <a:spcPts val="0"/>
              </a:spcAft>
              <a:buSzPts val="3200"/>
              <a:buChar char="●"/>
              <a:defRPr/>
            </a:lvl1pPr>
            <a:lvl2pPr indent="-387350" lvl="1" marL="914400" algn="ctr">
              <a:spcBef>
                <a:spcPts val="2800"/>
              </a:spcBef>
              <a:spcAft>
                <a:spcPts val="0"/>
              </a:spcAft>
              <a:buSzPts val="2500"/>
              <a:buChar char="○"/>
              <a:defRPr/>
            </a:lvl2pPr>
            <a:lvl3pPr indent="-387350" lvl="2" marL="1371600" algn="ctr">
              <a:spcBef>
                <a:spcPts val="2800"/>
              </a:spcBef>
              <a:spcAft>
                <a:spcPts val="0"/>
              </a:spcAft>
              <a:buSzPts val="2500"/>
              <a:buChar char="■"/>
              <a:defRPr/>
            </a:lvl3pPr>
            <a:lvl4pPr indent="-387350" lvl="3" marL="1828800" algn="ctr">
              <a:spcBef>
                <a:spcPts val="2800"/>
              </a:spcBef>
              <a:spcAft>
                <a:spcPts val="0"/>
              </a:spcAft>
              <a:buSzPts val="2500"/>
              <a:buChar char="●"/>
              <a:defRPr/>
            </a:lvl4pPr>
            <a:lvl5pPr indent="-387350" lvl="4" marL="2286000" algn="ctr">
              <a:spcBef>
                <a:spcPts val="2800"/>
              </a:spcBef>
              <a:spcAft>
                <a:spcPts val="0"/>
              </a:spcAft>
              <a:buSzPts val="2500"/>
              <a:buChar char="○"/>
              <a:defRPr/>
            </a:lvl5pPr>
            <a:lvl6pPr indent="-387350" lvl="5" marL="2743200" algn="ctr">
              <a:spcBef>
                <a:spcPts val="2800"/>
              </a:spcBef>
              <a:spcAft>
                <a:spcPts val="0"/>
              </a:spcAft>
              <a:buSzPts val="2500"/>
              <a:buChar char="■"/>
              <a:defRPr/>
            </a:lvl6pPr>
            <a:lvl7pPr indent="-387350" lvl="6" marL="3200400" algn="ctr">
              <a:spcBef>
                <a:spcPts val="2800"/>
              </a:spcBef>
              <a:spcAft>
                <a:spcPts val="0"/>
              </a:spcAft>
              <a:buSzPts val="2500"/>
              <a:buChar char="●"/>
              <a:defRPr/>
            </a:lvl7pPr>
            <a:lvl8pPr indent="-387350" lvl="7" marL="3657600" algn="ctr">
              <a:spcBef>
                <a:spcPts val="2800"/>
              </a:spcBef>
              <a:spcAft>
                <a:spcPts val="0"/>
              </a:spcAft>
              <a:buSzPts val="2500"/>
              <a:buChar char="○"/>
              <a:defRPr/>
            </a:lvl8pPr>
            <a:lvl9pPr indent="-387350" lvl="8" marL="4114800" algn="ctr">
              <a:spcBef>
                <a:spcPts val="2800"/>
              </a:spcBef>
              <a:spcAft>
                <a:spcPts val="2800"/>
              </a:spcAft>
              <a:buSzPts val="2500"/>
              <a:buChar char="■"/>
              <a:defRPr/>
            </a:lvl9pPr>
          </a:lstStyle>
          <a:p/>
        </p:txBody>
      </p:sp>
      <p:sp>
        <p:nvSpPr>
          <p:cNvPr id="48" name="Google Shape;48;p11"/>
          <p:cNvSpPr txBox="1"/>
          <p:nvPr>
            <p:ph idx="12" type="sldNum"/>
          </p:nvPr>
        </p:nvSpPr>
        <p:spPr>
          <a:xfrm>
            <a:off x="9912771" y="13678769"/>
            <a:ext cx="642000" cy="1154700"/>
          </a:xfrm>
          <a:prstGeom prst="rect">
            <a:avLst/>
          </a:prstGeom>
        </p:spPr>
        <p:txBody>
          <a:bodyPr anchorCtr="0" anchor="ctr" bIns="160700" lIns="160700" spcFirstLastPara="1" rIns="160700" wrap="square" tIns="16070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2"/>
          <p:cNvSpPr txBox="1"/>
          <p:nvPr>
            <p:ph idx="12" type="sldNum"/>
          </p:nvPr>
        </p:nvSpPr>
        <p:spPr>
          <a:xfrm>
            <a:off x="9912771" y="13678769"/>
            <a:ext cx="642000" cy="1154700"/>
          </a:xfrm>
          <a:prstGeom prst="rect">
            <a:avLst/>
          </a:prstGeom>
        </p:spPr>
        <p:txBody>
          <a:bodyPr anchorCtr="0" anchor="ctr" bIns="160700" lIns="160700" spcFirstLastPara="1" rIns="160700" wrap="square" tIns="16070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14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3"/>
          <p:cNvSpPr txBox="1"/>
          <p:nvPr>
            <p:ph type="title"/>
          </p:nvPr>
        </p:nvSpPr>
        <p:spPr>
          <a:xfrm>
            <a:off x="364689" y="6309160"/>
            <a:ext cx="9969000" cy="2469300"/>
          </a:xfrm>
          <a:prstGeom prst="rect">
            <a:avLst/>
          </a:prstGeom>
        </p:spPr>
        <p:txBody>
          <a:bodyPr anchorCtr="0" anchor="ctr" bIns="160700" lIns="160700" spcFirstLastPara="1" rIns="160700" wrap="square" tIns="160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6300"/>
              <a:buNone/>
              <a:defRPr sz="6300"/>
            </a:lvl1pPr>
            <a:lvl2pPr lvl="1" algn="ctr">
              <a:spcBef>
                <a:spcPts val="0"/>
              </a:spcBef>
              <a:spcAft>
                <a:spcPts val="0"/>
              </a:spcAft>
              <a:buSzPts val="6300"/>
              <a:buNone/>
              <a:defRPr sz="6300"/>
            </a:lvl2pPr>
            <a:lvl3pPr lvl="2" algn="ctr">
              <a:spcBef>
                <a:spcPts val="0"/>
              </a:spcBef>
              <a:spcAft>
                <a:spcPts val="0"/>
              </a:spcAft>
              <a:buSzPts val="6300"/>
              <a:buNone/>
              <a:defRPr sz="6300"/>
            </a:lvl3pPr>
            <a:lvl4pPr lvl="3" algn="ctr">
              <a:spcBef>
                <a:spcPts val="0"/>
              </a:spcBef>
              <a:spcAft>
                <a:spcPts val="0"/>
              </a:spcAft>
              <a:buSzPts val="6300"/>
              <a:buNone/>
              <a:defRPr sz="6300"/>
            </a:lvl4pPr>
            <a:lvl5pPr lvl="4" algn="ctr">
              <a:spcBef>
                <a:spcPts val="0"/>
              </a:spcBef>
              <a:spcAft>
                <a:spcPts val="0"/>
              </a:spcAft>
              <a:buSzPts val="6300"/>
              <a:buNone/>
              <a:defRPr sz="6300"/>
            </a:lvl5pPr>
            <a:lvl6pPr lvl="5" algn="ctr">
              <a:spcBef>
                <a:spcPts val="0"/>
              </a:spcBef>
              <a:spcAft>
                <a:spcPts val="0"/>
              </a:spcAft>
              <a:buSzPts val="6300"/>
              <a:buNone/>
              <a:defRPr sz="6300"/>
            </a:lvl6pPr>
            <a:lvl7pPr lvl="6" algn="ctr">
              <a:spcBef>
                <a:spcPts val="0"/>
              </a:spcBef>
              <a:spcAft>
                <a:spcPts val="0"/>
              </a:spcAft>
              <a:buSzPts val="6300"/>
              <a:buNone/>
              <a:defRPr sz="6300"/>
            </a:lvl7pPr>
            <a:lvl8pPr lvl="7" algn="ctr">
              <a:spcBef>
                <a:spcPts val="0"/>
              </a:spcBef>
              <a:spcAft>
                <a:spcPts val="0"/>
              </a:spcAft>
              <a:buSzPts val="6300"/>
              <a:buNone/>
              <a:defRPr sz="6300"/>
            </a:lvl8pPr>
            <a:lvl9pPr lvl="8" algn="ctr">
              <a:spcBef>
                <a:spcPts val="0"/>
              </a:spcBef>
              <a:spcAft>
                <a:spcPts val="0"/>
              </a:spcAft>
              <a:buSzPts val="6300"/>
              <a:buNone/>
              <a:defRPr sz="6300"/>
            </a:lvl9pPr>
          </a:lstStyle>
          <a:p/>
        </p:txBody>
      </p:sp>
      <p:sp>
        <p:nvSpPr>
          <p:cNvPr id="16" name="Google Shape;16;p3"/>
          <p:cNvSpPr txBox="1"/>
          <p:nvPr>
            <p:ph idx="12" type="sldNum"/>
          </p:nvPr>
        </p:nvSpPr>
        <p:spPr>
          <a:xfrm>
            <a:off x="9912771" y="13678769"/>
            <a:ext cx="642000" cy="1154700"/>
          </a:xfrm>
          <a:prstGeom prst="rect">
            <a:avLst/>
          </a:prstGeom>
        </p:spPr>
        <p:txBody>
          <a:bodyPr anchorCtr="0" anchor="ctr" bIns="160700" lIns="160700" spcFirstLastPara="1" rIns="160700" wrap="square" tIns="16070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4"/>
          <p:cNvSpPr txBox="1"/>
          <p:nvPr>
            <p:ph type="title"/>
          </p:nvPr>
        </p:nvSpPr>
        <p:spPr>
          <a:xfrm>
            <a:off x="364689" y="1305407"/>
            <a:ext cx="9969000" cy="1680000"/>
          </a:xfrm>
          <a:prstGeom prst="rect">
            <a:avLst/>
          </a:prstGeom>
        </p:spPr>
        <p:txBody>
          <a:bodyPr anchorCtr="0" anchor="t" bIns="160700" lIns="160700" spcFirstLastPara="1" rIns="160700" wrap="square" tIns="16070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9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49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49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49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49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49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49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49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4900"/>
              <a:buNone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" type="body"/>
          </p:nvPr>
        </p:nvSpPr>
        <p:spPr>
          <a:xfrm>
            <a:off x="364689" y="3380593"/>
            <a:ext cx="9969000" cy="10021500"/>
          </a:xfrm>
          <a:prstGeom prst="rect">
            <a:avLst/>
          </a:prstGeom>
        </p:spPr>
        <p:txBody>
          <a:bodyPr anchorCtr="0" anchor="t" bIns="160700" lIns="160700" spcFirstLastPara="1" rIns="160700" wrap="square" tIns="160700">
            <a:noAutofit/>
          </a:bodyPr>
          <a:lstStyle>
            <a:lvl1pPr indent="-431800" lvl="0" marL="457200">
              <a:spcBef>
                <a:spcPts val="0"/>
              </a:spcBef>
              <a:spcAft>
                <a:spcPts val="0"/>
              </a:spcAft>
              <a:buSzPts val="3200"/>
              <a:buChar char="●"/>
              <a:defRPr/>
            </a:lvl1pPr>
            <a:lvl2pPr indent="-387350" lvl="1" marL="914400">
              <a:spcBef>
                <a:spcPts val="2800"/>
              </a:spcBef>
              <a:spcAft>
                <a:spcPts val="0"/>
              </a:spcAft>
              <a:buSzPts val="2500"/>
              <a:buChar char="○"/>
              <a:defRPr/>
            </a:lvl2pPr>
            <a:lvl3pPr indent="-387350" lvl="2" marL="1371600">
              <a:spcBef>
                <a:spcPts val="2800"/>
              </a:spcBef>
              <a:spcAft>
                <a:spcPts val="0"/>
              </a:spcAft>
              <a:buSzPts val="2500"/>
              <a:buChar char="■"/>
              <a:defRPr/>
            </a:lvl3pPr>
            <a:lvl4pPr indent="-387350" lvl="3" marL="1828800">
              <a:spcBef>
                <a:spcPts val="2800"/>
              </a:spcBef>
              <a:spcAft>
                <a:spcPts val="0"/>
              </a:spcAft>
              <a:buSzPts val="2500"/>
              <a:buChar char="●"/>
              <a:defRPr/>
            </a:lvl4pPr>
            <a:lvl5pPr indent="-387350" lvl="4" marL="2286000">
              <a:spcBef>
                <a:spcPts val="2800"/>
              </a:spcBef>
              <a:spcAft>
                <a:spcPts val="0"/>
              </a:spcAft>
              <a:buSzPts val="2500"/>
              <a:buChar char="○"/>
              <a:defRPr/>
            </a:lvl5pPr>
            <a:lvl6pPr indent="-387350" lvl="5" marL="2743200">
              <a:spcBef>
                <a:spcPts val="2800"/>
              </a:spcBef>
              <a:spcAft>
                <a:spcPts val="0"/>
              </a:spcAft>
              <a:buSzPts val="2500"/>
              <a:buChar char="■"/>
              <a:defRPr/>
            </a:lvl6pPr>
            <a:lvl7pPr indent="-387350" lvl="6" marL="3200400">
              <a:spcBef>
                <a:spcPts val="2800"/>
              </a:spcBef>
              <a:spcAft>
                <a:spcPts val="0"/>
              </a:spcAft>
              <a:buSzPts val="2500"/>
              <a:buChar char="●"/>
              <a:defRPr/>
            </a:lvl7pPr>
            <a:lvl8pPr indent="-387350" lvl="7" marL="3657600">
              <a:spcBef>
                <a:spcPts val="2800"/>
              </a:spcBef>
              <a:spcAft>
                <a:spcPts val="0"/>
              </a:spcAft>
              <a:buSzPts val="2500"/>
              <a:buChar char="○"/>
              <a:defRPr/>
            </a:lvl8pPr>
            <a:lvl9pPr indent="-387350" lvl="8" marL="4114800">
              <a:spcBef>
                <a:spcPts val="2800"/>
              </a:spcBef>
              <a:spcAft>
                <a:spcPts val="2800"/>
              </a:spcAft>
              <a:buSzPts val="2500"/>
              <a:buChar char="■"/>
              <a:defRPr/>
            </a:lvl9pPr>
          </a:lstStyle>
          <a:p/>
        </p:txBody>
      </p:sp>
      <p:sp>
        <p:nvSpPr>
          <p:cNvPr id="20" name="Google Shape;20;p4"/>
          <p:cNvSpPr txBox="1"/>
          <p:nvPr>
            <p:ph idx="12" type="sldNum"/>
          </p:nvPr>
        </p:nvSpPr>
        <p:spPr>
          <a:xfrm>
            <a:off x="9912771" y="13678769"/>
            <a:ext cx="642000" cy="1154700"/>
          </a:xfrm>
          <a:prstGeom prst="rect">
            <a:avLst/>
          </a:prstGeom>
        </p:spPr>
        <p:txBody>
          <a:bodyPr anchorCtr="0" anchor="ctr" bIns="160700" lIns="160700" spcFirstLastPara="1" rIns="160700" wrap="square" tIns="16070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5"/>
          <p:cNvSpPr txBox="1"/>
          <p:nvPr>
            <p:ph type="title"/>
          </p:nvPr>
        </p:nvSpPr>
        <p:spPr>
          <a:xfrm>
            <a:off x="364689" y="1305407"/>
            <a:ext cx="9969000" cy="1680000"/>
          </a:xfrm>
          <a:prstGeom prst="rect">
            <a:avLst/>
          </a:prstGeom>
        </p:spPr>
        <p:txBody>
          <a:bodyPr anchorCtr="0" anchor="t" bIns="160700" lIns="160700" spcFirstLastPara="1" rIns="160700" wrap="square" tIns="16070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9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49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49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49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49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49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49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49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4900"/>
              <a:buNone/>
              <a:defRPr/>
            </a:lvl9pPr>
          </a:lstStyle>
          <a:p/>
        </p:txBody>
      </p:sp>
      <p:sp>
        <p:nvSpPr>
          <p:cNvPr id="23" name="Google Shape;23;p5"/>
          <p:cNvSpPr txBox="1"/>
          <p:nvPr>
            <p:ph idx="1" type="body"/>
          </p:nvPr>
        </p:nvSpPr>
        <p:spPr>
          <a:xfrm>
            <a:off x="364689" y="3380593"/>
            <a:ext cx="4680000" cy="10021500"/>
          </a:xfrm>
          <a:prstGeom prst="rect">
            <a:avLst/>
          </a:prstGeom>
        </p:spPr>
        <p:txBody>
          <a:bodyPr anchorCtr="0" anchor="t" bIns="160700" lIns="160700" spcFirstLastPara="1" rIns="160700" wrap="square" tIns="160700">
            <a:noAutofit/>
          </a:bodyPr>
          <a:lstStyle>
            <a:lvl1pPr indent="-387350" lvl="0" marL="457200">
              <a:spcBef>
                <a:spcPts val="0"/>
              </a:spcBef>
              <a:spcAft>
                <a:spcPts val="0"/>
              </a:spcAft>
              <a:buSzPts val="2500"/>
              <a:buChar char="●"/>
              <a:defRPr sz="2500"/>
            </a:lvl1pPr>
            <a:lvl2pPr indent="-361950" lvl="1" marL="914400">
              <a:spcBef>
                <a:spcPts val="2800"/>
              </a:spcBef>
              <a:spcAft>
                <a:spcPts val="0"/>
              </a:spcAft>
              <a:buSzPts val="2100"/>
              <a:buChar char="○"/>
              <a:defRPr sz="2100"/>
            </a:lvl2pPr>
            <a:lvl3pPr indent="-361950" lvl="2" marL="1371600">
              <a:spcBef>
                <a:spcPts val="2800"/>
              </a:spcBef>
              <a:spcAft>
                <a:spcPts val="0"/>
              </a:spcAft>
              <a:buSzPts val="2100"/>
              <a:buChar char="■"/>
              <a:defRPr sz="2100"/>
            </a:lvl3pPr>
            <a:lvl4pPr indent="-361950" lvl="3" marL="1828800">
              <a:spcBef>
                <a:spcPts val="2800"/>
              </a:spcBef>
              <a:spcAft>
                <a:spcPts val="0"/>
              </a:spcAft>
              <a:buSzPts val="2100"/>
              <a:buChar char="●"/>
              <a:defRPr sz="2100"/>
            </a:lvl4pPr>
            <a:lvl5pPr indent="-361950" lvl="4" marL="2286000">
              <a:spcBef>
                <a:spcPts val="2800"/>
              </a:spcBef>
              <a:spcAft>
                <a:spcPts val="0"/>
              </a:spcAft>
              <a:buSzPts val="2100"/>
              <a:buChar char="○"/>
              <a:defRPr sz="2100"/>
            </a:lvl5pPr>
            <a:lvl6pPr indent="-361950" lvl="5" marL="2743200">
              <a:spcBef>
                <a:spcPts val="2800"/>
              </a:spcBef>
              <a:spcAft>
                <a:spcPts val="0"/>
              </a:spcAft>
              <a:buSzPts val="2100"/>
              <a:buChar char="■"/>
              <a:defRPr sz="2100"/>
            </a:lvl6pPr>
            <a:lvl7pPr indent="-361950" lvl="6" marL="3200400">
              <a:spcBef>
                <a:spcPts val="2800"/>
              </a:spcBef>
              <a:spcAft>
                <a:spcPts val="0"/>
              </a:spcAft>
              <a:buSzPts val="2100"/>
              <a:buChar char="●"/>
              <a:defRPr sz="2100"/>
            </a:lvl7pPr>
            <a:lvl8pPr indent="-361950" lvl="7" marL="3657600">
              <a:spcBef>
                <a:spcPts val="2800"/>
              </a:spcBef>
              <a:spcAft>
                <a:spcPts val="0"/>
              </a:spcAft>
              <a:buSzPts val="2100"/>
              <a:buChar char="○"/>
              <a:defRPr sz="2100"/>
            </a:lvl8pPr>
            <a:lvl9pPr indent="-361950" lvl="8" marL="4114800">
              <a:spcBef>
                <a:spcPts val="2800"/>
              </a:spcBef>
              <a:spcAft>
                <a:spcPts val="2800"/>
              </a:spcAft>
              <a:buSzPts val="2100"/>
              <a:buChar char="■"/>
              <a:defRPr sz="2100"/>
            </a:lvl9pPr>
          </a:lstStyle>
          <a:p/>
        </p:txBody>
      </p:sp>
      <p:sp>
        <p:nvSpPr>
          <p:cNvPr id="24" name="Google Shape;24;p5"/>
          <p:cNvSpPr txBox="1"/>
          <p:nvPr>
            <p:ph idx="2" type="body"/>
          </p:nvPr>
        </p:nvSpPr>
        <p:spPr>
          <a:xfrm>
            <a:off x="5653905" y="3380593"/>
            <a:ext cx="4680000" cy="10021500"/>
          </a:xfrm>
          <a:prstGeom prst="rect">
            <a:avLst/>
          </a:prstGeom>
        </p:spPr>
        <p:txBody>
          <a:bodyPr anchorCtr="0" anchor="t" bIns="160700" lIns="160700" spcFirstLastPara="1" rIns="160700" wrap="square" tIns="160700">
            <a:noAutofit/>
          </a:bodyPr>
          <a:lstStyle>
            <a:lvl1pPr indent="-387350" lvl="0" marL="457200">
              <a:spcBef>
                <a:spcPts val="0"/>
              </a:spcBef>
              <a:spcAft>
                <a:spcPts val="0"/>
              </a:spcAft>
              <a:buSzPts val="2500"/>
              <a:buChar char="●"/>
              <a:defRPr sz="2500"/>
            </a:lvl1pPr>
            <a:lvl2pPr indent="-361950" lvl="1" marL="914400">
              <a:spcBef>
                <a:spcPts val="2800"/>
              </a:spcBef>
              <a:spcAft>
                <a:spcPts val="0"/>
              </a:spcAft>
              <a:buSzPts val="2100"/>
              <a:buChar char="○"/>
              <a:defRPr sz="2100"/>
            </a:lvl2pPr>
            <a:lvl3pPr indent="-361950" lvl="2" marL="1371600">
              <a:spcBef>
                <a:spcPts val="2800"/>
              </a:spcBef>
              <a:spcAft>
                <a:spcPts val="0"/>
              </a:spcAft>
              <a:buSzPts val="2100"/>
              <a:buChar char="■"/>
              <a:defRPr sz="2100"/>
            </a:lvl3pPr>
            <a:lvl4pPr indent="-361950" lvl="3" marL="1828800">
              <a:spcBef>
                <a:spcPts val="2800"/>
              </a:spcBef>
              <a:spcAft>
                <a:spcPts val="0"/>
              </a:spcAft>
              <a:buSzPts val="2100"/>
              <a:buChar char="●"/>
              <a:defRPr sz="2100"/>
            </a:lvl4pPr>
            <a:lvl5pPr indent="-361950" lvl="4" marL="2286000">
              <a:spcBef>
                <a:spcPts val="2800"/>
              </a:spcBef>
              <a:spcAft>
                <a:spcPts val="0"/>
              </a:spcAft>
              <a:buSzPts val="2100"/>
              <a:buChar char="○"/>
              <a:defRPr sz="2100"/>
            </a:lvl5pPr>
            <a:lvl6pPr indent="-361950" lvl="5" marL="2743200">
              <a:spcBef>
                <a:spcPts val="2800"/>
              </a:spcBef>
              <a:spcAft>
                <a:spcPts val="0"/>
              </a:spcAft>
              <a:buSzPts val="2100"/>
              <a:buChar char="■"/>
              <a:defRPr sz="2100"/>
            </a:lvl6pPr>
            <a:lvl7pPr indent="-361950" lvl="6" marL="3200400">
              <a:spcBef>
                <a:spcPts val="2800"/>
              </a:spcBef>
              <a:spcAft>
                <a:spcPts val="0"/>
              </a:spcAft>
              <a:buSzPts val="2100"/>
              <a:buChar char="●"/>
              <a:defRPr sz="2100"/>
            </a:lvl7pPr>
            <a:lvl8pPr indent="-361950" lvl="7" marL="3657600">
              <a:spcBef>
                <a:spcPts val="2800"/>
              </a:spcBef>
              <a:spcAft>
                <a:spcPts val="0"/>
              </a:spcAft>
              <a:buSzPts val="2100"/>
              <a:buChar char="○"/>
              <a:defRPr sz="2100"/>
            </a:lvl8pPr>
            <a:lvl9pPr indent="-361950" lvl="8" marL="4114800">
              <a:spcBef>
                <a:spcPts val="2800"/>
              </a:spcBef>
              <a:spcAft>
                <a:spcPts val="2800"/>
              </a:spcAft>
              <a:buSzPts val="2100"/>
              <a:buChar char="■"/>
              <a:defRPr sz="2100"/>
            </a:lvl9pPr>
          </a:lstStyle>
          <a:p/>
        </p:txBody>
      </p:sp>
      <p:sp>
        <p:nvSpPr>
          <p:cNvPr id="25" name="Google Shape;25;p5"/>
          <p:cNvSpPr txBox="1"/>
          <p:nvPr>
            <p:ph idx="12" type="sldNum"/>
          </p:nvPr>
        </p:nvSpPr>
        <p:spPr>
          <a:xfrm>
            <a:off x="9912771" y="13678769"/>
            <a:ext cx="642000" cy="1154700"/>
          </a:xfrm>
          <a:prstGeom prst="rect">
            <a:avLst/>
          </a:prstGeom>
        </p:spPr>
        <p:txBody>
          <a:bodyPr anchorCtr="0" anchor="ctr" bIns="160700" lIns="160700" spcFirstLastPara="1" rIns="160700" wrap="square" tIns="16070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6"/>
          <p:cNvSpPr txBox="1"/>
          <p:nvPr>
            <p:ph type="title"/>
          </p:nvPr>
        </p:nvSpPr>
        <p:spPr>
          <a:xfrm>
            <a:off x="364689" y="1305407"/>
            <a:ext cx="9969000" cy="1680000"/>
          </a:xfrm>
          <a:prstGeom prst="rect">
            <a:avLst/>
          </a:prstGeom>
        </p:spPr>
        <p:txBody>
          <a:bodyPr anchorCtr="0" anchor="t" bIns="160700" lIns="160700" spcFirstLastPara="1" rIns="160700" wrap="square" tIns="16070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9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49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49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49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49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49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49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49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4900"/>
              <a:buNone/>
              <a:defRPr/>
            </a:lvl9pPr>
          </a:lstStyle>
          <a:p/>
        </p:txBody>
      </p:sp>
      <p:sp>
        <p:nvSpPr>
          <p:cNvPr id="28" name="Google Shape;28;p6"/>
          <p:cNvSpPr txBox="1"/>
          <p:nvPr>
            <p:ph idx="12" type="sldNum"/>
          </p:nvPr>
        </p:nvSpPr>
        <p:spPr>
          <a:xfrm>
            <a:off x="9912771" y="13678769"/>
            <a:ext cx="642000" cy="1154700"/>
          </a:xfrm>
          <a:prstGeom prst="rect">
            <a:avLst/>
          </a:prstGeom>
        </p:spPr>
        <p:txBody>
          <a:bodyPr anchorCtr="0" anchor="ctr" bIns="160700" lIns="160700" spcFirstLastPara="1" rIns="160700" wrap="square" tIns="16070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ne column text">
  <p:cSld name="ONE_COLUMN_TEXT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7"/>
          <p:cNvSpPr txBox="1"/>
          <p:nvPr>
            <p:ph type="title"/>
          </p:nvPr>
        </p:nvSpPr>
        <p:spPr>
          <a:xfrm>
            <a:off x="364689" y="1629760"/>
            <a:ext cx="3285300" cy="2216700"/>
          </a:xfrm>
          <a:prstGeom prst="rect">
            <a:avLst/>
          </a:prstGeom>
        </p:spPr>
        <p:txBody>
          <a:bodyPr anchorCtr="0" anchor="b" bIns="160700" lIns="160700" spcFirstLastPara="1" rIns="160700" wrap="square" tIns="16070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1" name="Google Shape;31;p7"/>
          <p:cNvSpPr txBox="1"/>
          <p:nvPr>
            <p:ph idx="1" type="body"/>
          </p:nvPr>
        </p:nvSpPr>
        <p:spPr>
          <a:xfrm>
            <a:off x="364689" y="4076160"/>
            <a:ext cx="3285300" cy="9326100"/>
          </a:xfrm>
          <a:prstGeom prst="rect">
            <a:avLst/>
          </a:prstGeom>
        </p:spPr>
        <p:txBody>
          <a:bodyPr anchorCtr="0" anchor="t" bIns="160700" lIns="160700" spcFirstLastPara="1" rIns="160700" wrap="square" tIns="160700">
            <a:noAutofit/>
          </a:bodyPr>
          <a:lstStyle>
            <a:lvl1pPr indent="-361950" lvl="0" marL="457200">
              <a:spcBef>
                <a:spcPts val="0"/>
              </a:spcBef>
              <a:spcAft>
                <a:spcPts val="0"/>
              </a:spcAft>
              <a:buSzPts val="2100"/>
              <a:buChar char="●"/>
              <a:defRPr sz="2100"/>
            </a:lvl1pPr>
            <a:lvl2pPr indent="-361950" lvl="1" marL="914400">
              <a:spcBef>
                <a:spcPts val="2800"/>
              </a:spcBef>
              <a:spcAft>
                <a:spcPts val="0"/>
              </a:spcAft>
              <a:buSzPts val="2100"/>
              <a:buChar char="○"/>
              <a:defRPr sz="2100"/>
            </a:lvl2pPr>
            <a:lvl3pPr indent="-361950" lvl="2" marL="1371600">
              <a:spcBef>
                <a:spcPts val="2800"/>
              </a:spcBef>
              <a:spcAft>
                <a:spcPts val="0"/>
              </a:spcAft>
              <a:buSzPts val="2100"/>
              <a:buChar char="■"/>
              <a:defRPr sz="2100"/>
            </a:lvl3pPr>
            <a:lvl4pPr indent="-361950" lvl="3" marL="1828800">
              <a:spcBef>
                <a:spcPts val="2800"/>
              </a:spcBef>
              <a:spcAft>
                <a:spcPts val="0"/>
              </a:spcAft>
              <a:buSzPts val="2100"/>
              <a:buChar char="●"/>
              <a:defRPr sz="2100"/>
            </a:lvl4pPr>
            <a:lvl5pPr indent="-361950" lvl="4" marL="2286000">
              <a:spcBef>
                <a:spcPts val="2800"/>
              </a:spcBef>
              <a:spcAft>
                <a:spcPts val="0"/>
              </a:spcAft>
              <a:buSzPts val="2100"/>
              <a:buChar char="○"/>
              <a:defRPr sz="2100"/>
            </a:lvl5pPr>
            <a:lvl6pPr indent="-361950" lvl="5" marL="2743200">
              <a:spcBef>
                <a:spcPts val="2800"/>
              </a:spcBef>
              <a:spcAft>
                <a:spcPts val="0"/>
              </a:spcAft>
              <a:buSzPts val="2100"/>
              <a:buChar char="■"/>
              <a:defRPr sz="2100"/>
            </a:lvl6pPr>
            <a:lvl7pPr indent="-361950" lvl="6" marL="3200400">
              <a:spcBef>
                <a:spcPts val="2800"/>
              </a:spcBef>
              <a:spcAft>
                <a:spcPts val="0"/>
              </a:spcAft>
              <a:buSzPts val="2100"/>
              <a:buChar char="●"/>
              <a:defRPr sz="2100"/>
            </a:lvl7pPr>
            <a:lvl8pPr indent="-361950" lvl="7" marL="3657600">
              <a:spcBef>
                <a:spcPts val="2800"/>
              </a:spcBef>
              <a:spcAft>
                <a:spcPts val="0"/>
              </a:spcAft>
              <a:buSzPts val="2100"/>
              <a:buChar char="○"/>
              <a:defRPr sz="2100"/>
            </a:lvl8pPr>
            <a:lvl9pPr indent="-361950" lvl="8" marL="4114800">
              <a:spcBef>
                <a:spcPts val="2800"/>
              </a:spcBef>
              <a:spcAft>
                <a:spcPts val="2800"/>
              </a:spcAft>
              <a:buSzPts val="2100"/>
              <a:buChar char="■"/>
              <a:defRPr sz="2100"/>
            </a:lvl9pPr>
          </a:lstStyle>
          <a:p/>
        </p:txBody>
      </p:sp>
      <p:sp>
        <p:nvSpPr>
          <p:cNvPr id="32" name="Google Shape;32;p7"/>
          <p:cNvSpPr txBox="1"/>
          <p:nvPr>
            <p:ph idx="12" type="sldNum"/>
          </p:nvPr>
        </p:nvSpPr>
        <p:spPr>
          <a:xfrm>
            <a:off x="9912771" y="13678769"/>
            <a:ext cx="642000" cy="1154700"/>
          </a:xfrm>
          <a:prstGeom prst="rect">
            <a:avLst/>
          </a:prstGeom>
        </p:spPr>
        <p:txBody>
          <a:bodyPr anchorCtr="0" anchor="ctr" bIns="160700" lIns="160700" spcFirstLastPara="1" rIns="160700" wrap="square" tIns="16070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Main point">
  <p:cSld name="MAIN_POINT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8"/>
          <p:cNvSpPr txBox="1"/>
          <p:nvPr>
            <p:ph type="title"/>
          </p:nvPr>
        </p:nvSpPr>
        <p:spPr>
          <a:xfrm>
            <a:off x="573592" y="1320440"/>
            <a:ext cx="7450200" cy="11999700"/>
          </a:xfrm>
          <a:prstGeom prst="rect">
            <a:avLst/>
          </a:prstGeom>
        </p:spPr>
        <p:txBody>
          <a:bodyPr anchorCtr="0" anchor="ctr" bIns="160700" lIns="160700" spcFirstLastPara="1" rIns="160700" wrap="square" tIns="16070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8400"/>
              <a:buNone/>
              <a:defRPr sz="8400"/>
            </a:lvl1pPr>
            <a:lvl2pPr lvl="1">
              <a:spcBef>
                <a:spcPts val="0"/>
              </a:spcBef>
              <a:spcAft>
                <a:spcPts val="0"/>
              </a:spcAft>
              <a:buSzPts val="8400"/>
              <a:buNone/>
              <a:defRPr sz="8400"/>
            </a:lvl2pPr>
            <a:lvl3pPr lvl="2">
              <a:spcBef>
                <a:spcPts val="0"/>
              </a:spcBef>
              <a:spcAft>
                <a:spcPts val="0"/>
              </a:spcAft>
              <a:buSzPts val="8400"/>
              <a:buNone/>
              <a:defRPr sz="8400"/>
            </a:lvl3pPr>
            <a:lvl4pPr lvl="3">
              <a:spcBef>
                <a:spcPts val="0"/>
              </a:spcBef>
              <a:spcAft>
                <a:spcPts val="0"/>
              </a:spcAft>
              <a:buSzPts val="8400"/>
              <a:buNone/>
              <a:defRPr sz="8400"/>
            </a:lvl4pPr>
            <a:lvl5pPr lvl="4">
              <a:spcBef>
                <a:spcPts val="0"/>
              </a:spcBef>
              <a:spcAft>
                <a:spcPts val="0"/>
              </a:spcAft>
              <a:buSzPts val="8400"/>
              <a:buNone/>
              <a:defRPr sz="8400"/>
            </a:lvl5pPr>
            <a:lvl6pPr lvl="5">
              <a:spcBef>
                <a:spcPts val="0"/>
              </a:spcBef>
              <a:spcAft>
                <a:spcPts val="0"/>
              </a:spcAft>
              <a:buSzPts val="8400"/>
              <a:buNone/>
              <a:defRPr sz="8400"/>
            </a:lvl6pPr>
            <a:lvl7pPr lvl="6">
              <a:spcBef>
                <a:spcPts val="0"/>
              </a:spcBef>
              <a:spcAft>
                <a:spcPts val="0"/>
              </a:spcAft>
              <a:buSzPts val="8400"/>
              <a:buNone/>
              <a:defRPr sz="8400"/>
            </a:lvl7pPr>
            <a:lvl8pPr lvl="7">
              <a:spcBef>
                <a:spcPts val="0"/>
              </a:spcBef>
              <a:spcAft>
                <a:spcPts val="0"/>
              </a:spcAft>
              <a:buSzPts val="8400"/>
              <a:buNone/>
              <a:defRPr sz="8400"/>
            </a:lvl8pPr>
            <a:lvl9pPr lvl="8">
              <a:spcBef>
                <a:spcPts val="0"/>
              </a:spcBef>
              <a:spcAft>
                <a:spcPts val="0"/>
              </a:spcAft>
              <a:buSzPts val="8400"/>
              <a:buNone/>
              <a:defRPr sz="8400"/>
            </a:lvl9pPr>
          </a:lstStyle>
          <a:p/>
        </p:txBody>
      </p:sp>
      <p:sp>
        <p:nvSpPr>
          <p:cNvPr id="35" name="Google Shape;35;p8"/>
          <p:cNvSpPr txBox="1"/>
          <p:nvPr>
            <p:ph idx="12" type="sldNum"/>
          </p:nvPr>
        </p:nvSpPr>
        <p:spPr>
          <a:xfrm>
            <a:off x="9912771" y="13678769"/>
            <a:ext cx="642000" cy="1154700"/>
          </a:xfrm>
          <a:prstGeom prst="rect">
            <a:avLst/>
          </a:prstGeom>
        </p:spPr>
        <p:txBody>
          <a:bodyPr anchorCtr="0" anchor="ctr" bIns="160700" lIns="160700" spcFirstLastPara="1" rIns="160700" wrap="square" tIns="16070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title and description">
  <p:cSld name="SECTION_TITLE_AND_DESCRIPTION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9"/>
          <p:cNvSpPr/>
          <p:nvPr/>
        </p:nvSpPr>
        <p:spPr>
          <a:xfrm>
            <a:off x="5349238" y="-367"/>
            <a:ext cx="5349300" cy="150876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160700" lIns="160700" spcFirstLastPara="1" rIns="160700" wrap="square" tIns="160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8" name="Google Shape;38;p9"/>
          <p:cNvSpPr txBox="1"/>
          <p:nvPr>
            <p:ph type="title"/>
          </p:nvPr>
        </p:nvSpPr>
        <p:spPr>
          <a:xfrm>
            <a:off x="310635" y="3617313"/>
            <a:ext cx="4732800" cy="4348200"/>
          </a:xfrm>
          <a:prstGeom prst="rect">
            <a:avLst/>
          </a:prstGeom>
        </p:spPr>
        <p:txBody>
          <a:bodyPr anchorCtr="0" anchor="b" bIns="160700" lIns="160700" spcFirstLastPara="1" rIns="160700" wrap="square" tIns="160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7400"/>
              <a:buNone/>
              <a:defRPr sz="7400"/>
            </a:lvl1pPr>
            <a:lvl2pPr lvl="1" algn="ctr">
              <a:spcBef>
                <a:spcPts val="0"/>
              </a:spcBef>
              <a:spcAft>
                <a:spcPts val="0"/>
              </a:spcAft>
              <a:buSzPts val="7400"/>
              <a:buNone/>
              <a:defRPr sz="7400"/>
            </a:lvl2pPr>
            <a:lvl3pPr lvl="2" algn="ctr">
              <a:spcBef>
                <a:spcPts val="0"/>
              </a:spcBef>
              <a:spcAft>
                <a:spcPts val="0"/>
              </a:spcAft>
              <a:buSzPts val="7400"/>
              <a:buNone/>
              <a:defRPr sz="7400"/>
            </a:lvl3pPr>
            <a:lvl4pPr lvl="3" algn="ctr">
              <a:spcBef>
                <a:spcPts val="0"/>
              </a:spcBef>
              <a:spcAft>
                <a:spcPts val="0"/>
              </a:spcAft>
              <a:buSzPts val="7400"/>
              <a:buNone/>
              <a:defRPr sz="7400"/>
            </a:lvl4pPr>
            <a:lvl5pPr lvl="4" algn="ctr">
              <a:spcBef>
                <a:spcPts val="0"/>
              </a:spcBef>
              <a:spcAft>
                <a:spcPts val="0"/>
              </a:spcAft>
              <a:buSzPts val="7400"/>
              <a:buNone/>
              <a:defRPr sz="7400"/>
            </a:lvl5pPr>
            <a:lvl6pPr lvl="5" algn="ctr">
              <a:spcBef>
                <a:spcPts val="0"/>
              </a:spcBef>
              <a:spcAft>
                <a:spcPts val="0"/>
              </a:spcAft>
              <a:buSzPts val="7400"/>
              <a:buNone/>
              <a:defRPr sz="7400"/>
            </a:lvl6pPr>
            <a:lvl7pPr lvl="6" algn="ctr">
              <a:spcBef>
                <a:spcPts val="0"/>
              </a:spcBef>
              <a:spcAft>
                <a:spcPts val="0"/>
              </a:spcAft>
              <a:buSzPts val="7400"/>
              <a:buNone/>
              <a:defRPr sz="7400"/>
            </a:lvl7pPr>
            <a:lvl8pPr lvl="7" algn="ctr">
              <a:spcBef>
                <a:spcPts val="0"/>
              </a:spcBef>
              <a:spcAft>
                <a:spcPts val="0"/>
              </a:spcAft>
              <a:buSzPts val="7400"/>
              <a:buNone/>
              <a:defRPr sz="7400"/>
            </a:lvl8pPr>
            <a:lvl9pPr lvl="8" algn="ctr">
              <a:spcBef>
                <a:spcPts val="0"/>
              </a:spcBef>
              <a:spcAft>
                <a:spcPts val="0"/>
              </a:spcAft>
              <a:buSzPts val="7400"/>
              <a:buNone/>
              <a:defRPr sz="7400"/>
            </a:lvl9pPr>
          </a:lstStyle>
          <a:p/>
        </p:txBody>
      </p:sp>
      <p:sp>
        <p:nvSpPr>
          <p:cNvPr id="39" name="Google Shape;39;p9"/>
          <p:cNvSpPr txBox="1"/>
          <p:nvPr>
            <p:ph idx="1" type="subTitle"/>
          </p:nvPr>
        </p:nvSpPr>
        <p:spPr>
          <a:xfrm>
            <a:off x="310635" y="8222353"/>
            <a:ext cx="4732800" cy="3623100"/>
          </a:xfrm>
          <a:prstGeom prst="rect">
            <a:avLst/>
          </a:prstGeom>
        </p:spPr>
        <p:txBody>
          <a:bodyPr anchorCtr="0" anchor="t" bIns="160700" lIns="160700" spcFirstLastPara="1" rIns="160700" wrap="square" tIns="160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 sz="37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 sz="37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 sz="37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 sz="37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 sz="37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 sz="37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 sz="37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 sz="37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 sz="3700"/>
            </a:lvl9pPr>
          </a:lstStyle>
          <a:p/>
        </p:txBody>
      </p:sp>
      <p:sp>
        <p:nvSpPr>
          <p:cNvPr id="40" name="Google Shape;40;p9"/>
          <p:cNvSpPr txBox="1"/>
          <p:nvPr>
            <p:ph idx="2" type="body"/>
          </p:nvPr>
        </p:nvSpPr>
        <p:spPr>
          <a:xfrm>
            <a:off x="5779212" y="2123953"/>
            <a:ext cx="4489200" cy="10839000"/>
          </a:xfrm>
          <a:prstGeom prst="rect">
            <a:avLst/>
          </a:prstGeom>
        </p:spPr>
        <p:txBody>
          <a:bodyPr anchorCtr="0" anchor="ctr" bIns="160700" lIns="160700" spcFirstLastPara="1" rIns="160700" wrap="square" tIns="160700">
            <a:noAutofit/>
          </a:bodyPr>
          <a:lstStyle>
            <a:lvl1pPr indent="-431800" lvl="0" marL="457200">
              <a:spcBef>
                <a:spcPts val="0"/>
              </a:spcBef>
              <a:spcAft>
                <a:spcPts val="0"/>
              </a:spcAft>
              <a:buSzPts val="3200"/>
              <a:buChar char="●"/>
              <a:defRPr/>
            </a:lvl1pPr>
            <a:lvl2pPr indent="-387350" lvl="1" marL="914400">
              <a:spcBef>
                <a:spcPts val="2800"/>
              </a:spcBef>
              <a:spcAft>
                <a:spcPts val="0"/>
              </a:spcAft>
              <a:buSzPts val="2500"/>
              <a:buChar char="○"/>
              <a:defRPr/>
            </a:lvl2pPr>
            <a:lvl3pPr indent="-387350" lvl="2" marL="1371600">
              <a:spcBef>
                <a:spcPts val="2800"/>
              </a:spcBef>
              <a:spcAft>
                <a:spcPts val="0"/>
              </a:spcAft>
              <a:buSzPts val="2500"/>
              <a:buChar char="■"/>
              <a:defRPr/>
            </a:lvl3pPr>
            <a:lvl4pPr indent="-387350" lvl="3" marL="1828800">
              <a:spcBef>
                <a:spcPts val="2800"/>
              </a:spcBef>
              <a:spcAft>
                <a:spcPts val="0"/>
              </a:spcAft>
              <a:buSzPts val="2500"/>
              <a:buChar char="●"/>
              <a:defRPr/>
            </a:lvl4pPr>
            <a:lvl5pPr indent="-387350" lvl="4" marL="2286000">
              <a:spcBef>
                <a:spcPts val="2800"/>
              </a:spcBef>
              <a:spcAft>
                <a:spcPts val="0"/>
              </a:spcAft>
              <a:buSzPts val="2500"/>
              <a:buChar char="○"/>
              <a:defRPr/>
            </a:lvl5pPr>
            <a:lvl6pPr indent="-387350" lvl="5" marL="2743200">
              <a:spcBef>
                <a:spcPts val="2800"/>
              </a:spcBef>
              <a:spcAft>
                <a:spcPts val="0"/>
              </a:spcAft>
              <a:buSzPts val="2500"/>
              <a:buChar char="■"/>
              <a:defRPr/>
            </a:lvl6pPr>
            <a:lvl7pPr indent="-387350" lvl="6" marL="3200400">
              <a:spcBef>
                <a:spcPts val="2800"/>
              </a:spcBef>
              <a:spcAft>
                <a:spcPts val="0"/>
              </a:spcAft>
              <a:buSzPts val="2500"/>
              <a:buChar char="●"/>
              <a:defRPr/>
            </a:lvl7pPr>
            <a:lvl8pPr indent="-387350" lvl="7" marL="3657600">
              <a:spcBef>
                <a:spcPts val="2800"/>
              </a:spcBef>
              <a:spcAft>
                <a:spcPts val="0"/>
              </a:spcAft>
              <a:buSzPts val="2500"/>
              <a:buChar char="○"/>
              <a:defRPr/>
            </a:lvl8pPr>
            <a:lvl9pPr indent="-387350" lvl="8" marL="4114800">
              <a:spcBef>
                <a:spcPts val="2800"/>
              </a:spcBef>
              <a:spcAft>
                <a:spcPts val="2800"/>
              </a:spcAft>
              <a:buSzPts val="2500"/>
              <a:buChar char="■"/>
              <a:defRPr/>
            </a:lvl9pPr>
          </a:lstStyle>
          <a:p/>
        </p:txBody>
      </p:sp>
      <p:sp>
        <p:nvSpPr>
          <p:cNvPr id="41" name="Google Shape;41;p9"/>
          <p:cNvSpPr txBox="1"/>
          <p:nvPr>
            <p:ph idx="12" type="sldNum"/>
          </p:nvPr>
        </p:nvSpPr>
        <p:spPr>
          <a:xfrm>
            <a:off x="9912771" y="13678769"/>
            <a:ext cx="642000" cy="1154700"/>
          </a:xfrm>
          <a:prstGeom prst="rect">
            <a:avLst/>
          </a:prstGeom>
        </p:spPr>
        <p:txBody>
          <a:bodyPr anchorCtr="0" anchor="ctr" bIns="160700" lIns="160700" spcFirstLastPara="1" rIns="160700" wrap="square" tIns="16070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42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10"/>
          <p:cNvSpPr txBox="1"/>
          <p:nvPr>
            <p:ph idx="1" type="body"/>
          </p:nvPr>
        </p:nvSpPr>
        <p:spPr>
          <a:xfrm>
            <a:off x="364689" y="12409687"/>
            <a:ext cx="7018500" cy="1775100"/>
          </a:xfrm>
          <a:prstGeom prst="rect">
            <a:avLst/>
          </a:prstGeom>
        </p:spPr>
        <p:txBody>
          <a:bodyPr anchorCtr="0" anchor="ctr" bIns="160700" lIns="160700" spcFirstLastPara="1" rIns="160700" wrap="square" tIns="160700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</a:lstStyle>
          <a:p/>
        </p:txBody>
      </p:sp>
      <p:sp>
        <p:nvSpPr>
          <p:cNvPr id="44" name="Google Shape;44;p10"/>
          <p:cNvSpPr txBox="1"/>
          <p:nvPr>
            <p:ph idx="12" type="sldNum"/>
          </p:nvPr>
        </p:nvSpPr>
        <p:spPr>
          <a:xfrm>
            <a:off x="9912771" y="13678769"/>
            <a:ext cx="642000" cy="1154700"/>
          </a:xfrm>
          <a:prstGeom prst="rect">
            <a:avLst/>
          </a:prstGeom>
        </p:spPr>
        <p:txBody>
          <a:bodyPr anchorCtr="0" anchor="ctr" bIns="160700" lIns="160700" spcFirstLastPara="1" rIns="160700" wrap="square" tIns="16070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9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11.xml"/><Relationship Id="rId1" Type="http://schemas.openxmlformats.org/officeDocument/2006/relationships/image" Target="../media/image1.jpg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9" Type="http://schemas.openxmlformats.org/officeDocument/2006/relationships/slideLayout" Target="../slideLayouts/slideLayout8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64689" y="1305407"/>
            <a:ext cx="9969000" cy="1680000"/>
          </a:xfrm>
          <a:prstGeom prst="rect">
            <a:avLst/>
          </a:prstGeom>
          <a:noFill/>
          <a:ln>
            <a:noFill/>
          </a:ln>
        </p:spPr>
        <p:txBody>
          <a:bodyPr anchorCtr="0" anchor="t" bIns="160700" lIns="160700" spcFirstLastPara="1" rIns="160700" wrap="square" tIns="16070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900"/>
              <a:buNone/>
              <a:defRPr sz="49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900"/>
              <a:buNone/>
              <a:defRPr sz="49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900"/>
              <a:buNone/>
              <a:defRPr sz="49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900"/>
              <a:buNone/>
              <a:defRPr sz="49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900"/>
              <a:buNone/>
              <a:defRPr sz="49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900"/>
              <a:buNone/>
              <a:defRPr sz="49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900"/>
              <a:buNone/>
              <a:defRPr sz="49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900"/>
              <a:buNone/>
              <a:defRPr sz="49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900"/>
              <a:buNone/>
              <a:defRPr sz="49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64689" y="3380593"/>
            <a:ext cx="9969000" cy="10021500"/>
          </a:xfrm>
          <a:prstGeom prst="rect">
            <a:avLst/>
          </a:prstGeom>
          <a:noFill/>
          <a:ln>
            <a:noFill/>
          </a:ln>
        </p:spPr>
        <p:txBody>
          <a:bodyPr anchorCtr="0" anchor="t" bIns="160700" lIns="160700" spcFirstLastPara="1" rIns="160700" wrap="square" tIns="160700">
            <a:noAutofit/>
          </a:bodyPr>
          <a:lstStyle>
            <a:lvl1pPr indent="-4318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Char char="●"/>
              <a:defRPr sz="3200">
                <a:solidFill>
                  <a:schemeClr val="dk2"/>
                </a:solidFill>
              </a:defRPr>
            </a:lvl1pPr>
            <a:lvl2pPr indent="-387350" lvl="1" marL="914400">
              <a:lnSpc>
                <a:spcPct val="115000"/>
              </a:lnSpc>
              <a:spcBef>
                <a:spcPts val="2800"/>
              </a:spcBef>
              <a:spcAft>
                <a:spcPts val="0"/>
              </a:spcAft>
              <a:buClr>
                <a:schemeClr val="dk2"/>
              </a:buClr>
              <a:buSzPts val="2500"/>
              <a:buChar char="○"/>
              <a:defRPr sz="2500">
                <a:solidFill>
                  <a:schemeClr val="dk2"/>
                </a:solidFill>
              </a:defRPr>
            </a:lvl2pPr>
            <a:lvl3pPr indent="-387350" lvl="2" marL="1371600">
              <a:lnSpc>
                <a:spcPct val="115000"/>
              </a:lnSpc>
              <a:spcBef>
                <a:spcPts val="2800"/>
              </a:spcBef>
              <a:spcAft>
                <a:spcPts val="0"/>
              </a:spcAft>
              <a:buClr>
                <a:schemeClr val="dk2"/>
              </a:buClr>
              <a:buSzPts val="2500"/>
              <a:buChar char="■"/>
              <a:defRPr sz="2500">
                <a:solidFill>
                  <a:schemeClr val="dk2"/>
                </a:solidFill>
              </a:defRPr>
            </a:lvl3pPr>
            <a:lvl4pPr indent="-387350" lvl="3" marL="1828800">
              <a:lnSpc>
                <a:spcPct val="115000"/>
              </a:lnSpc>
              <a:spcBef>
                <a:spcPts val="2800"/>
              </a:spcBef>
              <a:spcAft>
                <a:spcPts val="0"/>
              </a:spcAft>
              <a:buClr>
                <a:schemeClr val="dk2"/>
              </a:buClr>
              <a:buSzPts val="2500"/>
              <a:buChar char="●"/>
              <a:defRPr sz="2500">
                <a:solidFill>
                  <a:schemeClr val="dk2"/>
                </a:solidFill>
              </a:defRPr>
            </a:lvl4pPr>
            <a:lvl5pPr indent="-387350" lvl="4" marL="2286000">
              <a:lnSpc>
                <a:spcPct val="115000"/>
              </a:lnSpc>
              <a:spcBef>
                <a:spcPts val="2800"/>
              </a:spcBef>
              <a:spcAft>
                <a:spcPts val="0"/>
              </a:spcAft>
              <a:buClr>
                <a:schemeClr val="dk2"/>
              </a:buClr>
              <a:buSzPts val="2500"/>
              <a:buChar char="○"/>
              <a:defRPr sz="2500">
                <a:solidFill>
                  <a:schemeClr val="dk2"/>
                </a:solidFill>
              </a:defRPr>
            </a:lvl5pPr>
            <a:lvl6pPr indent="-387350" lvl="5" marL="2743200">
              <a:lnSpc>
                <a:spcPct val="115000"/>
              </a:lnSpc>
              <a:spcBef>
                <a:spcPts val="2800"/>
              </a:spcBef>
              <a:spcAft>
                <a:spcPts val="0"/>
              </a:spcAft>
              <a:buClr>
                <a:schemeClr val="dk2"/>
              </a:buClr>
              <a:buSzPts val="2500"/>
              <a:buChar char="■"/>
              <a:defRPr sz="2500">
                <a:solidFill>
                  <a:schemeClr val="dk2"/>
                </a:solidFill>
              </a:defRPr>
            </a:lvl6pPr>
            <a:lvl7pPr indent="-387350" lvl="6" marL="3200400">
              <a:lnSpc>
                <a:spcPct val="115000"/>
              </a:lnSpc>
              <a:spcBef>
                <a:spcPts val="2800"/>
              </a:spcBef>
              <a:spcAft>
                <a:spcPts val="0"/>
              </a:spcAft>
              <a:buClr>
                <a:schemeClr val="dk2"/>
              </a:buClr>
              <a:buSzPts val="2500"/>
              <a:buChar char="●"/>
              <a:defRPr sz="2500">
                <a:solidFill>
                  <a:schemeClr val="dk2"/>
                </a:solidFill>
              </a:defRPr>
            </a:lvl7pPr>
            <a:lvl8pPr indent="-387350" lvl="7" marL="3657600">
              <a:lnSpc>
                <a:spcPct val="115000"/>
              </a:lnSpc>
              <a:spcBef>
                <a:spcPts val="2800"/>
              </a:spcBef>
              <a:spcAft>
                <a:spcPts val="0"/>
              </a:spcAft>
              <a:buClr>
                <a:schemeClr val="dk2"/>
              </a:buClr>
              <a:buSzPts val="2500"/>
              <a:buChar char="○"/>
              <a:defRPr sz="2500">
                <a:solidFill>
                  <a:schemeClr val="dk2"/>
                </a:solidFill>
              </a:defRPr>
            </a:lvl8pPr>
            <a:lvl9pPr indent="-387350" lvl="8" marL="4114800">
              <a:lnSpc>
                <a:spcPct val="115000"/>
              </a:lnSpc>
              <a:spcBef>
                <a:spcPts val="2800"/>
              </a:spcBef>
              <a:spcAft>
                <a:spcPts val="2800"/>
              </a:spcAft>
              <a:buClr>
                <a:schemeClr val="dk2"/>
              </a:buClr>
              <a:buSzPts val="2500"/>
              <a:buChar char="■"/>
              <a:defRPr sz="25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9912771" y="13678769"/>
            <a:ext cx="642000" cy="1154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60700" lIns="160700" spcFirstLastPara="1" rIns="160700" wrap="square" tIns="160700">
            <a:noAutofit/>
          </a:bodyPr>
          <a:lstStyle>
            <a:lvl1pPr lvl="0" algn="r">
              <a:buNone/>
              <a:defRPr sz="1800">
                <a:solidFill>
                  <a:schemeClr val="dk2"/>
                </a:solidFill>
              </a:defRPr>
            </a:lvl1pPr>
            <a:lvl2pPr lvl="1" algn="r">
              <a:buNone/>
              <a:defRPr sz="1800">
                <a:solidFill>
                  <a:schemeClr val="dk2"/>
                </a:solidFill>
              </a:defRPr>
            </a:lvl2pPr>
            <a:lvl3pPr lvl="2" algn="r">
              <a:buNone/>
              <a:defRPr sz="1800">
                <a:solidFill>
                  <a:schemeClr val="dk2"/>
                </a:solidFill>
              </a:defRPr>
            </a:lvl3pPr>
            <a:lvl4pPr lvl="3" algn="r">
              <a:buNone/>
              <a:defRPr sz="1800">
                <a:solidFill>
                  <a:schemeClr val="dk2"/>
                </a:solidFill>
              </a:defRPr>
            </a:lvl4pPr>
            <a:lvl5pPr lvl="4" algn="r">
              <a:buNone/>
              <a:defRPr sz="1800">
                <a:solidFill>
                  <a:schemeClr val="dk2"/>
                </a:solidFill>
              </a:defRPr>
            </a:lvl5pPr>
            <a:lvl6pPr lvl="5" algn="r">
              <a:buNone/>
              <a:defRPr sz="1800">
                <a:solidFill>
                  <a:schemeClr val="dk2"/>
                </a:solidFill>
              </a:defRPr>
            </a:lvl6pPr>
            <a:lvl7pPr lvl="6" algn="r">
              <a:buNone/>
              <a:defRPr sz="1800">
                <a:solidFill>
                  <a:schemeClr val="dk2"/>
                </a:solidFill>
              </a:defRPr>
            </a:lvl7pPr>
            <a:lvl8pPr lvl="7" algn="r">
              <a:buNone/>
              <a:defRPr sz="1800">
                <a:solidFill>
                  <a:schemeClr val="dk2"/>
                </a:solidFill>
              </a:defRPr>
            </a:lvl8pPr>
            <a:lvl9pPr lvl="8" algn="r">
              <a:buNone/>
              <a:defRPr sz="18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id="9" name="Google Shape;9;p1"/>
          <p:cNvPicPr preferRelativeResize="0"/>
          <p:nvPr/>
        </p:nvPicPr>
        <p:blipFill>
          <a:blip r:embed="rId1">
            <a:alphaModFix/>
          </a:blip>
          <a:stretch>
            <a:fillRect/>
          </a:stretch>
        </p:blipFill>
        <p:spPr>
          <a:xfrm>
            <a:off x="152400" y="152400"/>
            <a:ext cx="10393678" cy="14699927"/>
          </a:xfrm>
          <a:prstGeom prst="rect">
            <a:avLst/>
          </a:prstGeom>
          <a:noFill/>
          <a:ln>
            <a:noFill/>
          </a:ln>
        </p:spPr>
      </p:pic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2"/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3"/>
          <p:cNvSpPr txBox="1"/>
          <p:nvPr>
            <p:ph type="title"/>
          </p:nvPr>
        </p:nvSpPr>
        <p:spPr>
          <a:xfrm>
            <a:off x="500225" y="865225"/>
            <a:ext cx="9833400" cy="540900"/>
          </a:xfrm>
          <a:prstGeom prst="rect">
            <a:avLst/>
          </a:prstGeom>
        </p:spPr>
        <p:txBody>
          <a:bodyPr anchorCtr="0" anchor="t" bIns="160700" lIns="160700" spcFirstLastPara="1" rIns="160700" wrap="square" tIns="160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600"/>
              <a:t>Poster TITLE (Arial / Bold / 26p)</a:t>
            </a:r>
            <a:endParaRPr b="1" sz="2600"/>
          </a:p>
        </p:txBody>
      </p:sp>
      <p:sp>
        <p:nvSpPr>
          <p:cNvPr id="56" name="Google Shape;56;p13"/>
          <p:cNvSpPr txBox="1"/>
          <p:nvPr>
            <p:ph idx="1" type="body"/>
          </p:nvPr>
        </p:nvSpPr>
        <p:spPr>
          <a:xfrm>
            <a:off x="509350" y="2365775"/>
            <a:ext cx="9679800" cy="3812700"/>
          </a:xfrm>
          <a:prstGeom prst="rect">
            <a:avLst/>
          </a:prstGeom>
          <a:solidFill>
            <a:srgbClr val="D9D9D9"/>
          </a:solidFill>
        </p:spPr>
        <p:txBody>
          <a:bodyPr anchorCtr="0" anchor="t" bIns="160700" lIns="160700" spcFirstLastPara="1" rIns="160700" wrap="square" tIns="160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100">
                <a:solidFill>
                  <a:schemeClr val="dk1"/>
                </a:solidFill>
              </a:rPr>
              <a:t>	 	 	 	</a:t>
            </a:r>
            <a:endParaRPr sz="1100">
              <a:solidFill>
                <a:schemeClr val="dk1"/>
              </a:solidFill>
            </a:endParaRPr>
          </a:p>
          <a:p>
            <a:pPr indent="0" lvl="0" marL="0" rtl="0" algn="just">
              <a:lnSpc>
                <a:spcPct val="150000"/>
              </a:lnSpc>
              <a:spcBef>
                <a:spcPts val="28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400">
                <a:solidFill>
                  <a:schemeClr val="dk1"/>
                </a:solidFill>
                <a:highlight>
                  <a:srgbClr val="DDDDDD"/>
                </a:highlight>
              </a:rPr>
              <a:t>Abstract text, 400 words, Arial / 14p (Please, remove all this text when you enter your abstract).</a:t>
            </a:r>
            <a:endParaRPr sz="1400">
              <a:solidFill>
                <a:schemeClr val="dk1"/>
              </a:solidFill>
              <a:highlight>
                <a:srgbClr val="DDDDDD"/>
              </a:highlight>
            </a:endParaRPr>
          </a:p>
          <a:p>
            <a:pPr indent="0" lvl="0" marL="0" rtl="0" algn="just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400">
                <a:solidFill>
                  <a:schemeClr val="dk1"/>
                </a:solidFill>
                <a:highlight>
                  <a:srgbClr val="DDDDDD"/>
                </a:highlight>
              </a:rPr>
              <a:t>The text must be justified on both sides.</a:t>
            </a:r>
            <a:endParaRPr sz="1400">
              <a:solidFill>
                <a:schemeClr val="dk1"/>
              </a:solidFill>
              <a:highlight>
                <a:srgbClr val="DDDDDD"/>
              </a:highlight>
            </a:endParaRPr>
          </a:p>
          <a:p>
            <a:pPr indent="0" lvl="0" marL="0" rtl="0" algn="just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en" sz="1400">
                <a:solidFill>
                  <a:schemeClr val="dk1"/>
                </a:solidFill>
                <a:highlight>
                  <a:srgbClr val="DDDDDD"/>
                </a:highlight>
              </a:rPr>
              <a:t>The text cannot exceed the limits of this box.</a:t>
            </a:r>
            <a:endParaRPr/>
          </a:p>
          <a:p>
            <a:pPr indent="0" lvl="0" marL="0" rtl="0" algn="just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sz="1400">
              <a:solidFill>
                <a:schemeClr val="dk1"/>
              </a:solidFill>
              <a:highlight>
                <a:srgbClr val="DDDDDD"/>
              </a:highlight>
            </a:endParaRPr>
          </a:p>
          <a:p>
            <a:pPr indent="0" lvl="0" marL="0" rtl="0" algn="just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en" sz="1100">
                <a:solidFill>
                  <a:schemeClr val="dk1"/>
                </a:solidFill>
              </a:rPr>
              <a:t>	 	 	 	</a:t>
            </a:r>
            <a:endParaRPr sz="1100">
              <a:solidFill>
                <a:schemeClr val="dk1"/>
              </a:solidFill>
            </a:endParaRPr>
          </a:p>
          <a:p>
            <a:pPr indent="0" lvl="0" marL="0" rtl="0" algn="just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i="1" lang="en" sz="1400">
                <a:solidFill>
                  <a:schemeClr val="dk1"/>
                </a:solidFill>
                <a:highlight>
                  <a:srgbClr val="DDDDDD"/>
                </a:highlight>
              </a:rPr>
              <a:t>YOU CAN REDUCE THE GRAY BOX BUT NOT INCREASE IT, AND NEVER CHANGE THE SIZE OF THE DISCONTINUOUS BOX.</a:t>
            </a:r>
            <a:endParaRPr i="1" sz="1400">
              <a:solidFill>
                <a:schemeClr val="dk1"/>
              </a:solidFill>
              <a:highlight>
                <a:srgbClr val="DDDDDD"/>
              </a:highlight>
            </a:endParaRPr>
          </a:p>
          <a:p>
            <a:pPr indent="0" lvl="0" marL="0" rtl="0" algn="just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400">
              <a:solidFill>
                <a:schemeClr val="dk1"/>
              </a:solidFill>
              <a:highlight>
                <a:srgbClr val="DDDDDD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2800"/>
              </a:spcAft>
              <a:buNone/>
            </a:pPr>
            <a:r>
              <a:t/>
            </a:r>
            <a:endParaRPr/>
          </a:p>
        </p:txBody>
      </p:sp>
      <p:sp>
        <p:nvSpPr>
          <p:cNvPr id="57" name="Google Shape;57;p13"/>
          <p:cNvSpPr txBox="1"/>
          <p:nvPr/>
        </p:nvSpPr>
        <p:spPr>
          <a:xfrm>
            <a:off x="500225" y="1568250"/>
            <a:ext cx="9679800" cy="635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00">
                <a:solidFill>
                  <a:srgbClr val="FFFFFF"/>
                </a:solidFill>
              </a:rPr>
              <a:t>A. Author1, A. Author2, A. Author3, Arial / Bold / 16p</a:t>
            </a:r>
            <a:br>
              <a:rPr lang="en" sz="1600">
                <a:solidFill>
                  <a:schemeClr val="dk1"/>
                </a:solidFill>
              </a:rPr>
            </a:br>
            <a:r>
              <a:rPr i="1" lang="en" sz="1600">
                <a:solidFill>
                  <a:srgbClr val="FFFFFF"/>
                </a:solidFill>
                <a:highlight>
                  <a:srgbClr val="F0B0B0"/>
                </a:highlight>
              </a:rPr>
              <a:t>Department, Univeristy or Company, Address, Country, e-mail…. Arial / Italic / 16</a:t>
            </a:r>
            <a:endParaRPr i="1" sz="1600">
              <a:solidFill>
                <a:srgbClr val="FFFFFF"/>
              </a:solidFill>
              <a:highlight>
                <a:srgbClr val="F0B0B0"/>
              </a:highlight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600"/>
          </a:p>
        </p:txBody>
      </p:sp>
      <p:sp>
        <p:nvSpPr>
          <p:cNvPr id="58" name="Google Shape;58;p13"/>
          <p:cNvSpPr txBox="1"/>
          <p:nvPr/>
        </p:nvSpPr>
        <p:spPr>
          <a:xfrm>
            <a:off x="540775" y="6354100"/>
            <a:ext cx="9639300" cy="7503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100">
                <a:solidFill>
                  <a:schemeClr val="dk1"/>
                </a:solidFill>
              </a:rPr>
              <a:t>	 	 	 	</a:t>
            </a:r>
            <a:endParaRPr sz="1100">
              <a:solidFill>
                <a:schemeClr val="dk1"/>
              </a:solidFill>
            </a:endParaRPr>
          </a:p>
          <a:p>
            <a:pPr indent="0" lvl="0" marL="0" rtl="0" algn="just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</a:rPr>
              <a:t>Images and texts: Arial / 14 p (Please, remove all this text when you enter your texts and images).</a:t>
            </a:r>
            <a:endParaRPr>
              <a:solidFill>
                <a:schemeClr val="dk1"/>
              </a:solidFill>
            </a:endParaRPr>
          </a:p>
          <a:p>
            <a:pPr indent="0" lvl="0" marL="0" rtl="0" algn="just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</a:rPr>
              <a:t>The images and texts cannot exceed the limits of this box.</a:t>
            </a:r>
            <a:endParaRPr>
              <a:solidFill>
                <a:schemeClr val="dk1"/>
              </a:solidFill>
            </a:endParaRPr>
          </a:p>
          <a:p>
            <a:pPr indent="0" lvl="0" marL="0" rtl="0" algn="just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i="1" lang="en">
                <a:solidFill>
                  <a:schemeClr val="dk1"/>
                </a:solidFill>
              </a:rPr>
              <a:t>PLEASE, DO NOT CHANGE THE SIZE OF THIS BOX.</a:t>
            </a:r>
            <a:endParaRPr i="1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9" name="Google Shape;59;p13"/>
          <p:cNvSpPr txBox="1"/>
          <p:nvPr/>
        </p:nvSpPr>
        <p:spPr>
          <a:xfrm>
            <a:off x="189275" y="14073550"/>
            <a:ext cx="10342200" cy="743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2000">
                <a:solidFill>
                  <a:schemeClr val="dk1"/>
                </a:solidFill>
              </a:rPr>
              <a:t>Please, DO NOT use this box.</a:t>
            </a:r>
            <a:endParaRPr b="1" sz="200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