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6" r:id="rId4"/>
    <p:sldId id="259" r:id="rId5"/>
    <p:sldId id="260" r:id="rId6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96" d="100"/>
          <a:sy n="96" d="100"/>
        </p:scale>
        <p:origin x="8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235485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090689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9199076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08766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81141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399618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5836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676681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90268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620433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70083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93B07A-22A6-4765-AADD-D03408C1C40D}" type="datetimeFigureOut">
              <a:rPr lang="es-ES" smtClean="0"/>
              <a:t>15/06/2015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B3717F-633D-435F-A192-C6B7032A97D6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340996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elpais.com/elpais/2014/08/04/opinion/1407160483_590625.html" TargetMode="External"/><Relationship Id="rId2" Type="http://schemas.openxmlformats.org/officeDocument/2006/relationships/hyperlink" Target="http://elpais.com/elpais/2014/10/20/opinion/1413821235_879059.html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://www.libremercado.com/2014-07-25/mikel-buesa-cuatro-comentarios-sobre-las-cuentas-publicas-territorializadas-73021/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servicios.lasprovincias.es/documentos/Compromis-programa-corts-2015.pdf" TargetMode="External"/><Relationship Id="rId2" Type="http://schemas.openxmlformats.org/officeDocument/2006/relationships/hyperlink" Target="http://servicios.lasprovincias.es/documentos/pspv-programa-electoral-municipales-autonomicas-2015.pdf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://servicios.lasprovincias.es/documentos/ppcv-programa-electoral-municipales-autonomicas-2015.pdf" TargetMode="External"/><Relationship Id="rId4" Type="http://schemas.openxmlformats.org/officeDocument/2006/relationships/hyperlink" Target="http://servicios.lasprovincias.es/documentos/podemos-programa-electoral-municipales-autonomicas-2015.pdf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youtube.com/watch?v=WgmMkIeIPNc" TargetMode="Externa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0" y="585787"/>
            <a:ext cx="9334500" cy="568642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4023361" y="221797"/>
            <a:ext cx="257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BALANZAS FISCALES 2005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8327793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7809" y="1002402"/>
            <a:ext cx="6153150" cy="3819525"/>
          </a:xfrm>
          <a:prstGeom prst="rect">
            <a:avLst/>
          </a:prstGeom>
        </p:spPr>
      </p:pic>
      <p:sp>
        <p:nvSpPr>
          <p:cNvPr id="5" name="CuadroTexto 4"/>
          <p:cNvSpPr txBox="1"/>
          <p:nvPr/>
        </p:nvSpPr>
        <p:spPr>
          <a:xfrm>
            <a:off x="357809" y="190832"/>
            <a:ext cx="25786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BALANZAS FISCALES 2011</a:t>
            </a:r>
            <a:endParaRPr lang="es-ES" dirty="0"/>
          </a:p>
        </p:txBody>
      </p:sp>
      <p:pic>
        <p:nvPicPr>
          <p:cNvPr id="6" name="Imagen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846818" y="3129335"/>
            <a:ext cx="3590925" cy="2857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999695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adroTexto 3"/>
          <p:cNvSpPr txBox="1"/>
          <p:nvPr/>
        </p:nvSpPr>
        <p:spPr>
          <a:xfrm>
            <a:off x="2305878" y="1470991"/>
            <a:ext cx="412882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dirty="0" smtClean="0"/>
              <a:t>LECTURAS SOBRE LAS BALANZAS FISCALES</a:t>
            </a:r>
          </a:p>
          <a:p>
            <a:endParaRPr lang="es-ES" dirty="0"/>
          </a:p>
        </p:txBody>
      </p:sp>
      <p:sp>
        <p:nvSpPr>
          <p:cNvPr id="5" name="CuadroTexto 4"/>
          <p:cNvSpPr txBox="1"/>
          <p:nvPr/>
        </p:nvSpPr>
        <p:spPr>
          <a:xfrm>
            <a:off x="1176793" y="2623930"/>
            <a:ext cx="94143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Ezequiel Uriel: </a:t>
            </a:r>
            <a:r>
              <a:rPr lang="es-ES" dirty="0" smtClean="0">
                <a:hlinkClick r:id="rId2"/>
              </a:rPr>
              <a:t>http://elpais.com/elpais/2014/10/20/opinion/1413821235_879059.html</a:t>
            </a:r>
            <a:endParaRPr lang="es-ES" dirty="0" smtClean="0"/>
          </a:p>
          <a:p>
            <a:r>
              <a:rPr lang="es-ES" dirty="0" err="1" smtClean="0"/>
              <a:t>Moragues</a:t>
            </a:r>
            <a:r>
              <a:rPr lang="es-ES" dirty="0" smtClean="0"/>
              <a:t>: </a:t>
            </a:r>
            <a:r>
              <a:rPr lang="es-ES" dirty="0" smtClean="0">
                <a:hlinkClick r:id="rId3"/>
              </a:rPr>
              <a:t>http://elpais.com/elpais/2014/08/04/opinion/1407160483_590625.html</a:t>
            </a:r>
            <a:endParaRPr lang="es-ES" dirty="0" smtClean="0"/>
          </a:p>
          <a:p>
            <a:r>
              <a:rPr lang="es-ES" dirty="0" smtClean="0"/>
              <a:t>Mikel </a:t>
            </a:r>
            <a:r>
              <a:rPr lang="es-ES" dirty="0" err="1" smtClean="0"/>
              <a:t>Buesa</a:t>
            </a:r>
            <a:r>
              <a:rPr lang="es-ES" dirty="0" smtClean="0"/>
              <a:t>: </a:t>
            </a:r>
            <a:r>
              <a:rPr lang="es-ES" dirty="0" smtClean="0">
                <a:hlinkClick r:id="rId4"/>
              </a:rPr>
              <a:t>http://www.libremercado.com/2014-07-25/mikel-buesa-cuatro-comentarios-sobre-las-cuentas-publicas-territorializadas-73021</a:t>
            </a:r>
            <a:r>
              <a:rPr lang="es-ES" dirty="0" smtClean="0"/>
              <a:t>/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41127803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2623931" y="715617"/>
            <a:ext cx="61622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PROGRAMAS POLÍTICA ECONÓMICA DE LOS PARTIDOS</a:t>
            </a:r>
            <a:endParaRPr lang="es-ES" dirty="0"/>
          </a:p>
        </p:txBody>
      </p:sp>
      <p:sp>
        <p:nvSpPr>
          <p:cNvPr id="3" name="CuadroTexto 2"/>
          <p:cNvSpPr txBox="1"/>
          <p:nvPr/>
        </p:nvSpPr>
        <p:spPr>
          <a:xfrm>
            <a:off x="2051437" y="1773141"/>
            <a:ext cx="6392848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 smtClean="0"/>
              <a:t>PSOE. </a:t>
            </a:r>
            <a:r>
              <a:rPr lang="es-ES" dirty="0" smtClean="0">
                <a:hlinkClick r:id="rId2"/>
              </a:rPr>
              <a:t>http://servicios.lasprovincias.es/documentos/pspv-programa-electoral-municipales-autonomicas-2015.pdf</a:t>
            </a:r>
            <a:endParaRPr lang="es-ES" dirty="0" smtClean="0"/>
          </a:p>
          <a:p>
            <a:r>
              <a:rPr lang="es-ES" dirty="0" smtClean="0"/>
              <a:t>COMPROMÍS: </a:t>
            </a:r>
            <a:r>
              <a:rPr lang="es-ES" dirty="0" smtClean="0">
                <a:hlinkClick r:id="rId3"/>
              </a:rPr>
              <a:t>http://servicios.lasprovincias.es/documentos/Compromis-programa-corts-2015.pdf</a:t>
            </a:r>
            <a:endParaRPr lang="es-ES" dirty="0" smtClean="0"/>
          </a:p>
          <a:p>
            <a:r>
              <a:rPr lang="es-ES" dirty="0" smtClean="0"/>
              <a:t>PODEMOS</a:t>
            </a:r>
          </a:p>
          <a:p>
            <a:r>
              <a:rPr lang="es-ES" dirty="0" smtClean="0">
                <a:hlinkClick r:id="rId4"/>
              </a:rPr>
              <a:t>http://servicios.lasprovincias.es/documentos/podemos-programa-electoral-municipales-autonomicas-2015.pdf</a:t>
            </a:r>
            <a:endParaRPr lang="es-ES" dirty="0" smtClean="0"/>
          </a:p>
          <a:p>
            <a:r>
              <a:rPr lang="es-ES" dirty="0" smtClean="0"/>
              <a:t>PP</a:t>
            </a:r>
          </a:p>
          <a:p>
            <a:r>
              <a:rPr lang="es-ES" dirty="0" smtClean="0">
                <a:hlinkClick r:id="rId5"/>
              </a:rPr>
              <a:t>http://servicios.lasprovincias.es/documentos/ppcv-programa-electoral-municipales-autonomicas-2015.pdf</a:t>
            </a:r>
            <a:endParaRPr lang="es-ES" dirty="0" smtClean="0"/>
          </a:p>
          <a:p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41275344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uadroTexto 1"/>
          <p:cNvSpPr txBox="1"/>
          <p:nvPr/>
        </p:nvSpPr>
        <p:spPr>
          <a:xfrm>
            <a:off x="1367625" y="1693628"/>
            <a:ext cx="8786192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3200" dirty="0" smtClean="0"/>
              <a:t>LA ECONOMÍA DEL BIEN COMÚN</a:t>
            </a:r>
          </a:p>
          <a:p>
            <a:pPr algn="ctr"/>
            <a:endParaRPr lang="es-ES" sz="3200" dirty="0"/>
          </a:p>
          <a:p>
            <a:pPr algn="ctr"/>
            <a:endParaRPr lang="es-ES" sz="3200" dirty="0" smtClean="0"/>
          </a:p>
          <a:p>
            <a:pPr algn="ctr"/>
            <a:r>
              <a:rPr lang="es-ES" sz="3200" dirty="0" smtClean="0">
                <a:hlinkClick r:id="rId2"/>
              </a:rPr>
              <a:t>https://www.youtube.com/watch?v=WgmMkIeIPNc</a:t>
            </a:r>
            <a:endParaRPr lang="es-ES" sz="3200" dirty="0"/>
          </a:p>
        </p:txBody>
      </p:sp>
    </p:spTree>
    <p:extLst>
      <p:ext uri="{BB962C8B-B14F-4D97-AF65-F5344CB8AC3E}">
        <p14:creationId xmlns:p14="http://schemas.microsoft.com/office/powerpoint/2010/main" val="79379493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61</Words>
  <Application>Microsoft Office PowerPoint</Application>
  <PresentationFormat>Panorámica</PresentationFormat>
  <Paragraphs>17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Pau</dc:creator>
  <cp:lastModifiedBy>Pau</cp:lastModifiedBy>
  <cp:revision>5</cp:revision>
  <dcterms:created xsi:type="dcterms:W3CDTF">2015-06-15T17:37:15Z</dcterms:created>
  <dcterms:modified xsi:type="dcterms:W3CDTF">2015-06-15T18:32:22Z</dcterms:modified>
</cp:coreProperties>
</file>