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40B35-6B18-46CC-8E31-AF0FA7D3947B}" type="datetimeFigureOut">
              <a:rPr lang="es-ES" smtClean="0"/>
              <a:t>30/09/2019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5501-BCDC-4FEA-A273-7FC7310103F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2583"/>
            <a:ext cx="9144000" cy="37528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2026"/>
            <a:ext cx="9144000" cy="51339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109537"/>
            <a:ext cx="9086850" cy="66389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7829"/>
            <a:ext cx="9144000" cy="350234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0&quot; unique_id=&quot;10001&quot;&gt;&lt;/object&gt;&lt;/database&gt;"/>
  <p:tag name="MMPROD_NEXTUNIQUEID" val="10009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1</cp:revision>
  <dcterms:created xsi:type="dcterms:W3CDTF">2019-09-30T18:03:26Z</dcterms:created>
  <dcterms:modified xsi:type="dcterms:W3CDTF">2019-09-30T18:06:40Z</dcterms:modified>
</cp:coreProperties>
</file>