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EEBA-16C3-4E73-BE64-09F3E032DA01}" type="datetimeFigureOut">
              <a:rPr lang="es-ES" smtClean="0"/>
              <a:pPr/>
              <a:t>24/09/2018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9CC67-F2A1-44DB-ABCA-CC47BAAD33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"/>
            <a:ext cx="7772400" cy="126876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Resumen Contrastes No Paramétricos.</a:t>
            </a:r>
            <a:br>
              <a:rPr lang="es-ES" sz="2000" dirty="0" smtClean="0">
                <a:solidFill>
                  <a:srgbClr val="C00000"/>
                </a:solidFill>
              </a:rPr>
            </a:br>
            <a:r>
              <a:rPr lang="es-ES" sz="2000" dirty="0" smtClean="0">
                <a:solidFill>
                  <a:srgbClr val="C00000"/>
                </a:solidFill>
              </a:rPr>
              <a:t>Bondad de Ajuste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782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85534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277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115616" y="1052736"/>
            <a:ext cx="215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Kolmogorov-Smirnov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8124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25144"/>
            <a:ext cx="2695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45224"/>
            <a:ext cx="8296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220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2501404" cy="38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661248"/>
            <a:ext cx="7972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4752528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6486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861" y="1700808"/>
            <a:ext cx="41571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212977"/>
            <a:ext cx="39604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105" y="86209"/>
            <a:ext cx="5656232" cy="67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8791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1626669" y="5260207"/>
            <a:ext cx="6009373" cy="1169469"/>
          </a:xfrm>
          <a:custGeom>
            <a:avLst/>
            <a:gdLst>
              <a:gd name="connsiteX0" fmla="*/ 0 w 6009373"/>
              <a:gd name="connsiteY0" fmla="*/ 293570 h 1169469"/>
              <a:gd name="connsiteX1" fmla="*/ 5322771 w 6009373"/>
              <a:gd name="connsiteY1" fmla="*/ 101065 h 1169469"/>
              <a:gd name="connsiteX2" fmla="*/ 4119613 w 6009373"/>
              <a:gd name="connsiteY2" fmla="*/ 899961 h 1169469"/>
              <a:gd name="connsiteX3" fmla="*/ 4119613 w 6009373"/>
              <a:gd name="connsiteY3" fmla="*/ 899961 h 1169469"/>
              <a:gd name="connsiteX4" fmla="*/ 5601904 w 6009373"/>
              <a:gd name="connsiteY4" fmla="*/ 1169469 h 1169469"/>
              <a:gd name="connsiteX5" fmla="*/ 5601904 w 6009373"/>
              <a:gd name="connsiteY5" fmla="*/ 1169469 h 11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373" h="1169469">
                <a:moveTo>
                  <a:pt x="0" y="293570"/>
                </a:moveTo>
                <a:cubicBezTo>
                  <a:pt x="2318084" y="146785"/>
                  <a:pt x="4636169" y="0"/>
                  <a:pt x="5322771" y="101065"/>
                </a:cubicBezTo>
                <a:cubicBezTo>
                  <a:pt x="6009373" y="202130"/>
                  <a:pt x="4119613" y="899961"/>
                  <a:pt x="4119613" y="899961"/>
                </a:cubicBezTo>
                <a:lnTo>
                  <a:pt x="4119613" y="899961"/>
                </a:lnTo>
                <a:lnTo>
                  <a:pt x="5601904" y="1169469"/>
                </a:lnTo>
                <a:lnTo>
                  <a:pt x="5601904" y="116946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543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8753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45224"/>
            <a:ext cx="478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877272"/>
            <a:ext cx="511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440160" cy="4320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058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491880" y="548680"/>
            <a:ext cx="368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Contrastes NO paramétricos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8429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987824" y="3068960"/>
            <a:ext cx="319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Contraste  de Bondad del Ajuste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48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43608" y="836712"/>
            <a:ext cx="199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Las hipótesis serían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844824"/>
            <a:ext cx="421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 un determinado nivel de significación 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1700808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C00000"/>
                </a:solidFill>
              </a:rPr>
              <a:t>α</a:t>
            </a:r>
            <a:endParaRPr lang="es-ES" sz="3200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2924944"/>
            <a:ext cx="2304256" cy="3168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292080" y="2852936"/>
            <a:ext cx="2664296" cy="3168352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331640" y="2492896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realidad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84168" y="2420888"/>
            <a:ext cx="113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hipotético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987824" y="3717032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987824" y="4005064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23528" y="2276872"/>
            <a:ext cx="835292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635896" y="3356992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comparar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851920" y="4077072"/>
            <a:ext cx="5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test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419872" y="4437112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¿son distintos?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23928" y="479715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sí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563888" y="515719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¿mucho?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987824" y="5733256"/>
            <a:ext cx="2249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       Decisión en base a la </a:t>
            </a:r>
            <a:br>
              <a:rPr lang="es-ES" sz="1400" dirty="0" smtClean="0"/>
            </a:br>
            <a:r>
              <a:rPr lang="es-ES" sz="1400" dirty="0" smtClean="0"/>
              <a:t>probabilidad de equivocarse</a:t>
            </a:r>
            <a:br>
              <a:rPr lang="es-ES" sz="1400" dirty="0" smtClean="0"/>
            </a:br>
            <a:r>
              <a:rPr lang="es-ES" sz="1400" dirty="0" smtClean="0"/>
              <a:t>                       </a:t>
            </a:r>
            <a:endParaRPr lang="es-ES" sz="1400" dirty="0"/>
          </a:p>
        </p:txBody>
      </p:sp>
      <p:sp>
        <p:nvSpPr>
          <p:cNvPr id="25" name="24 Rectángulo"/>
          <p:cNvSpPr/>
          <p:nvPr/>
        </p:nvSpPr>
        <p:spPr>
          <a:xfrm>
            <a:off x="3923928" y="623731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α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3275856" y="422108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004048" y="422108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3843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99592" y="908720"/>
            <a:ext cx="2106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Valores observados/reales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8064" y="692696"/>
            <a:ext cx="315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Valores teóricos en base a la distribución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 de probabilidad hipotética</a:t>
            </a:r>
            <a:endParaRPr lang="es-ES" sz="1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84984"/>
            <a:ext cx="1314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>
            <a:stCxn id="6146" idx="3"/>
          </p:cNvCxnSpPr>
          <p:nvPr/>
        </p:nvCxnSpPr>
        <p:spPr>
          <a:xfrm>
            <a:off x="3779912" y="213285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427984" y="1916832"/>
            <a:ext cx="14401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572000" y="1916832"/>
            <a:ext cx="14401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948264" y="2996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948264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4572000" y="1700808"/>
            <a:ext cx="144016" cy="144016"/>
          </a:xfrm>
          <a:prstGeom prst="ellipse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05064"/>
            <a:ext cx="295232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Conector recto de flecha"/>
          <p:cNvCxnSpPr/>
          <p:nvPr/>
        </p:nvCxnSpPr>
        <p:spPr>
          <a:xfrm>
            <a:off x="3779912" y="2996952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3347864" y="3068960"/>
            <a:ext cx="19442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4427984" y="3212976"/>
            <a:ext cx="144016" cy="144016"/>
          </a:xfrm>
          <a:prstGeom prst="ellipse">
            <a:avLst/>
          </a:prstGeom>
          <a:solidFill>
            <a:srgbClr val="00B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21088"/>
            <a:ext cx="3114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26 Conector recto de flecha"/>
          <p:cNvCxnSpPr>
            <a:stCxn id="24" idx="3"/>
          </p:cNvCxnSpPr>
          <p:nvPr/>
        </p:nvCxnSpPr>
        <p:spPr>
          <a:xfrm flipH="1">
            <a:off x="3635896" y="3335901"/>
            <a:ext cx="813179" cy="88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763688" y="5373216"/>
            <a:ext cx="12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estadístico</a:t>
            </a:r>
            <a:endParaRPr lang="es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052736"/>
            <a:ext cx="24482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8258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8115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488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467544" y="3933056"/>
            <a:ext cx="2880320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67544" y="4653136"/>
            <a:ext cx="288032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67544" y="5301208"/>
            <a:ext cx="288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348880"/>
            <a:ext cx="51125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356992"/>
            <a:ext cx="4166790" cy="298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"/>
          <p:cNvCxnSpPr/>
          <p:nvPr/>
        </p:nvCxnSpPr>
        <p:spPr>
          <a:xfrm>
            <a:off x="3995936" y="4941168"/>
            <a:ext cx="4166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995936" y="5517232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995936" y="6093296"/>
            <a:ext cx="41764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259632" y="2348880"/>
            <a:ext cx="101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observadas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580112" y="3068960"/>
            <a:ext cx="763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teóricas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915816" y="40466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ejemplo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Imag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1" y="785791"/>
            <a:ext cx="7514286" cy="2609524"/>
          </a:xfrm>
          <a:prstGeom prst="rect">
            <a:avLst/>
          </a:prstGeom>
        </p:spPr>
      </p:pic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76470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decisión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97152"/>
            <a:ext cx="370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179512" y="342900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251520" y="37890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51520" y="53732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5301208"/>
            <a:ext cx="202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Corrección de Yates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43608" y="573325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 m-k-1=1</a:t>
            </a:r>
            <a:endParaRPr lang="es-E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8220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66</Words>
  <Application>Microsoft Office PowerPoint</Application>
  <PresentationFormat>Presentación en pantalla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Resumen Contrastes No Paramétricos. Bondad de Ajuste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UVEG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Contrastes No Paramétricos. Bondad de Ajuste</dc:title>
  <dc:creator>juan</dc:creator>
  <cp:lastModifiedBy>jlejarza</cp:lastModifiedBy>
  <cp:revision>18</cp:revision>
  <dcterms:created xsi:type="dcterms:W3CDTF">2012-11-27T08:11:57Z</dcterms:created>
  <dcterms:modified xsi:type="dcterms:W3CDTF">2018-09-24T07:37:07Z</dcterms:modified>
</cp:coreProperties>
</file>