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FD3A-A6E3-4FF6-A815-DDA08D9D2643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94F4E-1773-4BE5-AEEB-A295943D5CC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476672"/>
            <a:ext cx="7772400" cy="362471"/>
          </a:xfrm>
        </p:spPr>
        <p:txBody>
          <a:bodyPr>
            <a:noAutofit/>
          </a:bodyPr>
          <a:lstStyle/>
          <a:p>
            <a:r>
              <a:rPr lang="es-ES" sz="1800" dirty="0" smtClean="0">
                <a:solidFill>
                  <a:srgbClr val="C00000"/>
                </a:solidFill>
              </a:rPr>
              <a:t>Resumen Modelos básicos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6505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395536" y="213285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708920"/>
            <a:ext cx="5907955" cy="359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923928" y="2348880"/>
            <a:ext cx="201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 dicotómico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670055" cy="431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347864" y="692696"/>
            <a:ext cx="19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 de </a:t>
            </a:r>
            <a:r>
              <a:rPr lang="es-ES" dirty="0" err="1" smtClean="0">
                <a:solidFill>
                  <a:srgbClr val="C00000"/>
                </a:solidFill>
              </a:rPr>
              <a:t>Poisson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1276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1781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24944"/>
            <a:ext cx="1571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717032"/>
            <a:ext cx="140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789040"/>
            <a:ext cx="371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437112"/>
            <a:ext cx="2876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5085184"/>
            <a:ext cx="1323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699792" y="1124744"/>
            <a:ext cx="19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Función de Cuantía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83768" y="1988840"/>
            <a:ext cx="238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Función de distribución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067944" y="3068960"/>
            <a:ext cx="72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F.G.M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63688" y="378904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Media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07704" y="4509120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Varianza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915816" y="508518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Moda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134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771800" y="62068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 Exponencial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8134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284984"/>
            <a:ext cx="85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284984"/>
            <a:ext cx="676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005064"/>
            <a:ext cx="1514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356992"/>
            <a:ext cx="1276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3528" y="3284984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valores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4005064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Función de densidad</a:t>
            </a:r>
            <a:endParaRPr lang="es-ES" dirty="0">
              <a:solidFill>
                <a:srgbClr val="C00000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635896" y="32129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635896" y="350100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4509120"/>
            <a:ext cx="3911525" cy="19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324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425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132856"/>
            <a:ext cx="5104479" cy="253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123728" y="836712"/>
            <a:ext cx="2130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Función de distribución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1700808"/>
            <a:ext cx="2289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Función de supervivencia</a:t>
            </a:r>
            <a:endParaRPr lang="es-ES" sz="1600" dirty="0">
              <a:solidFill>
                <a:srgbClr val="C000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429000"/>
            <a:ext cx="3048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013176"/>
            <a:ext cx="1038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013176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941168"/>
            <a:ext cx="495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4941168"/>
            <a:ext cx="276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5661248"/>
            <a:ext cx="809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4860032" y="3717032"/>
            <a:ext cx="72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F.G.M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123728" y="508518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media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76056" y="5013176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Varianza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084168" y="580526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Mediana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96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MASTER -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55776" y="620688"/>
            <a:ext cx="3711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 uniforme de variable discreta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838" y="2638425"/>
            <a:ext cx="64103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365104"/>
            <a:ext cx="6210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6524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4086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780928"/>
            <a:ext cx="4133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77072"/>
            <a:ext cx="3189428" cy="24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flipH="1">
            <a:off x="3203848" y="2420888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148064" y="378904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797152"/>
            <a:ext cx="3932659" cy="5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7" y="5522626"/>
            <a:ext cx="2952328" cy="68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23528" y="494116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media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3568" y="5661248"/>
            <a:ext cx="95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varianza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55776" y="476672"/>
            <a:ext cx="37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 uniforme de variable continua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4486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060848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636912"/>
            <a:ext cx="4048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509120"/>
            <a:ext cx="2009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987216"/>
            <a:ext cx="3168352" cy="256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907704" y="836712"/>
            <a:ext cx="28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Modelo/ distribución normal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321297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Función de densidad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4293096"/>
            <a:ext cx="304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Función de densidad tipificada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71600" y="5805264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Media =Moda=Mediana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5496414" cy="268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60454"/>
            <a:ext cx="7488832" cy="72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4788024" cy="54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276872"/>
            <a:ext cx="1381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852936"/>
            <a:ext cx="2699792" cy="5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2636912"/>
            <a:ext cx="5400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65104"/>
            <a:ext cx="3419872" cy="32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3851920" y="404664"/>
            <a:ext cx="265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Modelo/distribución Jhi-2 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73189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23928" y="1052736"/>
            <a:ext cx="3424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Modelo/Distribución </a:t>
            </a:r>
            <a:r>
              <a:rPr lang="es-ES" sz="3600" dirty="0" smtClean="0">
                <a:solidFill>
                  <a:srgbClr val="C00000"/>
                </a:solidFill>
              </a:rPr>
              <a:t>t</a:t>
            </a:r>
            <a:r>
              <a:rPr lang="es-ES" dirty="0" smtClean="0">
                <a:solidFill>
                  <a:srgbClr val="C00000"/>
                </a:solidFill>
              </a:rPr>
              <a:t> de </a:t>
            </a:r>
            <a:r>
              <a:rPr lang="es-ES" dirty="0" err="1" smtClean="0">
                <a:solidFill>
                  <a:srgbClr val="C00000"/>
                </a:solidFill>
              </a:rPr>
              <a:t>Student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43808" y="764704"/>
            <a:ext cx="359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Modelo/Distribución </a:t>
            </a:r>
            <a:r>
              <a:rPr lang="es-ES" sz="3200" dirty="0" smtClean="0">
                <a:solidFill>
                  <a:srgbClr val="C00000"/>
                </a:solidFill>
              </a:rPr>
              <a:t>F</a:t>
            </a:r>
            <a:r>
              <a:rPr lang="es-ES" dirty="0" smtClean="0">
                <a:solidFill>
                  <a:srgbClr val="C00000"/>
                </a:solidFill>
              </a:rPr>
              <a:t> de </a:t>
            </a:r>
            <a:r>
              <a:rPr lang="es-ES" dirty="0" err="1" smtClean="0">
                <a:solidFill>
                  <a:srgbClr val="C00000"/>
                </a:solidFill>
              </a:rPr>
              <a:t>Snedecor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704856" cy="34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33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268760"/>
            <a:ext cx="5351313" cy="357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97152"/>
            <a:ext cx="7077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445224"/>
            <a:ext cx="3871515" cy="116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5517232"/>
            <a:ext cx="3599481" cy="7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227640" cy="240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MASTER -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915816" y="47667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B</a:t>
            </a:r>
            <a:r>
              <a:rPr lang="es-ES" dirty="0" err="1" smtClean="0">
                <a:solidFill>
                  <a:srgbClr val="C00000"/>
                </a:solidFill>
              </a:rPr>
              <a:t>inomial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8251452" cy="13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5770045" cy="339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17032"/>
            <a:ext cx="6419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699792" y="404664"/>
            <a:ext cx="1564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Función de cuantía</a:t>
            </a:r>
            <a:endParaRPr lang="es-E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149080"/>
            <a:ext cx="1771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293096"/>
            <a:ext cx="1085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365104"/>
            <a:ext cx="1038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55576" y="4365104"/>
            <a:ext cx="72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F.G.M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067944" y="436510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media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56176" y="4365104"/>
            <a:ext cx="95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varianza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021983" cy="31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MASTER -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779912" y="620688"/>
            <a:ext cx="203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 geométrico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335" y="476672"/>
            <a:ext cx="642059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MASTER -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149080"/>
            <a:ext cx="6248747" cy="6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2" y="4293096"/>
            <a:ext cx="2130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Función de distribución</a:t>
            </a:r>
            <a:endParaRPr lang="es-ES" sz="16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725144"/>
            <a:ext cx="4392487" cy="69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5445224"/>
            <a:ext cx="1238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517232"/>
            <a:ext cx="1371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403648" y="5661248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</a:rPr>
              <a:t>media</a:t>
            </a:r>
            <a:endParaRPr lang="es-ES" sz="16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35896" y="5661248"/>
            <a:ext cx="95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varianza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233245" cy="413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555776" y="404664"/>
            <a:ext cx="271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>
                <a:solidFill>
                  <a:srgbClr val="C00000"/>
                </a:solidFill>
              </a:rPr>
              <a:t>Modelo </a:t>
            </a:r>
            <a:r>
              <a:rPr lang="es-ES" dirty="0" err="1" smtClean="0">
                <a:solidFill>
                  <a:srgbClr val="C00000"/>
                </a:solidFill>
              </a:rPr>
              <a:t>Binomial</a:t>
            </a:r>
            <a:r>
              <a:rPr lang="es-ES" dirty="0" smtClean="0">
                <a:solidFill>
                  <a:srgbClr val="C00000"/>
                </a:solidFill>
              </a:rPr>
              <a:t> Negativa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2676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980728"/>
            <a:ext cx="5880755" cy="29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419872" y="620688"/>
            <a:ext cx="1564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Función de cuantía</a:t>
            </a:r>
            <a:endParaRPr lang="es-ES" sz="1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62562"/>
            <a:ext cx="5976664" cy="2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STER -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1440160" cy="4320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65913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23928" y="764704"/>
            <a:ext cx="252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Modelo </a:t>
            </a:r>
            <a:r>
              <a:rPr lang="es-ES" dirty="0" err="1" smtClean="0">
                <a:solidFill>
                  <a:srgbClr val="C00000"/>
                </a:solidFill>
              </a:rPr>
              <a:t>hipergeométrico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365104"/>
            <a:ext cx="2019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09120"/>
            <a:ext cx="5524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085184"/>
            <a:ext cx="1476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39552" y="4869160"/>
            <a:ext cx="1564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Función de cuantía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80112" y="4437112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media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32040" y="5157192"/>
            <a:ext cx="78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varianza</a:t>
            </a:r>
            <a:endParaRPr lang="es-E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98</Words>
  <Application>Microsoft Office PowerPoint</Application>
  <PresentationFormat>Presentación en pantalla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Resumen Modelos básicos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UVEG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Modelos básicos</dc:title>
  <dc:creator>juan</dc:creator>
  <cp:lastModifiedBy>juan</cp:lastModifiedBy>
  <cp:revision>15</cp:revision>
  <dcterms:created xsi:type="dcterms:W3CDTF">2012-11-27T10:48:26Z</dcterms:created>
  <dcterms:modified xsi:type="dcterms:W3CDTF">2012-11-27T12:37:20Z</dcterms:modified>
</cp:coreProperties>
</file>