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57" r:id="rId4"/>
    <p:sldId id="258" r:id="rId5"/>
    <p:sldId id="259" r:id="rId6"/>
    <p:sldId id="262" r:id="rId7"/>
    <p:sldId id="260" r:id="rId8"/>
    <p:sldId id="263" r:id="rId9"/>
    <p:sldId id="261" r:id="rId10"/>
    <p:sldId id="265" r:id="rId11"/>
  </p:sldIdLst>
  <p:sldSz cx="9144000" cy="6858000" type="screen4x3"/>
  <p:notesSz cx="6858000" cy="9144000"/>
  <p:custDataLst>
    <p:tags r:id="rId12"/>
  </p:custDataLst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7" Type="http://schemas.openxmlformats.org/officeDocument/2006/relationships/image" Target="../media/image33.wmf"/><Relationship Id="rId2" Type="http://schemas.openxmlformats.org/officeDocument/2006/relationships/image" Target="../media/image41.wmf"/><Relationship Id="rId1" Type="http://schemas.openxmlformats.org/officeDocument/2006/relationships/image" Target="../media/image9.wmf"/><Relationship Id="rId6" Type="http://schemas.openxmlformats.org/officeDocument/2006/relationships/image" Target="../media/image32.wmf"/><Relationship Id="rId5" Type="http://schemas.openxmlformats.org/officeDocument/2006/relationships/image" Target="../media/image11.wmf"/><Relationship Id="rId4" Type="http://schemas.openxmlformats.org/officeDocument/2006/relationships/image" Target="../media/image3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2.wmf"/><Relationship Id="rId1" Type="http://schemas.openxmlformats.org/officeDocument/2006/relationships/image" Target="../media/image5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1.wmf"/><Relationship Id="rId1" Type="http://schemas.openxmlformats.org/officeDocument/2006/relationships/image" Target="../media/image9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8.wmf"/><Relationship Id="rId1" Type="http://schemas.openxmlformats.org/officeDocument/2006/relationships/image" Target="../media/image9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7" Type="http://schemas.openxmlformats.org/officeDocument/2006/relationships/image" Target="../media/image25.wmf"/><Relationship Id="rId2" Type="http://schemas.openxmlformats.org/officeDocument/2006/relationships/image" Target="../media/image18.wmf"/><Relationship Id="rId1" Type="http://schemas.openxmlformats.org/officeDocument/2006/relationships/image" Target="../media/image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9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7" Type="http://schemas.openxmlformats.org/officeDocument/2006/relationships/image" Target="../media/image33.wmf"/><Relationship Id="rId2" Type="http://schemas.openxmlformats.org/officeDocument/2006/relationships/image" Target="../media/image30.wmf"/><Relationship Id="rId1" Type="http://schemas.openxmlformats.org/officeDocument/2006/relationships/image" Target="../media/image9.wmf"/><Relationship Id="rId6" Type="http://schemas.openxmlformats.org/officeDocument/2006/relationships/image" Target="../media/image32.wmf"/><Relationship Id="rId5" Type="http://schemas.openxmlformats.org/officeDocument/2006/relationships/image" Target="../media/image29.wmf"/><Relationship Id="rId4" Type="http://schemas.openxmlformats.org/officeDocument/2006/relationships/image" Target="../media/image31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image" Target="../media/image36.wmf"/><Relationship Id="rId7" Type="http://schemas.openxmlformats.org/officeDocument/2006/relationships/image" Target="../media/image39.wmf"/><Relationship Id="rId2" Type="http://schemas.openxmlformats.org/officeDocument/2006/relationships/image" Target="../media/image35.wmf"/><Relationship Id="rId1" Type="http://schemas.openxmlformats.org/officeDocument/2006/relationships/image" Target="../media/image9.wmf"/><Relationship Id="rId6" Type="http://schemas.openxmlformats.org/officeDocument/2006/relationships/image" Target="../media/image38.wmf"/><Relationship Id="rId5" Type="http://schemas.openxmlformats.org/officeDocument/2006/relationships/image" Target="../media/image11.wmf"/><Relationship Id="rId4" Type="http://schemas.openxmlformats.org/officeDocument/2006/relationships/image" Target="../media/image3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D0028-BE1D-4CA6-949E-C1AC2F8E4807}" type="datetimeFigureOut">
              <a:rPr lang="es-ES" smtClean="0"/>
              <a:pPr/>
              <a:t>20/10/2022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B92FF-FA65-4963-84CF-F2708B01E70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D0028-BE1D-4CA6-949E-C1AC2F8E4807}" type="datetimeFigureOut">
              <a:rPr lang="es-ES" smtClean="0"/>
              <a:pPr/>
              <a:t>20/10/2022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B92FF-FA65-4963-84CF-F2708B01E70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D0028-BE1D-4CA6-949E-C1AC2F8E4807}" type="datetimeFigureOut">
              <a:rPr lang="es-ES" smtClean="0"/>
              <a:pPr/>
              <a:t>20/10/2022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B92FF-FA65-4963-84CF-F2708B01E70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D0028-BE1D-4CA6-949E-C1AC2F8E4807}" type="datetimeFigureOut">
              <a:rPr lang="es-ES" smtClean="0"/>
              <a:pPr/>
              <a:t>20/10/2022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B92FF-FA65-4963-84CF-F2708B01E70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D0028-BE1D-4CA6-949E-C1AC2F8E4807}" type="datetimeFigureOut">
              <a:rPr lang="es-ES" smtClean="0"/>
              <a:pPr/>
              <a:t>20/10/2022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B92FF-FA65-4963-84CF-F2708B01E70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D0028-BE1D-4CA6-949E-C1AC2F8E4807}" type="datetimeFigureOut">
              <a:rPr lang="es-ES" smtClean="0"/>
              <a:pPr/>
              <a:t>20/10/2022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B92FF-FA65-4963-84CF-F2708B01E70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D0028-BE1D-4CA6-949E-C1AC2F8E4807}" type="datetimeFigureOut">
              <a:rPr lang="es-ES" smtClean="0"/>
              <a:pPr/>
              <a:t>20/10/2022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B92FF-FA65-4963-84CF-F2708B01E70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D0028-BE1D-4CA6-949E-C1AC2F8E4807}" type="datetimeFigureOut">
              <a:rPr lang="es-ES" smtClean="0"/>
              <a:pPr/>
              <a:t>20/10/2022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B92FF-FA65-4963-84CF-F2708B01E70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D0028-BE1D-4CA6-949E-C1AC2F8E4807}" type="datetimeFigureOut">
              <a:rPr lang="es-ES" smtClean="0"/>
              <a:pPr/>
              <a:t>20/10/2022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B92FF-FA65-4963-84CF-F2708B01E70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D0028-BE1D-4CA6-949E-C1AC2F8E4807}" type="datetimeFigureOut">
              <a:rPr lang="es-ES" smtClean="0"/>
              <a:pPr/>
              <a:t>20/10/2022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B92FF-FA65-4963-84CF-F2708B01E70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D0028-BE1D-4CA6-949E-C1AC2F8E4807}" type="datetimeFigureOut">
              <a:rPr lang="es-ES" smtClean="0"/>
              <a:pPr/>
              <a:t>20/10/2022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B92FF-FA65-4963-84CF-F2708B01E70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D0028-BE1D-4CA6-949E-C1AC2F8E4807}" type="datetimeFigureOut">
              <a:rPr lang="es-ES" smtClean="0"/>
              <a:pPr/>
              <a:t>20/10/2022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B92FF-FA65-4963-84CF-F2708B01E70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13" Type="http://schemas.openxmlformats.org/officeDocument/2006/relationships/oleObject" Target="../embeddings/oleObject61.bin"/><Relationship Id="rId3" Type="http://schemas.openxmlformats.org/officeDocument/2006/relationships/oleObject" Target="../embeddings/oleObject56.bin"/><Relationship Id="rId7" Type="http://schemas.openxmlformats.org/officeDocument/2006/relationships/oleObject" Target="../embeddings/oleObject58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33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1.wmf"/><Relationship Id="rId11" Type="http://schemas.openxmlformats.org/officeDocument/2006/relationships/oleObject" Target="../embeddings/oleObject60.bin"/><Relationship Id="rId5" Type="http://schemas.openxmlformats.org/officeDocument/2006/relationships/oleObject" Target="../embeddings/oleObject57.bin"/><Relationship Id="rId15" Type="http://schemas.openxmlformats.org/officeDocument/2006/relationships/oleObject" Target="../embeddings/oleObject62.bin"/><Relationship Id="rId10" Type="http://schemas.openxmlformats.org/officeDocument/2006/relationships/image" Target="../media/image37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59.bin"/><Relationship Id="rId14" Type="http://schemas.openxmlformats.org/officeDocument/2006/relationships/image" Target="../media/image32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11" Type="http://schemas.openxmlformats.org/officeDocument/2006/relationships/image" Target="../media/image8.png"/><Relationship Id="rId5" Type="http://schemas.openxmlformats.org/officeDocument/2006/relationships/oleObject" Target="../embeddings/oleObject6.bin"/><Relationship Id="rId10" Type="http://schemas.openxmlformats.org/officeDocument/2006/relationships/image" Target="../media/image7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8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4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16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8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25.bin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19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23.bin"/><Relationship Id="rId14" Type="http://schemas.openxmlformats.org/officeDocument/2006/relationships/image" Target="../media/image21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31.bin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23.w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25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7.bin"/><Relationship Id="rId15" Type="http://schemas.openxmlformats.org/officeDocument/2006/relationships/oleObject" Target="../embeddings/oleObject32.bin"/><Relationship Id="rId10" Type="http://schemas.openxmlformats.org/officeDocument/2006/relationships/image" Target="../media/image2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29.bin"/><Relationship Id="rId14" Type="http://schemas.openxmlformats.org/officeDocument/2006/relationships/image" Target="../media/image24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oleObject" Target="../embeddings/oleObject38.bin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28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6.wmf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4.bin"/><Relationship Id="rId10" Type="http://schemas.openxmlformats.org/officeDocument/2006/relationships/image" Target="../media/image11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36.bin"/><Relationship Id="rId14" Type="http://schemas.openxmlformats.org/officeDocument/2006/relationships/image" Target="../media/image29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13" Type="http://schemas.openxmlformats.org/officeDocument/2006/relationships/image" Target="../media/image29.wmf"/><Relationship Id="rId18" Type="http://schemas.openxmlformats.org/officeDocument/2006/relationships/oleObject" Target="../embeddings/oleObject46.bin"/><Relationship Id="rId3" Type="http://schemas.openxmlformats.org/officeDocument/2006/relationships/oleObject" Target="../embeddings/oleObject39.bin"/><Relationship Id="rId7" Type="http://schemas.openxmlformats.org/officeDocument/2006/relationships/image" Target="../media/image34.png"/><Relationship Id="rId12" Type="http://schemas.openxmlformats.org/officeDocument/2006/relationships/oleObject" Target="../embeddings/oleObject43.bin"/><Relationship Id="rId17" Type="http://schemas.openxmlformats.org/officeDocument/2006/relationships/image" Target="../media/image33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45.bin"/><Relationship Id="rId1" Type="http://schemas.openxmlformats.org/officeDocument/2006/relationships/vmlDrawing" Target="../drawings/vmlDrawing8.vml"/><Relationship Id="rId6" Type="http://schemas.openxmlformats.org/officeDocument/2006/relationships/image" Target="../media/image30.wmf"/><Relationship Id="rId11" Type="http://schemas.openxmlformats.org/officeDocument/2006/relationships/image" Target="../media/image31.wmf"/><Relationship Id="rId5" Type="http://schemas.openxmlformats.org/officeDocument/2006/relationships/oleObject" Target="../embeddings/oleObject40.bin"/><Relationship Id="rId15" Type="http://schemas.openxmlformats.org/officeDocument/2006/relationships/image" Target="../media/image32.wmf"/><Relationship Id="rId10" Type="http://schemas.openxmlformats.org/officeDocument/2006/relationships/oleObject" Target="../embeddings/oleObject42.bin"/><Relationship Id="rId19" Type="http://schemas.openxmlformats.org/officeDocument/2006/relationships/oleObject" Target="../embeddings/oleObject47.bin"/><Relationship Id="rId4" Type="http://schemas.openxmlformats.org/officeDocument/2006/relationships/image" Target="../media/image9.wmf"/><Relationship Id="rId9" Type="http://schemas.openxmlformats.org/officeDocument/2006/relationships/image" Target="../media/image27.wmf"/><Relationship Id="rId14" Type="http://schemas.openxmlformats.org/officeDocument/2006/relationships/oleObject" Target="../embeddings/oleObject44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13" Type="http://schemas.openxmlformats.org/officeDocument/2006/relationships/oleObject" Target="../embeddings/oleObject53.bin"/><Relationship Id="rId18" Type="http://schemas.openxmlformats.org/officeDocument/2006/relationships/image" Target="../media/image40.wmf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0.bin"/><Relationship Id="rId12" Type="http://schemas.openxmlformats.org/officeDocument/2006/relationships/image" Target="../media/image11.wmf"/><Relationship Id="rId17" Type="http://schemas.openxmlformats.org/officeDocument/2006/relationships/oleObject" Target="../embeddings/oleObject55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39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35.wmf"/><Relationship Id="rId11" Type="http://schemas.openxmlformats.org/officeDocument/2006/relationships/oleObject" Target="../embeddings/oleObject52.bin"/><Relationship Id="rId5" Type="http://schemas.openxmlformats.org/officeDocument/2006/relationships/oleObject" Target="../embeddings/oleObject49.bin"/><Relationship Id="rId15" Type="http://schemas.openxmlformats.org/officeDocument/2006/relationships/oleObject" Target="../embeddings/oleObject54.bin"/><Relationship Id="rId10" Type="http://schemas.openxmlformats.org/officeDocument/2006/relationships/image" Target="../media/image37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51.bin"/><Relationship Id="rId14" Type="http://schemas.openxmlformats.org/officeDocument/2006/relationships/image" Target="../media/image3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57158" y="285728"/>
            <a:ext cx="1257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Una cabeza</a:t>
            </a:r>
            <a:endParaRPr lang="es-ES" dirty="0"/>
          </a:p>
        </p:txBody>
      </p:sp>
      <p:graphicFrame>
        <p:nvGraphicFramePr>
          <p:cNvPr id="26626" name="Object 3"/>
          <p:cNvGraphicFramePr>
            <a:graphicFrameLocks noChangeAspect="1"/>
          </p:cNvGraphicFramePr>
          <p:nvPr/>
        </p:nvGraphicFramePr>
        <p:xfrm>
          <a:off x="5715008" y="2714620"/>
          <a:ext cx="2081212" cy="121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4" name="Equation" r:id="rId3" imgW="761760" imgH="444240" progId="Equation.DSMT4">
                  <p:embed/>
                </p:oleObj>
              </mc:Choice>
              <mc:Fallback>
                <p:oleObj name="Equation" r:id="rId3" imgW="761760" imgH="4442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8" y="2714620"/>
                        <a:ext cx="2081212" cy="1214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642910" y="4500570"/>
            <a:ext cx="7775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Probabilidad de que una persona de X años fallezca antes de alcanzar n años más</a:t>
            </a:r>
            <a:endParaRPr lang="es-ES" dirty="0"/>
          </a:p>
        </p:txBody>
      </p:sp>
      <p:cxnSp>
        <p:nvCxnSpPr>
          <p:cNvPr id="8" name="7 Conector recto"/>
          <p:cNvCxnSpPr/>
          <p:nvPr/>
        </p:nvCxnSpPr>
        <p:spPr>
          <a:xfrm>
            <a:off x="1357290" y="2285992"/>
            <a:ext cx="6572296" cy="158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rot="5400000">
            <a:off x="2143902" y="2070884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2214546" y="1142984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x</a:t>
            </a:r>
            <a:endParaRPr lang="es-ES" dirty="0"/>
          </a:p>
        </p:txBody>
      </p:sp>
      <p:sp>
        <p:nvSpPr>
          <p:cNvPr id="13" name="12 Cerrar llave"/>
          <p:cNvSpPr/>
          <p:nvPr/>
        </p:nvSpPr>
        <p:spPr>
          <a:xfrm rot="16200000">
            <a:off x="3143241" y="500041"/>
            <a:ext cx="500065" cy="2071703"/>
          </a:xfrm>
          <a:prstGeom prst="rightBrace">
            <a:avLst>
              <a:gd name="adj1" fmla="val 8333"/>
              <a:gd name="adj2" fmla="val 4917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CuadroTexto"/>
          <p:cNvSpPr txBox="1"/>
          <p:nvPr/>
        </p:nvSpPr>
        <p:spPr>
          <a:xfrm>
            <a:off x="3286116" y="100010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n</a:t>
            </a:r>
            <a:endParaRPr lang="es-E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4286248" y="1071546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 smtClean="0"/>
              <a:t>X+n</a:t>
            </a:r>
            <a:endParaRPr lang="es-ES" dirty="0"/>
          </a:p>
        </p:txBody>
      </p:sp>
      <p:cxnSp>
        <p:nvCxnSpPr>
          <p:cNvPr id="17" name="16 Conector recto"/>
          <p:cNvCxnSpPr/>
          <p:nvPr/>
        </p:nvCxnSpPr>
        <p:spPr>
          <a:xfrm rot="5400000">
            <a:off x="4179885" y="2107397"/>
            <a:ext cx="49927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1763713" y="2357438"/>
          <a:ext cx="833437" cy="79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5" name="Equation" r:id="rId5" imgW="304560" imgH="291960" progId="Equation.DSMT4">
                  <p:embed/>
                </p:oleObj>
              </mc:Choice>
              <mc:Fallback>
                <p:oleObj name="Equation" r:id="rId5" imgW="304560" imgH="2919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2357438"/>
                        <a:ext cx="833437" cy="798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8" name="Object 3"/>
          <p:cNvGraphicFramePr>
            <a:graphicFrameLocks noChangeAspect="1"/>
          </p:cNvGraphicFramePr>
          <p:nvPr/>
        </p:nvGraphicFramePr>
        <p:xfrm>
          <a:off x="3651250" y="2428875"/>
          <a:ext cx="1389063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6" name="Equation" r:id="rId7" imgW="507960" imgH="291960" progId="Equation.DSMT4">
                  <p:embed/>
                </p:oleObj>
              </mc:Choice>
              <mc:Fallback>
                <p:oleObj name="Equation" r:id="rId7" imgW="507960" imgH="29196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1250" y="2428875"/>
                        <a:ext cx="1389063" cy="798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9" name="Object 3"/>
          <p:cNvGraphicFramePr>
            <a:graphicFrameLocks noChangeAspect="1"/>
          </p:cNvGraphicFramePr>
          <p:nvPr/>
        </p:nvGraphicFramePr>
        <p:xfrm>
          <a:off x="1785918" y="5072074"/>
          <a:ext cx="4476750" cy="1214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7" name="Equation" r:id="rId9" imgW="1638000" imgH="444240" progId="Equation.DSMT4">
                  <p:embed/>
                </p:oleObj>
              </mc:Choice>
              <mc:Fallback>
                <p:oleObj name="Equation" r:id="rId9" imgW="1638000" imgH="4442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5918" y="5072074"/>
                        <a:ext cx="4476750" cy="1214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21 CuadroTexto"/>
          <p:cNvSpPr txBox="1"/>
          <p:nvPr/>
        </p:nvSpPr>
        <p:spPr>
          <a:xfrm>
            <a:off x="1714480" y="571480"/>
            <a:ext cx="6681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Probabilidad de que una persona de X años viva al menos n años más</a:t>
            </a:r>
            <a:endParaRPr lang="es-E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571736" y="1285860"/>
            <a:ext cx="5857916" cy="350046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CuadroTexto"/>
          <p:cNvSpPr txBox="1"/>
          <p:nvPr/>
        </p:nvSpPr>
        <p:spPr>
          <a:xfrm>
            <a:off x="3500430" y="1928802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x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6500826" y="2000240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y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7158" y="285728"/>
            <a:ext cx="17039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rgbClr val="C00000"/>
                </a:solidFill>
              </a:rPr>
              <a:t>Disolución</a:t>
            </a:r>
          </a:p>
          <a:p>
            <a:endParaRPr lang="es-ES" dirty="0" smtClean="0">
              <a:solidFill>
                <a:srgbClr val="C00000"/>
              </a:solidFill>
            </a:endParaRPr>
          </a:p>
          <a:p>
            <a:r>
              <a:rPr lang="es-E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Fallezca alguno, </a:t>
            </a:r>
          </a:p>
          <a:p>
            <a:r>
              <a:rPr lang="es-E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incluso los dos</a:t>
            </a:r>
            <a:endParaRPr lang="es-E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10" name="9 Objeto"/>
          <p:cNvGraphicFramePr>
            <a:graphicFrameLocks noChangeAspect="1"/>
          </p:cNvGraphicFramePr>
          <p:nvPr/>
        </p:nvGraphicFramePr>
        <p:xfrm>
          <a:off x="4089400" y="2819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2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9400" y="28194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5703888" y="2540000"/>
          <a:ext cx="1239837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3" name="Equation" r:id="rId5" imgW="723600" imgH="330120" progId="Equation.DSMT4">
                  <p:embed/>
                </p:oleObj>
              </mc:Choice>
              <mc:Fallback>
                <p:oleObj name="Equation" r:id="rId5" imgW="723600" imgH="33012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3888" y="2540000"/>
                        <a:ext cx="1239837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2071670" y="5286388"/>
          <a:ext cx="5838825" cy="101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4" name="Equation" r:id="rId7" imgW="2997000" imgH="520560" progId="Equation.DSMT4">
                  <p:embed/>
                </p:oleObj>
              </mc:Choice>
              <mc:Fallback>
                <p:oleObj name="Equation" r:id="rId7" imgW="2997000" imgH="52056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1670" y="5286388"/>
                        <a:ext cx="5838825" cy="1014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14 Rectángulo"/>
          <p:cNvSpPr/>
          <p:nvPr/>
        </p:nvSpPr>
        <p:spPr>
          <a:xfrm>
            <a:off x="3357554" y="1785926"/>
            <a:ext cx="2571768" cy="2214578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Rectángulo"/>
          <p:cNvSpPr/>
          <p:nvPr/>
        </p:nvSpPr>
        <p:spPr>
          <a:xfrm>
            <a:off x="4643438" y="1928802"/>
            <a:ext cx="3286148" cy="2000264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19463" name="Object 7"/>
          <p:cNvGraphicFramePr>
            <a:graphicFrameLocks noChangeAspect="1"/>
          </p:cNvGraphicFramePr>
          <p:nvPr/>
        </p:nvGraphicFramePr>
        <p:xfrm>
          <a:off x="2571736" y="142852"/>
          <a:ext cx="1143008" cy="8490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5" name="Equation" r:id="rId9" imgW="444240" imgH="330120" progId="Equation.DSMT4">
                  <p:embed/>
                </p:oleObj>
              </mc:Choice>
              <mc:Fallback>
                <p:oleObj name="Equation" r:id="rId9" imgW="444240" imgH="33012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36" y="142852"/>
                        <a:ext cx="1143008" cy="8490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13 Rectángulo"/>
          <p:cNvSpPr/>
          <p:nvPr/>
        </p:nvSpPr>
        <p:spPr>
          <a:xfrm>
            <a:off x="4643438" y="1928802"/>
            <a:ext cx="1285884" cy="20002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3786182" y="2643182"/>
          <a:ext cx="1217552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6" name="Equation" r:id="rId11" imgW="711000" imgH="291960" progId="Equation.DSMT4">
                  <p:embed/>
                </p:oleObj>
              </mc:Choice>
              <mc:Fallback>
                <p:oleObj name="Equation" r:id="rId11" imgW="711000" imgH="2919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6182" y="2643182"/>
                        <a:ext cx="1217552" cy="5000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3428992" y="1357298"/>
          <a:ext cx="950912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7" name="Equation" r:id="rId13" imgW="660240" imgH="291960" progId="Equation.DSMT4">
                  <p:embed/>
                </p:oleObj>
              </mc:Choice>
              <mc:Fallback>
                <p:oleObj name="Equation" r:id="rId13" imgW="660240" imgH="29196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8992" y="1357298"/>
                        <a:ext cx="950912" cy="420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4" name="Object 8"/>
          <p:cNvGraphicFramePr>
            <a:graphicFrameLocks noChangeAspect="1"/>
          </p:cNvGraphicFramePr>
          <p:nvPr/>
        </p:nvGraphicFramePr>
        <p:xfrm>
          <a:off x="6357938" y="1428750"/>
          <a:ext cx="857250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8" name="Equation" r:id="rId15" imgW="685800" imgH="291960" progId="Equation.DSMT4">
                  <p:embed/>
                </p:oleObj>
              </mc:Choice>
              <mc:Fallback>
                <p:oleObj name="Equation" r:id="rId15" imgW="685800" imgH="29196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7938" y="1428750"/>
                        <a:ext cx="857250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857356" y="214290"/>
            <a:ext cx="6018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Probabilidad de fallecimiento diferida m años temporal n años</a:t>
            </a:r>
            <a:endParaRPr lang="es-ES" dirty="0"/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3643306" y="571480"/>
          <a:ext cx="1428760" cy="764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8" name="Equation" r:id="rId3" imgW="545760" imgH="291960" progId="Equation.DSMT4">
                  <p:embed/>
                </p:oleObj>
              </mc:Choice>
              <mc:Fallback>
                <p:oleObj name="Equation" r:id="rId3" imgW="545760" imgH="2919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3306" y="571480"/>
                        <a:ext cx="1428760" cy="7642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6 Conector recto"/>
          <p:cNvCxnSpPr/>
          <p:nvPr/>
        </p:nvCxnSpPr>
        <p:spPr>
          <a:xfrm>
            <a:off x="1285852" y="2786058"/>
            <a:ext cx="614366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5400000">
            <a:off x="1893075" y="2821777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 rot="5400000">
            <a:off x="3679025" y="2821777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 rot="5400000">
            <a:off x="5179223" y="2821777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CuadroTexto"/>
          <p:cNvSpPr txBox="1"/>
          <p:nvPr/>
        </p:nvSpPr>
        <p:spPr>
          <a:xfrm>
            <a:off x="2000232" y="1928802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x</a:t>
            </a:r>
            <a:endParaRPr lang="es-E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3786182" y="1928802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 smtClean="0"/>
              <a:t>X+m</a:t>
            </a:r>
            <a:endParaRPr lang="es-E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5286380" y="1928802"/>
            <a:ext cx="841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 smtClean="0"/>
              <a:t>X+m+n</a:t>
            </a:r>
            <a:endParaRPr lang="es-ES" dirty="0"/>
          </a:p>
        </p:txBody>
      </p:sp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1714481" y="3071810"/>
          <a:ext cx="714380" cy="6844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9" name="Equation" r:id="rId5" imgW="304560" imgH="291960" progId="Equation.DSMT4">
                  <p:embed/>
                </p:oleObj>
              </mc:Choice>
              <mc:Fallback>
                <p:oleObj name="Equation" r:id="rId5" imgW="304560" imgH="29196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481" y="3071810"/>
                        <a:ext cx="714380" cy="6844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2" name="Object 3"/>
          <p:cNvGraphicFramePr>
            <a:graphicFrameLocks noChangeAspect="1"/>
          </p:cNvGraphicFramePr>
          <p:nvPr/>
        </p:nvGraphicFramePr>
        <p:xfrm>
          <a:off x="4929190" y="3143248"/>
          <a:ext cx="14414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0" name="Equation" r:id="rId7" imgW="736560" imgH="291960" progId="Equation.DSMT4">
                  <p:embed/>
                </p:oleObj>
              </mc:Choice>
              <mc:Fallback>
                <p:oleObj name="Equation" r:id="rId7" imgW="736560" imgH="29196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9190" y="3143248"/>
                        <a:ext cx="144145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3" name="Object 3"/>
          <p:cNvGraphicFramePr>
            <a:graphicFrameLocks noChangeAspect="1"/>
          </p:cNvGraphicFramePr>
          <p:nvPr/>
        </p:nvGraphicFramePr>
        <p:xfrm>
          <a:off x="3428992" y="3143248"/>
          <a:ext cx="1068388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1" name="Equation" r:id="rId9" imgW="545760" imgH="291960" progId="Equation.DSMT4">
                  <p:embed/>
                </p:oleObj>
              </mc:Choice>
              <mc:Fallback>
                <p:oleObj name="Equation" r:id="rId9" imgW="545760" imgH="2919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8992" y="3143248"/>
                        <a:ext cx="1068388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3" name="22 Conector recto de flecha"/>
          <p:cNvCxnSpPr/>
          <p:nvPr/>
        </p:nvCxnSpPr>
        <p:spPr>
          <a:xfrm>
            <a:off x="4000496" y="2571744"/>
            <a:ext cx="1285884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 de flecha"/>
          <p:cNvCxnSpPr/>
          <p:nvPr/>
        </p:nvCxnSpPr>
        <p:spPr>
          <a:xfrm>
            <a:off x="2285984" y="2643182"/>
            <a:ext cx="142876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CuadroTexto"/>
          <p:cNvSpPr txBox="1"/>
          <p:nvPr/>
        </p:nvSpPr>
        <p:spPr>
          <a:xfrm>
            <a:off x="2714612" y="2143116"/>
            <a:ext cx="369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m</a:t>
            </a:r>
            <a:endParaRPr lang="es-ES" dirty="0"/>
          </a:p>
        </p:txBody>
      </p:sp>
      <p:sp>
        <p:nvSpPr>
          <p:cNvPr id="27" name="26 CuadroTexto"/>
          <p:cNvSpPr txBox="1"/>
          <p:nvPr/>
        </p:nvSpPr>
        <p:spPr>
          <a:xfrm>
            <a:off x="4643438" y="2143116"/>
            <a:ext cx="369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n</a:t>
            </a:r>
            <a:endParaRPr lang="es-ES" dirty="0"/>
          </a:p>
        </p:txBody>
      </p:sp>
      <p:pic>
        <p:nvPicPr>
          <p:cNvPr id="27654" name="Picture 6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00034" y="4000504"/>
            <a:ext cx="8034719" cy="1360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571736" y="1285860"/>
            <a:ext cx="5857916" cy="35004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CuadroTexto"/>
          <p:cNvSpPr txBox="1"/>
          <p:nvPr/>
        </p:nvSpPr>
        <p:spPr>
          <a:xfrm>
            <a:off x="3500430" y="1928802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x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6500826" y="2000240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y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7158" y="285728"/>
            <a:ext cx="2415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Supervivencia conjunta </a:t>
            </a:r>
            <a:endParaRPr lang="es-ES" dirty="0"/>
          </a:p>
        </p:txBody>
      </p:sp>
      <p:graphicFrame>
        <p:nvGraphicFramePr>
          <p:cNvPr id="10" name="9 Objeto"/>
          <p:cNvGraphicFramePr>
            <a:graphicFrameLocks noChangeAspect="1"/>
          </p:cNvGraphicFramePr>
          <p:nvPr/>
        </p:nvGraphicFramePr>
        <p:xfrm>
          <a:off x="4089400" y="2819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4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9400" y="28194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000364" y="142852"/>
          <a:ext cx="1285884" cy="902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5" name="Equation" r:id="rId5" imgW="469800" imgH="330120" progId="Equation.DSMT4">
                  <p:embed/>
                </p:oleObj>
              </mc:Choice>
              <mc:Fallback>
                <p:oleObj name="Equation" r:id="rId5" imgW="469800" imgH="33012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64" y="142852"/>
                        <a:ext cx="1285884" cy="9029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4286248" y="2643182"/>
          <a:ext cx="1217552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6" name="Equation" r:id="rId7" imgW="711000" imgH="291960" progId="Equation.DSMT4">
                  <p:embed/>
                </p:oleObj>
              </mc:Choice>
              <mc:Fallback>
                <p:oleObj name="Equation" r:id="rId7" imgW="711000" imgH="2919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48" y="2643182"/>
                        <a:ext cx="1217552" cy="5000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5703888" y="2540000"/>
          <a:ext cx="1239837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7" name="Equation" r:id="rId9" imgW="723600" imgH="330120" progId="Equation.DSMT4">
                  <p:embed/>
                </p:oleObj>
              </mc:Choice>
              <mc:Fallback>
                <p:oleObj name="Equation" r:id="rId9" imgW="723600" imgH="33012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3888" y="2540000"/>
                        <a:ext cx="1239837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2214546" y="5000636"/>
          <a:ext cx="4302766" cy="642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8" name="Equation" r:id="rId11" imgW="2209680" imgH="330120" progId="Equation.DSMT4">
                  <p:embed/>
                </p:oleObj>
              </mc:Choice>
              <mc:Fallback>
                <p:oleObj name="Equation" r:id="rId11" imgW="2209680" imgH="33012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4546" y="5000636"/>
                        <a:ext cx="4302766" cy="6429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14 Rectángulo"/>
          <p:cNvSpPr/>
          <p:nvPr/>
        </p:nvSpPr>
        <p:spPr>
          <a:xfrm>
            <a:off x="3357554" y="1785926"/>
            <a:ext cx="2571768" cy="2214578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Rectángulo"/>
          <p:cNvSpPr/>
          <p:nvPr/>
        </p:nvSpPr>
        <p:spPr>
          <a:xfrm>
            <a:off x="4643438" y="1928802"/>
            <a:ext cx="3286148" cy="2000264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Rectángulo"/>
          <p:cNvSpPr/>
          <p:nvPr/>
        </p:nvSpPr>
        <p:spPr>
          <a:xfrm>
            <a:off x="4643438" y="1928802"/>
            <a:ext cx="1285884" cy="2000264"/>
          </a:xfrm>
          <a:prstGeom prst="rect">
            <a:avLst/>
          </a:prstGeom>
          <a:solidFill>
            <a:schemeClr val="accent1"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15367" name="Object 7"/>
          <p:cNvGraphicFramePr>
            <a:graphicFrameLocks noChangeAspect="1"/>
          </p:cNvGraphicFramePr>
          <p:nvPr/>
        </p:nvGraphicFramePr>
        <p:xfrm>
          <a:off x="5000628" y="3357561"/>
          <a:ext cx="642942" cy="3111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9" name="Equation" r:id="rId13" imgW="393480" imgH="190440" progId="Equation.DSMT4">
                  <p:embed/>
                </p:oleObj>
              </mc:Choice>
              <mc:Fallback>
                <p:oleObj name="Equation" r:id="rId13" imgW="393480" imgH="1904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28" y="3357561"/>
                        <a:ext cx="642942" cy="3111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" name="19 Conector recto de flecha"/>
          <p:cNvCxnSpPr/>
          <p:nvPr/>
        </p:nvCxnSpPr>
        <p:spPr>
          <a:xfrm rot="16200000" flipV="1">
            <a:off x="5250661" y="4107661"/>
            <a:ext cx="1285884" cy="500066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/>
          <p:nvPr/>
        </p:nvSpPr>
        <p:spPr>
          <a:xfrm>
            <a:off x="4643438" y="1928802"/>
            <a:ext cx="1285884" cy="20002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Rectángulo"/>
          <p:cNvSpPr/>
          <p:nvPr/>
        </p:nvSpPr>
        <p:spPr>
          <a:xfrm>
            <a:off x="2571736" y="1285860"/>
            <a:ext cx="5857916" cy="35004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CuadroTexto"/>
          <p:cNvSpPr txBox="1"/>
          <p:nvPr/>
        </p:nvSpPr>
        <p:spPr>
          <a:xfrm>
            <a:off x="3500430" y="1928802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x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6500826" y="2000240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y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7159" y="285728"/>
            <a:ext cx="17859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accent1">
                    <a:lumMod val="75000"/>
                  </a:schemeClr>
                </a:solidFill>
              </a:rPr>
              <a:t>NO extinción </a:t>
            </a:r>
            <a:r>
              <a:rPr lang="es-ES" dirty="0" smtClean="0"/>
              <a:t>sobrevive al menos uno, luego uno o los dos</a:t>
            </a:r>
            <a:endParaRPr lang="es-ES" dirty="0"/>
          </a:p>
        </p:txBody>
      </p:sp>
      <p:graphicFrame>
        <p:nvGraphicFramePr>
          <p:cNvPr id="10" name="9 Objeto"/>
          <p:cNvGraphicFramePr>
            <a:graphicFrameLocks noChangeAspect="1"/>
          </p:cNvGraphicFramePr>
          <p:nvPr/>
        </p:nvGraphicFramePr>
        <p:xfrm>
          <a:off x="4089400" y="2819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9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9400" y="28194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4286248" y="2643182"/>
          <a:ext cx="1217552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0" name="Equation" r:id="rId5" imgW="711000" imgH="291960" progId="Equation.DSMT4">
                  <p:embed/>
                </p:oleObj>
              </mc:Choice>
              <mc:Fallback>
                <p:oleObj name="Equation" r:id="rId5" imgW="711000" imgH="2919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48" y="2643182"/>
                        <a:ext cx="1217552" cy="5000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5715008" y="2571744"/>
          <a:ext cx="1217552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1" name="Equation" r:id="rId7" imgW="711000" imgH="291960" progId="Equation.DSMT4">
                  <p:embed/>
                </p:oleObj>
              </mc:Choice>
              <mc:Fallback>
                <p:oleObj name="Equation" r:id="rId7" imgW="711000" imgH="29196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8" y="2571744"/>
                        <a:ext cx="1217552" cy="5000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14 Rectángulo"/>
          <p:cNvSpPr/>
          <p:nvPr/>
        </p:nvSpPr>
        <p:spPr>
          <a:xfrm>
            <a:off x="3357554" y="1785926"/>
            <a:ext cx="2571768" cy="2214578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Rectángulo"/>
          <p:cNvSpPr/>
          <p:nvPr/>
        </p:nvSpPr>
        <p:spPr>
          <a:xfrm>
            <a:off x="4643438" y="1928802"/>
            <a:ext cx="3286148" cy="2000264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Rectángulo"/>
          <p:cNvSpPr/>
          <p:nvPr/>
        </p:nvSpPr>
        <p:spPr>
          <a:xfrm>
            <a:off x="4643438" y="1928802"/>
            <a:ext cx="1285884" cy="20002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15367" name="Object 7"/>
          <p:cNvGraphicFramePr>
            <a:graphicFrameLocks noChangeAspect="1"/>
          </p:cNvGraphicFramePr>
          <p:nvPr/>
        </p:nvGraphicFramePr>
        <p:xfrm>
          <a:off x="4429124" y="3046461"/>
          <a:ext cx="1857388" cy="8987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2" name="Equation" r:id="rId9" imgW="393480" imgH="190440" progId="Equation.DSMT4">
                  <p:embed/>
                </p:oleObj>
              </mc:Choice>
              <mc:Fallback>
                <p:oleObj name="Equation" r:id="rId9" imgW="393480" imgH="1904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24" y="3046461"/>
                        <a:ext cx="1857388" cy="8987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16 Rectángulo"/>
          <p:cNvSpPr/>
          <p:nvPr/>
        </p:nvSpPr>
        <p:spPr>
          <a:xfrm>
            <a:off x="3357554" y="1785926"/>
            <a:ext cx="2571768" cy="2214578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Rectángulo"/>
          <p:cNvSpPr/>
          <p:nvPr/>
        </p:nvSpPr>
        <p:spPr>
          <a:xfrm>
            <a:off x="4643438" y="1928802"/>
            <a:ext cx="3286148" cy="2000264"/>
          </a:xfrm>
          <a:prstGeom prst="rect">
            <a:avLst/>
          </a:prstGeom>
          <a:solidFill>
            <a:schemeClr val="accent1">
              <a:alpha val="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16393" name="Object 9"/>
          <p:cNvGraphicFramePr>
            <a:graphicFrameLocks noChangeAspect="1"/>
          </p:cNvGraphicFramePr>
          <p:nvPr/>
        </p:nvGraphicFramePr>
        <p:xfrm>
          <a:off x="2428860" y="5072073"/>
          <a:ext cx="5072098" cy="14625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3" name="Equation" r:id="rId11" imgW="2070000" imgH="596880" progId="Equation.DSMT4">
                  <p:embed/>
                </p:oleObj>
              </mc:Choice>
              <mc:Fallback>
                <p:oleObj name="Equation" r:id="rId11" imgW="2070000" imgH="5968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60" y="5072073"/>
                        <a:ext cx="5072098" cy="14625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571736" y="1285860"/>
            <a:ext cx="5857916" cy="30718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CuadroTexto"/>
          <p:cNvSpPr txBox="1"/>
          <p:nvPr/>
        </p:nvSpPr>
        <p:spPr>
          <a:xfrm>
            <a:off x="3500430" y="1928802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x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6500826" y="2000240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y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7158" y="285728"/>
            <a:ext cx="28337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Disolución y No extinción</a:t>
            </a:r>
          </a:p>
          <a:p>
            <a:r>
              <a:rPr lang="es-ES" dirty="0" smtClean="0"/>
              <a:t>Sobrevive exactamente uno </a:t>
            </a:r>
            <a:endParaRPr lang="es-ES" dirty="0"/>
          </a:p>
        </p:txBody>
      </p:sp>
      <p:graphicFrame>
        <p:nvGraphicFramePr>
          <p:cNvPr id="10" name="9 Objeto"/>
          <p:cNvGraphicFramePr>
            <a:graphicFrameLocks noChangeAspect="1"/>
          </p:cNvGraphicFramePr>
          <p:nvPr/>
        </p:nvGraphicFramePr>
        <p:xfrm>
          <a:off x="4089400" y="2819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3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9400" y="28194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214678" y="142852"/>
          <a:ext cx="1071570" cy="9726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4" name="Equation" r:id="rId5" imgW="419040" imgH="380880" progId="Equation.DSMT4">
                  <p:embed/>
                </p:oleObj>
              </mc:Choice>
              <mc:Fallback>
                <p:oleObj name="Equation" r:id="rId5" imgW="419040" imgH="3808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4678" y="142852"/>
                        <a:ext cx="1071570" cy="9726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4286248" y="2643182"/>
          <a:ext cx="1217552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5" name="Equation" r:id="rId7" imgW="711000" imgH="291960" progId="Equation.DSMT4">
                  <p:embed/>
                </p:oleObj>
              </mc:Choice>
              <mc:Fallback>
                <p:oleObj name="Equation" r:id="rId7" imgW="711000" imgH="2919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48" y="2643182"/>
                        <a:ext cx="1217552" cy="5000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5703888" y="2540000"/>
          <a:ext cx="1239837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6" name="Equation" r:id="rId9" imgW="723600" imgH="330120" progId="Equation.DSMT4">
                  <p:embed/>
                </p:oleObj>
              </mc:Choice>
              <mc:Fallback>
                <p:oleObj name="Equation" r:id="rId9" imgW="723600" imgH="33012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3888" y="2540000"/>
                        <a:ext cx="1239837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14 Rectángulo"/>
          <p:cNvSpPr/>
          <p:nvPr/>
        </p:nvSpPr>
        <p:spPr>
          <a:xfrm>
            <a:off x="3357554" y="1785926"/>
            <a:ext cx="2571768" cy="2214578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Rectángulo"/>
          <p:cNvSpPr/>
          <p:nvPr/>
        </p:nvSpPr>
        <p:spPr>
          <a:xfrm>
            <a:off x="4643438" y="1928802"/>
            <a:ext cx="3286148" cy="2000264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Rectángulo"/>
          <p:cNvSpPr/>
          <p:nvPr/>
        </p:nvSpPr>
        <p:spPr>
          <a:xfrm>
            <a:off x="5929322" y="1928802"/>
            <a:ext cx="2000264" cy="2000264"/>
          </a:xfrm>
          <a:prstGeom prst="rect">
            <a:avLst/>
          </a:prstGeom>
          <a:solidFill>
            <a:schemeClr val="accent2">
              <a:lumMod val="60000"/>
              <a:lumOff val="4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Rectángulo"/>
          <p:cNvSpPr/>
          <p:nvPr/>
        </p:nvSpPr>
        <p:spPr>
          <a:xfrm>
            <a:off x="3357554" y="1785926"/>
            <a:ext cx="1285884" cy="2214578"/>
          </a:xfrm>
          <a:prstGeom prst="rect">
            <a:avLst/>
          </a:prstGeom>
          <a:solidFill>
            <a:schemeClr val="accent2">
              <a:lumMod val="60000"/>
              <a:lumOff val="4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Rectángulo"/>
          <p:cNvSpPr/>
          <p:nvPr/>
        </p:nvSpPr>
        <p:spPr>
          <a:xfrm>
            <a:off x="4643438" y="1785926"/>
            <a:ext cx="1285884" cy="142876"/>
          </a:xfrm>
          <a:prstGeom prst="rect">
            <a:avLst/>
          </a:prstGeom>
          <a:solidFill>
            <a:schemeClr val="accent2">
              <a:lumMod val="60000"/>
              <a:lumOff val="4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Rectángulo"/>
          <p:cNvSpPr/>
          <p:nvPr/>
        </p:nvSpPr>
        <p:spPr>
          <a:xfrm>
            <a:off x="4643438" y="3929066"/>
            <a:ext cx="1285884" cy="71438"/>
          </a:xfrm>
          <a:prstGeom prst="rect">
            <a:avLst/>
          </a:prstGeom>
          <a:solidFill>
            <a:schemeClr val="accent2">
              <a:lumMod val="60000"/>
              <a:lumOff val="4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17415" name="Object 7"/>
          <p:cNvGraphicFramePr>
            <a:graphicFrameLocks noChangeAspect="1"/>
          </p:cNvGraphicFramePr>
          <p:nvPr/>
        </p:nvGraphicFramePr>
        <p:xfrm>
          <a:off x="1500166" y="5000635"/>
          <a:ext cx="6715172" cy="1119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7" name="Equation" r:id="rId11" imgW="4444920" imgH="761760" progId="Equation.DSMT4">
                  <p:embed/>
                </p:oleObj>
              </mc:Choice>
              <mc:Fallback>
                <p:oleObj name="Equation" r:id="rId11" imgW="4444920" imgH="76176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0166" y="5000635"/>
                        <a:ext cx="6715172" cy="11191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6" name="Object 8"/>
          <p:cNvGraphicFramePr>
            <a:graphicFrameLocks noChangeAspect="1"/>
          </p:cNvGraphicFramePr>
          <p:nvPr/>
        </p:nvGraphicFramePr>
        <p:xfrm>
          <a:off x="1928794" y="6215081"/>
          <a:ext cx="4786346" cy="5351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8" name="Equation" r:id="rId13" imgW="2044440" imgH="228600" progId="Equation.DSMT4">
                  <p:embed/>
                </p:oleObj>
              </mc:Choice>
              <mc:Fallback>
                <p:oleObj name="Equation" r:id="rId13" imgW="2044440" imgH="2286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794" y="6215081"/>
                        <a:ext cx="4786346" cy="5351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571736" y="1285860"/>
            <a:ext cx="5857916" cy="30718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CuadroTexto"/>
          <p:cNvSpPr txBox="1"/>
          <p:nvPr/>
        </p:nvSpPr>
        <p:spPr>
          <a:xfrm>
            <a:off x="3500430" y="1928802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x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6500826" y="2000240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y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7158" y="285728"/>
            <a:ext cx="28337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Disolución y No extinción</a:t>
            </a:r>
          </a:p>
          <a:p>
            <a:r>
              <a:rPr lang="es-ES" dirty="0" smtClean="0"/>
              <a:t>Sobrevive exactamente uno </a:t>
            </a:r>
            <a:endParaRPr lang="es-ES" dirty="0"/>
          </a:p>
        </p:txBody>
      </p:sp>
      <p:graphicFrame>
        <p:nvGraphicFramePr>
          <p:cNvPr id="10" name="9 Objeto"/>
          <p:cNvGraphicFramePr>
            <a:graphicFrameLocks noChangeAspect="1"/>
          </p:cNvGraphicFramePr>
          <p:nvPr/>
        </p:nvGraphicFramePr>
        <p:xfrm>
          <a:off x="4089400" y="2819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7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9400" y="28194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214678" y="142852"/>
          <a:ext cx="1071570" cy="9726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8" name="Equation" r:id="rId5" imgW="419040" imgH="380880" progId="Equation.DSMT4">
                  <p:embed/>
                </p:oleObj>
              </mc:Choice>
              <mc:Fallback>
                <p:oleObj name="Equation" r:id="rId5" imgW="419040" imgH="3808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4678" y="142852"/>
                        <a:ext cx="1071570" cy="9726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4286248" y="2643182"/>
          <a:ext cx="1217552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9" name="Equation" r:id="rId7" imgW="711000" imgH="291960" progId="Equation.DSMT4">
                  <p:embed/>
                </p:oleObj>
              </mc:Choice>
              <mc:Fallback>
                <p:oleObj name="Equation" r:id="rId7" imgW="711000" imgH="2919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48" y="2643182"/>
                        <a:ext cx="1217552" cy="5000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5703888" y="2540000"/>
          <a:ext cx="1239837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0" name="Equation" r:id="rId9" imgW="723600" imgH="330120" progId="Equation.DSMT4">
                  <p:embed/>
                </p:oleObj>
              </mc:Choice>
              <mc:Fallback>
                <p:oleObj name="Equation" r:id="rId9" imgW="723600" imgH="33012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3888" y="2540000"/>
                        <a:ext cx="1239837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14 Rectángulo"/>
          <p:cNvSpPr/>
          <p:nvPr/>
        </p:nvSpPr>
        <p:spPr>
          <a:xfrm>
            <a:off x="3357554" y="1785926"/>
            <a:ext cx="2571768" cy="2214578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Rectángulo"/>
          <p:cNvSpPr/>
          <p:nvPr/>
        </p:nvSpPr>
        <p:spPr>
          <a:xfrm>
            <a:off x="4643438" y="1928802"/>
            <a:ext cx="3286148" cy="2000264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Rectángulo"/>
          <p:cNvSpPr/>
          <p:nvPr/>
        </p:nvSpPr>
        <p:spPr>
          <a:xfrm>
            <a:off x="5929322" y="1928802"/>
            <a:ext cx="2000264" cy="2000264"/>
          </a:xfrm>
          <a:prstGeom prst="rect">
            <a:avLst/>
          </a:prstGeom>
          <a:solidFill>
            <a:schemeClr val="accent2">
              <a:lumMod val="60000"/>
              <a:lumOff val="4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Rectángulo"/>
          <p:cNvSpPr/>
          <p:nvPr/>
        </p:nvSpPr>
        <p:spPr>
          <a:xfrm>
            <a:off x="3357554" y="1785926"/>
            <a:ext cx="1285884" cy="2214578"/>
          </a:xfrm>
          <a:prstGeom prst="rect">
            <a:avLst/>
          </a:prstGeom>
          <a:solidFill>
            <a:schemeClr val="accent2">
              <a:lumMod val="60000"/>
              <a:lumOff val="4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Rectángulo"/>
          <p:cNvSpPr/>
          <p:nvPr/>
        </p:nvSpPr>
        <p:spPr>
          <a:xfrm>
            <a:off x="4643438" y="1785926"/>
            <a:ext cx="1285884" cy="142876"/>
          </a:xfrm>
          <a:prstGeom prst="rect">
            <a:avLst/>
          </a:prstGeom>
          <a:solidFill>
            <a:schemeClr val="accent2">
              <a:lumMod val="60000"/>
              <a:lumOff val="4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Rectángulo"/>
          <p:cNvSpPr/>
          <p:nvPr/>
        </p:nvSpPr>
        <p:spPr>
          <a:xfrm>
            <a:off x="4643438" y="3929066"/>
            <a:ext cx="1285884" cy="71438"/>
          </a:xfrm>
          <a:prstGeom prst="rect">
            <a:avLst/>
          </a:prstGeom>
          <a:solidFill>
            <a:schemeClr val="accent2">
              <a:lumMod val="60000"/>
              <a:lumOff val="4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17415" name="Object 7"/>
          <p:cNvGraphicFramePr>
            <a:graphicFrameLocks noChangeAspect="1"/>
          </p:cNvGraphicFramePr>
          <p:nvPr/>
        </p:nvGraphicFramePr>
        <p:xfrm>
          <a:off x="2143108" y="4857760"/>
          <a:ext cx="535305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1" name="Equation" r:id="rId11" imgW="3543120" imgH="406080" progId="Equation.DSMT4">
                  <p:embed/>
                </p:oleObj>
              </mc:Choice>
              <mc:Fallback>
                <p:oleObj name="Equation" r:id="rId11" imgW="3543120" imgH="4060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08" y="4857760"/>
                        <a:ext cx="535305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8" name="Object 8"/>
          <p:cNvGraphicFramePr>
            <a:graphicFrameLocks noChangeAspect="1"/>
          </p:cNvGraphicFramePr>
          <p:nvPr/>
        </p:nvGraphicFramePr>
        <p:xfrm>
          <a:off x="3428992" y="1357298"/>
          <a:ext cx="928694" cy="4107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2" name="Equation" r:id="rId13" imgW="660240" imgH="291960" progId="Equation.DSMT4">
                  <p:embed/>
                </p:oleObj>
              </mc:Choice>
              <mc:Fallback>
                <p:oleObj name="Equation" r:id="rId13" imgW="660240" imgH="29196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8992" y="1357298"/>
                        <a:ext cx="928694" cy="4107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9" name="Object 9"/>
          <p:cNvGraphicFramePr>
            <a:graphicFrameLocks noChangeAspect="1"/>
          </p:cNvGraphicFramePr>
          <p:nvPr/>
        </p:nvGraphicFramePr>
        <p:xfrm>
          <a:off x="6572263" y="1428736"/>
          <a:ext cx="849619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3" name="Equation" r:id="rId15" imgW="698400" imgH="330120" progId="Equation.DSMT4">
                  <p:embed/>
                </p:oleObj>
              </mc:Choice>
              <mc:Fallback>
                <p:oleObj name="Equation" r:id="rId15" imgW="698400" imgH="33012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2263" y="1428736"/>
                        <a:ext cx="849619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571736" y="1285860"/>
            <a:ext cx="5857916" cy="3500462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CuadroTexto"/>
          <p:cNvSpPr txBox="1"/>
          <p:nvPr/>
        </p:nvSpPr>
        <p:spPr>
          <a:xfrm>
            <a:off x="3500430" y="1928802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x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6500826" y="2000240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y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7158" y="285728"/>
            <a:ext cx="18169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C00000"/>
                </a:solidFill>
              </a:rPr>
              <a:t>Extinción </a:t>
            </a:r>
          </a:p>
          <a:p>
            <a:endParaRPr lang="es-ES" dirty="0" smtClean="0">
              <a:solidFill>
                <a:srgbClr val="C00000"/>
              </a:solidFill>
            </a:endParaRPr>
          </a:p>
          <a:p>
            <a:endParaRPr lang="es-ES" dirty="0" smtClean="0">
              <a:solidFill>
                <a:srgbClr val="C00000"/>
              </a:solidFill>
            </a:endParaRPr>
          </a:p>
          <a:p>
            <a:r>
              <a:rPr lang="es-ES" dirty="0" smtClean="0"/>
              <a:t>Fallezcan los dos,</a:t>
            </a:r>
          </a:p>
          <a:p>
            <a:r>
              <a:rPr lang="es-ES" dirty="0" smtClean="0"/>
              <a:t>Luego 1 </a:t>
            </a:r>
          </a:p>
          <a:p>
            <a:r>
              <a:rPr lang="es-ES" dirty="0" smtClean="0"/>
              <a:t>menos sobreviva </a:t>
            </a:r>
          </a:p>
          <a:p>
            <a:r>
              <a:rPr lang="es-ES" dirty="0" smtClean="0"/>
              <a:t>alguno o los dos</a:t>
            </a:r>
          </a:p>
          <a:p>
            <a:endParaRPr lang="es-ES" dirty="0" smtClean="0"/>
          </a:p>
        </p:txBody>
      </p:sp>
      <p:graphicFrame>
        <p:nvGraphicFramePr>
          <p:cNvPr id="10" name="9 Objeto"/>
          <p:cNvGraphicFramePr>
            <a:graphicFrameLocks noChangeAspect="1"/>
          </p:cNvGraphicFramePr>
          <p:nvPr/>
        </p:nvGraphicFramePr>
        <p:xfrm>
          <a:off x="4089400" y="2819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7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9400" y="28194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936875" y="4964113"/>
          <a:ext cx="4414838" cy="1046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8" name="Equation" r:id="rId5" imgW="2197080" imgH="520560" progId="Equation.DSMT4">
                  <p:embed/>
                </p:oleObj>
              </mc:Choice>
              <mc:Fallback>
                <p:oleObj name="Equation" r:id="rId5" imgW="2197080" imgH="52056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6875" y="4964113"/>
                        <a:ext cx="4414838" cy="1046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14 Rectángulo"/>
          <p:cNvSpPr/>
          <p:nvPr/>
        </p:nvSpPr>
        <p:spPr>
          <a:xfrm>
            <a:off x="3357554" y="1785926"/>
            <a:ext cx="2571768" cy="22145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Rectángulo"/>
          <p:cNvSpPr/>
          <p:nvPr/>
        </p:nvSpPr>
        <p:spPr>
          <a:xfrm>
            <a:off x="4643438" y="1928802"/>
            <a:ext cx="3286148" cy="20002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5703888" y="2540000"/>
          <a:ext cx="1239837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9" name="Equation" r:id="rId7" imgW="723600" imgH="330120" progId="Equation.DSMT4">
                  <p:embed/>
                </p:oleObj>
              </mc:Choice>
              <mc:Fallback>
                <p:oleObj name="Equation" r:id="rId7" imgW="723600" imgH="33012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3888" y="2540000"/>
                        <a:ext cx="1239837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4286248" y="2643182"/>
          <a:ext cx="1217552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0" name="Equation" r:id="rId9" imgW="711000" imgH="291960" progId="Equation.DSMT4">
                  <p:embed/>
                </p:oleObj>
              </mc:Choice>
              <mc:Fallback>
                <p:oleObj name="Equation" r:id="rId9" imgW="711000" imgH="2919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48" y="2643182"/>
                        <a:ext cx="1217552" cy="5000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9" name="Object 7"/>
          <p:cNvGraphicFramePr>
            <a:graphicFrameLocks noChangeAspect="1"/>
          </p:cNvGraphicFramePr>
          <p:nvPr/>
        </p:nvGraphicFramePr>
        <p:xfrm>
          <a:off x="5214942" y="4286256"/>
          <a:ext cx="1428760" cy="4373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1" name="Equation" r:id="rId11" imgW="622080" imgH="190440" progId="Equation.DSMT4">
                  <p:embed/>
                </p:oleObj>
              </mc:Choice>
              <mc:Fallback>
                <p:oleObj name="Equation" r:id="rId11" imgW="622080" imgH="1904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4942" y="4286256"/>
                        <a:ext cx="1428760" cy="4373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0" name="Object 8"/>
          <p:cNvGraphicFramePr>
            <a:graphicFrameLocks noChangeAspect="1"/>
          </p:cNvGraphicFramePr>
          <p:nvPr/>
        </p:nvGraphicFramePr>
        <p:xfrm>
          <a:off x="2428860" y="214289"/>
          <a:ext cx="1214446" cy="830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2" name="Equation" r:id="rId13" imgW="482400" imgH="330120" progId="Equation.DSMT4">
                  <p:embed/>
                </p:oleObj>
              </mc:Choice>
              <mc:Fallback>
                <p:oleObj name="Equation" r:id="rId13" imgW="482400" imgH="33012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60" y="214289"/>
                        <a:ext cx="1214446" cy="830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571736" y="1285860"/>
            <a:ext cx="5857916" cy="3500462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CuadroTexto"/>
          <p:cNvSpPr txBox="1"/>
          <p:nvPr/>
        </p:nvSpPr>
        <p:spPr>
          <a:xfrm>
            <a:off x="3500430" y="1928802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x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6500826" y="2000240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y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7158" y="285728"/>
            <a:ext cx="18169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C00000"/>
                </a:solidFill>
              </a:rPr>
              <a:t>Extinción </a:t>
            </a:r>
          </a:p>
          <a:p>
            <a:endParaRPr lang="es-ES" dirty="0" smtClean="0">
              <a:solidFill>
                <a:srgbClr val="C00000"/>
              </a:solidFill>
            </a:endParaRPr>
          </a:p>
          <a:p>
            <a:endParaRPr lang="es-ES" dirty="0" smtClean="0">
              <a:solidFill>
                <a:srgbClr val="C00000"/>
              </a:solidFill>
            </a:endParaRPr>
          </a:p>
          <a:p>
            <a:r>
              <a:rPr lang="es-ES" dirty="0" smtClean="0"/>
              <a:t>Fallezcan los dos,</a:t>
            </a:r>
          </a:p>
          <a:p>
            <a:r>
              <a:rPr lang="es-ES" dirty="0" smtClean="0"/>
              <a:t>Luego 1 </a:t>
            </a:r>
          </a:p>
          <a:p>
            <a:r>
              <a:rPr lang="es-ES" dirty="0" smtClean="0"/>
              <a:t>menos sobreviva </a:t>
            </a:r>
          </a:p>
          <a:p>
            <a:r>
              <a:rPr lang="es-ES" dirty="0" smtClean="0"/>
              <a:t>alguno o los dos</a:t>
            </a:r>
          </a:p>
          <a:p>
            <a:endParaRPr lang="es-ES" dirty="0" smtClean="0"/>
          </a:p>
          <a:p>
            <a:r>
              <a:rPr lang="es-ES" dirty="0" smtClean="0">
                <a:solidFill>
                  <a:srgbClr val="FF0000"/>
                </a:solidFill>
              </a:rPr>
              <a:t>Fallezcan los dos</a:t>
            </a:r>
          </a:p>
          <a:p>
            <a:endParaRPr lang="es-ES" dirty="0" smtClean="0"/>
          </a:p>
        </p:txBody>
      </p:sp>
      <p:graphicFrame>
        <p:nvGraphicFramePr>
          <p:cNvPr id="10" name="9 Objeto"/>
          <p:cNvGraphicFramePr>
            <a:graphicFrameLocks noChangeAspect="1"/>
          </p:cNvGraphicFramePr>
          <p:nvPr/>
        </p:nvGraphicFramePr>
        <p:xfrm>
          <a:off x="4089400" y="2819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8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9400" y="28194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873375" y="4976813"/>
          <a:ext cx="4543425" cy="1020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9" name="Equation" r:id="rId5" imgW="2260440" imgH="507960" progId="Equation.DSMT4">
                  <p:embed/>
                </p:oleObj>
              </mc:Choice>
              <mc:Fallback>
                <p:oleObj name="Equation" r:id="rId5" imgW="2260440" imgH="50796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3375" y="4976813"/>
                        <a:ext cx="4543425" cy="1020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15" name="14 Rectángulo"/>
              <p:cNvSpPr/>
              <p:nvPr/>
            </p:nvSpPr>
            <p:spPr>
              <a:xfrm>
                <a:off x="3356760" y="1839014"/>
                <a:ext cx="2571768" cy="2214578"/>
              </a:xfrm>
              <a:prstGeom prst="rect">
                <a:avLst/>
              </a:prstGeom>
              <a:solidFill>
                <a:schemeClr val="bg1"/>
              </a:solidFill>
              <a:ln w="6350" cmpd="sng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es-ES" i="1"/>
                          </m:ctrlPr>
                        </m:sPrePr>
                        <m:sub>
                          <m:r>
                            <a:rPr lang="es-ES" i="1"/>
                            <m:t>𝑛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s-ES" i="1"/>
                              </m:ctrlPr>
                            </m:sSubPr>
                            <m:e>
                              <m:r>
                                <a:rPr lang="es-ES" i="1"/>
                                <m:t>𝑝</m:t>
                              </m:r>
                            </m:e>
                            <m:sub>
                              <m:r>
                                <a:rPr lang="es-ES" i="1"/>
                                <m:t>𝑥</m:t>
                              </m:r>
                            </m:sub>
                          </m:sSub>
                          <m:r>
                            <a:rPr lang="es-ES" i="1"/>
                            <m:t>=0,9</m:t>
                          </m:r>
                        </m:e>
                      </m:sPre>
                    </m:oMath>
                  </m:oMathPara>
                </a14:m>
                <a:endParaRPr lang="es-ES" dirty="0"/>
              </a:p>
              <a:p>
                <a:pPr algn="ctr"/>
                <a:endParaRPr lang="es-ES" dirty="0"/>
              </a:p>
            </p:txBody>
          </p:sp>
        </mc:Choice>
        <mc:Fallback>
          <p:sp>
            <p:nvSpPr>
              <p:cNvPr id="15" name="14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6760" y="1839014"/>
                <a:ext cx="2571768" cy="221457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6350" cmpd="sng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15 Rectángulo"/>
          <p:cNvSpPr/>
          <p:nvPr/>
        </p:nvSpPr>
        <p:spPr>
          <a:xfrm>
            <a:off x="4750595" y="1892102"/>
            <a:ext cx="3286148" cy="2000264"/>
          </a:xfrm>
          <a:prstGeom prst="rect">
            <a:avLst/>
          </a:prstGeom>
          <a:solidFill>
            <a:schemeClr val="bg1"/>
          </a:solidFill>
          <a:ln w="63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103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0646515"/>
              </p:ext>
            </p:extLst>
          </p:nvPr>
        </p:nvGraphicFramePr>
        <p:xfrm>
          <a:off x="5703888" y="2540000"/>
          <a:ext cx="1239837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0" name="Equation" r:id="rId8" imgW="723600" imgH="330120" progId="Equation.DSMT4">
                  <p:embed/>
                </p:oleObj>
              </mc:Choice>
              <mc:Fallback>
                <p:oleObj name="Equation" r:id="rId8" imgW="723600" imgH="33012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3888" y="2540000"/>
                        <a:ext cx="1239837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9" name="Object 7"/>
          <p:cNvGraphicFramePr>
            <a:graphicFrameLocks noChangeAspect="1"/>
          </p:cNvGraphicFramePr>
          <p:nvPr/>
        </p:nvGraphicFramePr>
        <p:xfrm>
          <a:off x="5429256" y="4214818"/>
          <a:ext cx="787400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1" name="Equation" r:id="rId10" imgW="342720" imgH="228600" progId="Equation.DSMT4">
                  <p:embed/>
                </p:oleObj>
              </mc:Choice>
              <mc:Fallback>
                <p:oleObj name="Equation" r:id="rId10" imgW="342720" imgH="2286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6" y="4214818"/>
                        <a:ext cx="787400" cy="525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0" name="Object 8"/>
          <p:cNvGraphicFramePr>
            <a:graphicFrameLocks noChangeAspect="1"/>
          </p:cNvGraphicFramePr>
          <p:nvPr/>
        </p:nvGraphicFramePr>
        <p:xfrm>
          <a:off x="2428860" y="214289"/>
          <a:ext cx="1214446" cy="830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2" name="Equation" r:id="rId12" imgW="482400" imgH="330120" progId="Equation.DSMT4">
                  <p:embed/>
                </p:oleObj>
              </mc:Choice>
              <mc:Fallback>
                <p:oleObj name="Equation" r:id="rId12" imgW="482400" imgH="33012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60" y="214289"/>
                        <a:ext cx="1214446" cy="830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6" name="Object 8"/>
          <p:cNvGraphicFramePr>
            <a:graphicFrameLocks noChangeAspect="1"/>
          </p:cNvGraphicFramePr>
          <p:nvPr/>
        </p:nvGraphicFramePr>
        <p:xfrm>
          <a:off x="3786182" y="1357297"/>
          <a:ext cx="950436" cy="4203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3" name="Equation" r:id="rId14" imgW="660240" imgH="291960" progId="Equation.DSMT4">
                  <p:embed/>
                </p:oleObj>
              </mc:Choice>
              <mc:Fallback>
                <p:oleObj name="Equation" r:id="rId14" imgW="660240" imgH="29196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6182" y="1357297"/>
                        <a:ext cx="950436" cy="4203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17 Conector recto"/>
          <p:cNvCxnSpPr/>
          <p:nvPr/>
        </p:nvCxnSpPr>
        <p:spPr>
          <a:xfrm rot="5400000">
            <a:off x="4929190" y="2928934"/>
            <a:ext cx="200026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537" name="Object 9"/>
          <p:cNvGraphicFramePr>
            <a:graphicFrameLocks noChangeAspect="1"/>
          </p:cNvGraphicFramePr>
          <p:nvPr/>
        </p:nvGraphicFramePr>
        <p:xfrm>
          <a:off x="6357950" y="1428736"/>
          <a:ext cx="857256" cy="365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4" name="Equation" r:id="rId16" imgW="685800" imgH="291960" progId="Equation.DSMT4">
                  <p:embed/>
                </p:oleObj>
              </mc:Choice>
              <mc:Fallback>
                <p:oleObj name="Equation" r:id="rId16" imgW="685800" imgH="29196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7950" y="1428736"/>
                        <a:ext cx="857256" cy="3651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8" name="Object 7"/>
          <p:cNvGraphicFramePr>
            <a:graphicFrameLocks noChangeAspect="1"/>
          </p:cNvGraphicFramePr>
          <p:nvPr/>
        </p:nvGraphicFramePr>
        <p:xfrm>
          <a:off x="857224" y="2857496"/>
          <a:ext cx="787400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5" name="Equation" r:id="rId18" imgW="342720" imgH="228600" progId="Equation.DSMT4">
                  <p:embed/>
                </p:oleObj>
              </mc:Choice>
              <mc:Fallback>
                <p:oleObj name="Equation" r:id="rId18" imgW="342720" imgH="2286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24" y="2857496"/>
                        <a:ext cx="787400" cy="525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4114800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s-ES" dirty="0"/>
          </a:p>
        </p:txBody>
      </p:sp>
      <p:graphicFrame>
        <p:nvGraphicFramePr>
          <p:cNvPr id="2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0646515"/>
              </p:ext>
            </p:extLst>
          </p:nvPr>
        </p:nvGraphicFramePr>
        <p:xfrm>
          <a:off x="5706215" y="2536825"/>
          <a:ext cx="1239837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6" name="Equation" r:id="rId19" imgW="723600" imgH="330120" progId="Equation.DSMT4">
                  <p:embed/>
                </p:oleObj>
              </mc:Choice>
              <mc:Fallback>
                <p:oleObj name="Equation" r:id="rId19" imgW="723600" imgH="330120" progId="Equation.DSMT4">
                  <p:embed/>
                  <p:pic>
                    <p:nvPicPr>
                      <p:cNvPr id="103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6215" y="2536825"/>
                        <a:ext cx="1239837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3995936" y="26369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3784482" y="2536825"/>
            <a:ext cx="9094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aseline="-25000" dirty="0" err="1"/>
              <a:t>n</a:t>
            </a:r>
            <a:r>
              <a:rPr lang="es-ES" dirty="0" err="1"/>
              <a:t>p</a:t>
            </a:r>
            <a:r>
              <a:rPr lang="es-ES" baseline="-25000" dirty="0" err="1"/>
              <a:t>x</a:t>
            </a:r>
            <a:r>
              <a:rPr lang="es-ES" dirty="0"/>
              <a:t> =0,9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571736" y="1285860"/>
            <a:ext cx="5857916" cy="350046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CuadroTexto"/>
          <p:cNvSpPr txBox="1"/>
          <p:nvPr/>
        </p:nvSpPr>
        <p:spPr>
          <a:xfrm>
            <a:off x="3500430" y="1928802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x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6500826" y="2000240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y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7158" y="285728"/>
            <a:ext cx="17039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rgbClr val="C00000"/>
                </a:solidFill>
              </a:rPr>
              <a:t>Disolución</a:t>
            </a:r>
          </a:p>
          <a:p>
            <a:endParaRPr lang="es-ES" dirty="0" smtClean="0">
              <a:solidFill>
                <a:srgbClr val="C00000"/>
              </a:solidFill>
            </a:endParaRPr>
          </a:p>
          <a:p>
            <a:r>
              <a:rPr lang="es-E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Fallezca alguno, </a:t>
            </a:r>
          </a:p>
          <a:p>
            <a:r>
              <a:rPr lang="es-E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incluso los dos</a:t>
            </a:r>
            <a:endParaRPr lang="es-E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10" name="9 Objeto"/>
          <p:cNvGraphicFramePr>
            <a:graphicFrameLocks noChangeAspect="1"/>
          </p:cNvGraphicFramePr>
          <p:nvPr/>
        </p:nvGraphicFramePr>
        <p:xfrm>
          <a:off x="4089400" y="2819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5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9400" y="28194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5703888" y="2540000"/>
          <a:ext cx="1239837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6" name="Equation" r:id="rId5" imgW="723600" imgH="330120" progId="Equation.DSMT4">
                  <p:embed/>
                </p:oleObj>
              </mc:Choice>
              <mc:Fallback>
                <p:oleObj name="Equation" r:id="rId5" imgW="723600" imgH="33012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3888" y="2540000"/>
                        <a:ext cx="1239837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2871788" y="4929188"/>
          <a:ext cx="4130675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7" name="Equation" r:id="rId7" imgW="2120760" imgH="330120" progId="Equation.DSMT4">
                  <p:embed/>
                </p:oleObj>
              </mc:Choice>
              <mc:Fallback>
                <p:oleObj name="Equation" r:id="rId7" imgW="2120760" imgH="33012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1788" y="4929188"/>
                        <a:ext cx="4130675" cy="642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14 Rectángulo"/>
          <p:cNvSpPr/>
          <p:nvPr/>
        </p:nvSpPr>
        <p:spPr>
          <a:xfrm>
            <a:off x="3357554" y="1785926"/>
            <a:ext cx="2571768" cy="2214578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Rectángulo"/>
          <p:cNvSpPr/>
          <p:nvPr/>
        </p:nvSpPr>
        <p:spPr>
          <a:xfrm>
            <a:off x="4643438" y="1928802"/>
            <a:ext cx="3286148" cy="2000264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19463" name="Object 7"/>
          <p:cNvGraphicFramePr>
            <a:graphicFrameLocks noChangeAspect="1"/>
          </p:cNvGraphicFramePr>
          <p:nvPr/>
        </p:nvGraphicFramePr>
        <p:xfrm>
          <a:off x="2571736" y="142852"/>
          <a:ext cx="1143008" cy="8490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8" name="Equation" r:id="rId9" imgW="444240" imgH="330120" progId="Equation.DSMT4">
                  <p:embed/>
                </p:oleObj>
              </mc:Choice>
              <mc:Fallback>
                <p:oleObj name="Equation" r:id="rId9" imgW="444240" imgH="33012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36" y="142852"/>
                        <a:ext cx="1143008" cy="8490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13 Rectángulo"/>
          <p:cNvSpPr/>
          <p:nvPr/>
        </p:nvSpPr>
        <p:spPr>
          <a:xfrm>
            <a:off x="4643438" y="1928802"/>
            <a:ext cx="1285884" cy="20002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4286248" y="2643182"/>
          <a:ext cx="1217552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9" name="Equation" r:id="rId11" imgW="711000" imgH="291960" progId="Equation.DSMT4">
                  <p:embed/>
                </p:oleObj>
              </mc:Choice>
              <mc:Fallback>
                <p:oleObj name="Equation" r:id="rId11" imgW="711000" imgH="2919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48" y="2643182"/>
                        <a:ext cx="1217552" cy="5000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4" name="Object 8"/>
          <p:cNvGraphicFramePr>
            <a:graphicFrameLocks noChangeAspect="1"/>
          </p:cNvGraphicFramePr>
          <p:nvPr/>
        </p:nvGraphicFramePr>
        <p:xfrm>
          <a:off x="357158" y="1928802"/>
          <a:ext cx="2100277" cy="642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0" name="Equation" r:id="rId13" imgW="622080" imgH="190440" progId="Equation.DSMT4">
                  <p:embed/>
                </p:oleObj>
              </mc:Choice>
              <mc:Fallback>
                <p:oleObj name="Equation" r:id="rId13" imgW="622080" imgH="1904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58" y="1928802"/>
                        <a:ext cx="2100277" cy="6429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16 CuadroTexto"/>
          <p:cNvSpPr txBox="1"/>
          <p:nvPr/>
        </p:nvSpPr>
        <p:spPr>
          <a:xfrm>
            <a:off x="1500166" y="5715016"/>
            <a:ext cx="4166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Lógicamente si a disolución y no extinción </a:t>
            </a:r>
            <a:endParaRPr lang="es-ES" dirty="0"/>
          </a:p>
        </p:txBody>
      </p:sp>
      <p:graphicFrame>
        <p:nvGraphicFramePr>
          <p:cNvPr id="19465" name="Object 3"/>
          <p:cNvGraphicFramePr>
            <a:graphicFrameLocks noChangeAspect="1"/>
          </p:cNvGraphicFramePr>
          <p:nvPr/>
        </p:nvGraphicFramePr>
        <p:xfrm>
          <a:off x="5786446" y="5500702"/>
          <a:ext cx="1663700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1" name="Equation" r:id="rId15" imgW="812520" imgH="380880" progId="Equation.DSMT4">
                  <p:embed/>
                </p:oleObj>
              </mc:Choice>
              <mc:Fallback>
                <p:oleObj name="Equation" r:id="rId15" imgW="812520" imgH="3808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6446" y="5500702"/>
                        <a:ext cx="1663700" cy="77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17 CuadroTexto"/>
          <p:cNvSpPr txBox="1"/>
          <p:nvPr/>
        </p:nvSpPr>
        <p:spPr>
          <a:xfrm>
            <a:off x="1071538" y="6143644"/>
            <a:ext cx="2328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Le añadimos extinción </a:t>
            </a:r>
            <a:endParaRPr lang="es-ES" dirty="0"/>
          </a:p>
        </p:txBody>
      </p:sp>
      <p:graphicFrame>
        <p:nvGraphicFramePr>
          <p:cNvPr id="19466" name="Object 10"/>
          <p:cNvGraphicFramePr>
            <a:graphicFrameLocks noChangeAspect="1"/>
          </p:cNvGraphicFramePr>
          <p:nvPr/>
        </p:nvGraphicFramePr>
        <p:xfrm>
          <a:off x="3428992" y="6072206"/>
          <a:ext cx="1500198" cy="5652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2" name="Equation" r:id="rId17" imgW="876240" imgH="330120" progId="Equation.DSMT4">
                  <p:embed/>
                </p:oleObj>
              </mc:Choice>
              <mc:Fallback>
                <p:oleObj name="Equation" r:id="rId17" imgW="876240" imgH="33012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8992" y="6072206"/>
                        <a:ext cx="1500198" cy="5652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19 CuadroTexto"/>
          <p:cNvSpPr txBox="1"/>
          <p:nvPr/>
        </p:nvSpPr>
        <p:spPr>
          <a:xfrm>
            <a:off x="5214942" y="6286520"/>
            <a:ext cx="2336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Tendríamos disolución </a:t>
            </a:r>
            <a:endParaRPr lang="es-E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23&quot;&gt;&lt;property id=&quot;20148&quot; value=&quot;5&quot;/&gt;&lt;property id=&quot;20300&quot; value=&quot;Diapositiva 3&quot;/&gt;&lt;property id=&quot;20307&quot; value=&quot;257&quot;/&gt;&lt;/object&gt;&lt;object type=&quot;3&quot; unique_id=&quot;10024&quot;&gt;&lt;property id=&quot;20148&quot; value=&quot;5&quot;/&gt;&lt;property id=&quot;20300&quot; value=&quot;Diapositiva 4&quot;/&gt;&lt;property id=&quot;20307&quot; value=&quot;258&quot;/&gt;&lt;/object&gt;&lt;object type=&quot;3&quot; unique_id=&quot;10025&quot;&gt;&lt;property id=&quot;20148&quot; value=&quot;5&quot;/&gt;&lt;property id=&quot;20300&quot; value=&quot;Diapositiva 5&quot;/&gt;&lt;property id=&quot;20307&quot; value=&quot;259&quot;/&gt;&lt;/object&gt;&lt;object type=&quot;3&quot; unique_id=&quot;10026&quot;&gt;&lt;property id=&quot;20148&quot; value=&quot;5&quot;/&gt;&lt;property id=&quot;20300&quot; value=&quot;Diapositiva 7&quot;/&gt;&lt;property id=&quot;20307&quot; value=&quot;260&quot;/&gt;&lt;/object&gt;&lt;object type=&quot;3&quot; unique_id=&quot;10027&quot;&gt;&lt;property id=&quot;20148&quot; value=&quot;5&quot;/&gt;&lt;property id=&quot;20300&quot; value=&quot;Diapositiva 9&quot;/&gt;&lt;property id=&quot;20307&quot; value=&quot;261&quot;/&gt;&lt;/object&gt;&lt;object type=&quot;3&quot; unique_id=&quot;10148&quot;&gt;&lt;property id=&quot;20148&quot; value=&quot;5&quot;/&gt;&lt;property id=&quot;20300&quot; value=&quot;Diapositiva 1&quot;/&gt;&lt;property id=&quot;20307&quot; value=&quot;266&quot;/&gt;&lt;/object&gt;&lt;object type=&quot;3&quot; unique_id=&quot;10149&quot;&gt;&lt;property id=&quot;20148&quot; value=&quot;5&quot;/&gt;&lt;property id=&quot;20300&quot; value=&quot;Diapositiva 2&quot;/&gt;&lt;property id=&quot;20307&quot; value=&quot;267&quot;/&gt;&lt;/object&gt;&lt;object type=&quot;3&quot; unique_id=&quot;10150&quot;&gt;&lt;property id=&quot;20148&quot; value=&quot;5&quot;/&gt;&lt;property id=&quot;20300&quot; value=&quot;Diapositiva 6&quot;/&gt;&lt;property id=&quot;20307&quot; value=&quot;262&quot;/&gt;&lt;/object&gt;&lt;object type=&quot;3&quot; unique_id=&quot;10151&quot;&gt;&lt;property id=&quot;20148&quot; value=&quot;5&quot;/&gt;&lt;property id=&quot;20300&quot; value=&quot;Diapositiva 8&quot;/&gt;&lt;property id=&quot;20307&quot; value=&quot;263&quot;/&gt;&lt;/object&gt;&lt;object type=&quot;3&quot; unique_id=&quot;10152&quot;&gt;&lt;property id=&quot;20148&quot; value=&quot;5&quot;/&gt;&lt;property id=&quot;20300&quot; value=&quot;Diapositiva 10&quot;/&gt;&lt;property id=&quot;20307&quot; value=&quot;265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150</Words>
  <Application>Microsoft Office PowerPoint</Application>
  <PresentationFormat>Presentación en pantalla (4:3)</PresentationFormat>
  <Paragraphs>63</Paragraphs>
  <Slides>10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Tema de Office</vt:lpstr>
      <vt:lpstr>Equation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UVEG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jlejarza</dc:creator>
  <cp:lastModifiedBy>jlejarzae@outlook.es</cp:lastModifiedBy>
  <cp:revision>13</cp:revision>
  <dcterms:created xsi:type="dcterms:W3CDTF">2017-10-16T09:33:27Z</dcterms:created>
  <dcterms:modified xsi:type="dcterms:W3CDTF">2022-10-20T08:32:18Z</dcterms:modified>
</cp:coreProperties>
</file>