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50ADD-F9F3-45D1-AC6B-9856CC5D67AB}" type="datetimeFigureOut">
              <a:rPr lang="es-ES" smtClean="0"/>
              <a:pPr/>
              <a:t>26/09/2017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46C6-52BC-41CF-8ACD-3D32D7055B8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ocw.uv.es/ciencias-sociales-y-juridicas/inferencia/prat01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cw.uv.es/ciencias-sociales-y-juridicas/inferencia/prat04b.pdf" TargetMode="External"/><Relationship Id="rId5" Type="http://schemas.openxmlformats.org/officeDocument/2006/relationships/hyperlink" Target="http://ocw.uv.es/ciencias-sociales-y-juridicas/inferencia/prat04a.pdf" TargetMode="External"/><Relationship Id="rId4" Type="http://schemas.openxmlformats.org/officeDocument/2006/relationships/hyperlink" Target="http://ocw.uv.es/ciencias-sociales-y-juridicas/inferencia/prat02-t0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5151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928662" y="2928934"/>
            <a:ext cx="7286676" cy="2500330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8008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928662" y="2571744"/>
            <a:ext cx="7143800" cy="3143272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14414" y="571480"/>
            <a:ext cx="2870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Ejercicios de TCL e intervalos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57166"/>
            <a:ext cx="65436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071678"/>
            <a:ext cx="65246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857224" y="1285860"/>
            <a:ext cx="7215238" cy="5143536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661035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928662" y="2571744"/>
            <a:ext cx="7143800" cy="3143272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3050" y="109538"/>
            <a:ext cx="60579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785786" y="1071546"/>
            <a:ext cx="7286676" cy="5643602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1163" y="338138"/>
            <a:ext cx="5781675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928662" y="1500174"/>
            <a:ext cx="7143800" cy="4857784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28662" y="4500570"/>
            <a:ext cx="7143800" cy="1857388"/>
          </a:xfrm>
          <a:prstGeom prst="rect">
            <a:avLst/>
          </a:prstGeom>
          <a:solidFill>
            <a:schemeClr val="bg2">
              <a:lumMod val="50000"/>
            </a:schemeClr>
          </a:solidFill>
          <a:ln w="0">
            <a:noFill/>
          </a:ln>
          <a:effectLst>
            <a:outerShdw blurRad="2286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643042" y="1142984"/>
            <a:ext cx="42591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Ir a problemas resueltos de TCL e intervalos</a:t>
            </a:r>
          </a:p>
          <a:p>
            <a:endParaRPr lang="es-ES" dirty="0" smtClean="0"/>
          </a:p>
          <a:p>
            <a:r>
              <a:rPr lang="es-ES" dirty="0" smtClean="0"/>
              <a:t>Convergencia y TCL  </a:t>
            </a:r>
            <a:endParaRPr lang="es-ES" dirty="0"/>
          </a:p>
        </p:txBody>
      </p:sp>
      <p:pic>
        <p:nvPicPr>
          <p:cNvPr id="5" name="4 Imagen" descr="pdf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1643050"/>
            <a:ext cx="476250" cy="47625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43042" y="2285992"/>
            <a:ext cx="4695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Distribuciones muestrales y Estimación puntual </a:t>
            </a:r>
            <a:endParaRPr lang="es-ES" dirty="0"/>
          </a:p>
        </p:txBody>
      </p:sp>
      <p:pic>
        <p:nvPicPr>
          <p:cNvPr id="8" name="7 Imagen" descr="pdf.jpg">
            <a:hlinkClick r:id="rId4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2214554"/>
            <a:ext cx="476250" cy="47625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14480" y="3000372"/>
            <a:ext cx="255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Estimación por intervalos</a:t>
            </a:r>
            <a:endParaRPr lang="es-ES" dirty="0"/>
          </a:p>
        </p:txBody>
      </p:sp>
      <p:pic>
        <p:nvPicPr>
          <p:cNvPr id="10" name="9 Imagen" descr="pdf.jpg">
            <a:hlinkClick r:id="rId5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928934"/>
            <a:ext cx="476250" cy="476250"/>
          </a:xfrm>
          <a:prstGeom prst="rect">
            <a:avLst/>
          </a:prstGeom>
        </p:spPr>
      </p:pic>
      <p:pic>
        <p:nvPicPr>
          <p:cNvPr id="11" name="10 Imagen" descr="pdf.jpg">
            <a:hlinkClick r:id="rId6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928934"/>
            <a:ext cx="476250" cy="47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</Words>
  <Application>Microsoft Office PowerPoint</Application>
  <PresentationFormat>Presentación en pantalla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jlejarza</dc:creator>
  <cp:lastModifiedBy>jlejarza</cp:lastModifiedBy>
  <cp:revision>7</cp:revision>
  <dcterms:created xsi:type="dcterms:W3CDTF">2017-09-26T07:44:09Z</dcterms:created>
  <dcterms:modified xsi:type="dcterms:W3CDTF">2017-09-26T09:36:23Z</dcterms:modified>
</cp:coreProperties>
</file>