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ocw.uv.es/ciencias-sociales-y-juridicas/estadistica/1ejercicios_t10a_modelos_especificos_uni_variantes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ocw.uv.es/ciencias-sociales-y-juridicas/estadistica/1ejercicios_t10c_modelos_especificos_u_nivariantes.pdf" TargetMode="External"/><Relationship Id="rId4" Type="http://schemas.openxmlformats.org/officeDocument/2006/relationships/hyperlink" Target="http://ocw.uv.es/ciencias-sociales-y-juridicas/estadistica/1ejercicios_t10b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5" y="1890713"/>
            <a:ext cx="695325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928662" y="2928934"/>
            <a:ext cx="7286676" cy="2500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285852" y="642918"/>
            <a:ext cx="226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Ejercicios de modelos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709612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678814"/>
            <a:ext cx="5429288" cy="2029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214414" y="1428736"/>
            <a:ext cx="7500990" cy="52864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00042"/>
            <a:ext cx="6962775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214414" y="1428736"/>
            <a:ext cx="7500990" cy="42148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0"/>
            <a:ext cx="699135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214414" y="1785926"/>
            <a:ext cx="7500990" cy="49292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286256"/>
            <a:ext cx="637222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57166"/>
            <a:ext cx="64484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214414" y="500042"/>
            <a:ext cx="7500990" cy="621510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14356"/>
            <a:ext cx="67151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285852" y="1643050"/>
            <a:ext cx="7072362" cy="24288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928662" y="2786058"/>
            <a:ext cx="7572428" cy="24288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357290" y="571480"/>
            <a:ext cx="34765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Ir a ejercicios resueltos de modelos</a:t>
            </a:r>
          </a:p>
          <a:p>
            <a:endParaRPr lang="es-ES" dirty="0" smtClean="0"/>
          </a:p>
          <a:p>
            <a:r>
              <a:rPr lang="es-ES" dirty="0" smtClean="0"/>
              <a:t>1 </a:t>
            </a:r>
            <a:endParaRPr lang="es-ES" dirty="0"/>
          </a:p>
        </p:txBody>
      </p:sp>
      <p:pic>
        <p:nvPicPr>
          <p:cNvPr id="5" name="4 Imagen" descr="pdf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1071546"/>
            <a:ext cx="476250" cy="47625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285852" y="1643050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  2  </a:t>
            </a:r>
            <a:endParaRPr lang="es-ES" dirty="0"/>
          </a:p>
        </p:txBody>
      </p:sp>
      <p:pic>
        <p:nvPicPr>
          <p:cNvPr id="8" name="7 Imagen" descr="pdf.jpg">
            <a:hlinkClick r:id="rId4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1643050"/>
            <a:ext cx="476250" cy="47625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428728" y="21431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</a:t>
            </a:r>
            <a:endParaRPr lang="es-ES" dirty="0"/>
          </a:p>
        </p:txBody>
      </p:sp>
      <p:pic>
        <p:nvPicPr>
          <p:cNvPr id="10" name="9 Imagen" descr="pdf.jpg">
            <a:hlinkClick r:id="rId5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2143116"/>
            <a:ext cx="476250" cy="47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7504801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142976" y="2714620"/>
            <a:ext cx="7286676" cy="2500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071678"/>
            <a:ext cx="73628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142976" y="2714620"/>
            <a:ext cx="7286676" cy="2500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142984"/>
            <a:ext cx="71247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142976" y="2714620"/>
            <a:ext cx="7286676" cy="3429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357298"/>
            <a:ext cx="695325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142976" y="2714620"/>
            <a:ext cx="7286676" cy="3429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857232"/>
            <a:ext cx="7553325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142976" y="2714620"/>
            <a:ext cx="7500990" cy="3571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93268"/>
            <a:ext cx="6572295" cy="666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142976" y="1500174"/>
            <a:ext cx="7500990" cy="53578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928802"/>
            <a:ext cx="725805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142976" y="2714620"/>
            <a:ext cx="7500990" cy="3571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357298"/>
            <a:ext cx="74676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142976" y="2714620"/>
            <a:ext cx="7500990" cy="3571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</Words>
  <Application>Microsoft Office PowerPoint</Application>
  <PresentationFormat>Presentación en pantalla (4:3)</PresentationFormat>
  <Paragraphs>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jlejarza</dc:creator>
  <cp:lastModifiedBy>jlejarza</cp:lastModifiedBy>
  <cp:revision>7</cp:revision>
  <dcterms:created xsi:type="dcterms:W3CDTF">2017-09-26T07:44:09Z</dcterms:created>
  <dcterms:modified xsi:type="dcterms:W3CDTF">2017-09-26T09:49:18Z</dcterms:modified>
</cp:coreProperties>
</file>