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tags/tag1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8"/>
  </p:notesMasterIdLst>
  <p:sldIdLst>
    <p:sldId id="271" r:id="rId5"/>
    <p:sldId id="272" r:id="rId6"/>
    <p:sldId id="273" r:id="rId7"/>
    <p:sldId id="274" r:id="rId8"/>
    <p:sldId id="275" r:id="rId9"/>
    <p:sldId id="277" r:id="rId10"/>
    <p:sldId id="278" r:id="rId11"/>
    <p:sldId id="283" r:id="rId12"/>
    <p:sldId id="284" r:id="rId13"/>
    <p:sldId id="285" r:id="rId14"/>
    <p:sldId id="287" r:id="rId15"/>
    <p:sldId id="257" r:id="rId16"/>
    <p:sldId id="28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urso de introducción a sistemas de Gestión de BDs: ACCESS" id="{9D21A4CB-3B5C-49ED-B597-E1311F2FEFD3}">
          <p14:sldIdLst>
            <p14:sldId id="271"/>
            <p14:sldId id="272"/>
            <p14:sldId id="273"/>
            <p14:sldId id="274"/>
            <p14:sldId id="275"/>
            <p14:sldId id="277"/>
            <p14:sldId id="278"/>
            <p14:sldId id="283"/>
            <p14:sldId id="284"/>
            <p14:sldId id="285"/>
            <p14:sldId id="287"/>
            <p14:sldId id="257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3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3A03D4-2006-467F-9C78-41759872A057}" v="6" dt="2022-01-16T18:02:37.6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64" autoAdjust="0"/>
    <p:restoredTop sz="72829" autoAdjust="0"/>
  </p:normalViewPr>
  <p:slideViewPr>
    <p:cSldViewPr snapToGrid="0">
      <p:cViewPr varScale="1">
        <p:scale>
          <a:sx n="114" d="100"/>
          <a:sy n="114" d="100"/>
        </p:scale>
        <p:origin x="18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her De Ves Cuenca" userId="1976c68b-fe67-4a1b-b248-ccb1b29cfdc5" providerId="ADAL" clId="{823A03D4-2006-467F-9C78-41759872A057}"/>
    <pc:docChg chg="custSel delSld modSld sldOrd delMainMaster modSection">
      <pc:chgData name="Esther De Ves Cuenca" userId="1976c68b-fe67-4a1b-b248-ccb1b29cfdc5" providerId="ADAL" clId="{823A03D4-2006-467F-9C78-41759872A057}" dt="2022-01-16T18:03:13.382" v="123" actId="1076"/>
      <pc:docMkLst>
        <pc:docMk/>
      </pc:docMkLst>
      <pc:sldChg chg="del">
        <pc:chgData name="Esther De Ves Cuenca" userId="1976c68b-fe67-4a1b-b248-ccb1b29cfdc5" providerId="ADAL" clId="{823A03D4-2006-467F-9C78-41759872A057}" dt="2022-01-15T10:56:03.880" v="64" actId="47"/>
        <pc:sldMkLst>
          <pc:docMk/>
          <pc:sldMk cId="1612730388" sldId="270"/>
        </pc:sldMkLst>
      </pc:sldChg>
      <pc:sldChg chg="modNotesTx">
        <pc:chgData name="Esther De Ves Cuenca" userId="1976c68b-fe67-4a1b-b248-ccb1b29cfdc5" providerId="ADAL" clId="{823A03D4-2006-467F-9C78-41759872A057}" dt="2022-01-15T10:55:02.767" v="0" actId="6549"/>
        <pc:sldMkLst>
          <pc:docMk/>
          <pc:sldMk cId="3716707158" sldId="272"/>
        </pc:sldMkLst>
      </pc:sldChg>
      <pc:sldChg chg="modNotesTx">
        <pc:chgData name="Esther De Ves Cuenca" userId="1976c68b-fe67-4a1b-b248-ccb1b29cfdc5" providerId="ADAL" clId="{823A03D4-2006-467F-9C78-41759872A057}" dt="2022-01-15T10:55:07.312" v="1" actId="6549"/>
        <pc:sldMkLst>
          <pc:docMk/>
          <pc:sldMk cId="1866151337" sldId="273"/>
        </pc:sldMkLst>
      </pc:sldChg>
      <pc:sldChg chg="modNotesTx">
        <pc:chgData name="Esther De Ves Cuenca" userId="1976c68b-fe67-4a1b-b248-ccb1b29cfdc5" providerId="ADAL" clId="{823A03D4-2006-467F-9C78-41759872A057}" dt="2022-01-15T10:55:13.520" v="2" actId="6549"/>
        <pc:sldMkLst>
          <pc:docMk/>
          <pc:sldMk cId="1452837128" sldId="274"/>
        </pc:sldMkLst>
      </pc:sldChg>
      <pc:sldChg chg="modNotesTx">
        <pc:chgData name="Esther De Ves Cuenca" userId="1976c68b-fe67-4a1b-b248-ccb1b29cfdc5" providerId="ADAL" clId="{823A03D4-2006-467F-9C78-41759872A057}" dt="2022-01-15T10:55:17.775" v="3" actId="6549"/>
        <pc:sldMkLst>
          <pc:docMk/>
          <pc:sldMk cId="4170469958" sldId="275"/>
        </pc:sldMkLst>
      </pc:sldChg>
      <pc:sldChg chg="modNotesTx">
        <pc:chgData name="Esther De Ves Cuenca" userId="1976c68b-fe67-4a1b-b248-ccb1b29cfdc5" providerId="ADAL" clId="{823A03D4-2006-467F-9C78-41759872A057}" dt="2022-01-15T10:55:25.852" v="5" actId="6549"/>
        <pc:sldMkLst>
          <pc:docMk/>
          <pc:sldMk cId="3469947044" sldId="277"/>
        </pc:sldMkLst>
      </pc:sldChg>
      <pc:sldChg chg="modNotesTx">
        <pc:chgData name="Esther De Ves Cuenca" userId="1976c68b-fe67-4a1b-b248-ccb1b29cfdc5" providerId="ADAL" clId="{823A03D4-2006-467F-9C78-41759872A057}" dt="2022-01-15T10:55:39.800" v="61" actId="20577"/>
        <pc:sldMkLst>
          <pc:docMk/>
          <pc:sldMk cId="645591118" sldId="278"/>
        </pc:sldMkLst>
      </pc:sldChg>
      <pc:sldChg chg="addSp delSp modSp mod delAnim modAnim">
        <pc:chgData name="Esther De Ves Cuenca" userId="1976c68b-fe67-4a1b-b248-ccb1b29cfdc5" providerId="ADAL" clId="{823A03D4-2006-467F-9C78-41759872A057}" dt="2022-01-16T18:03:13.382" v="123" actId="1076"/>
        <pc:sldMkLst>
          <pc:docMk/>
          <pc:sldMk cId="1149633433" sldId="287"/>
        </pc:sldMkLst>
        <pc:graphicFrameChg chg="add mod ord modGraphic">
          <ac:chgData name="Esther De Ves Cuenca" userId="1976c68b-fe67-4a1b-b248-ccb1b29cfdc5" providerId="ADAL" clId="{823A03D4-2006-467F-9C78-41759872A057}" dt="2022-01-16T18:02:19.885" v="120" actId="166"/>
          <ac:graphicFrameMkLst>
            <pc:docMk/>
            <pc:sldMk cId="1149633433" sldId="287"/>
            <ac:graphicFrameMk id="2" creationId="{05ED96B0-0943-41CC-A0A6-E5133BA65053}"/>
          </ac:graphicFrameMkLst>
        </pc:graphicFrameChg>
        <pc:graphicFrameChg chg="del mod">
          <ac:chgData name="Esther De Ves Cuenca" userId="1976c68b-fe67-4a1b-b248-ccb1b29cfdc5" providerId="ADAL" clId="{823A03D4-2006-467F-9C78-41759872A057}" dt="2022-01-16T17:58:29.157" v="67" actId="478"/>
          <ac:graphicFrameMkLst>
            <pc:docMk/>
            <pc:sldMk cId="1149633433" sldId="287"/>
            <ac:graphicFrameMk id="21" creationId="{69FE48CB-9BD2-4168-A9D2-060E75ACDD01}"/>
          </ac:graphicFrameMkLst>
        </pc:graphicFrameChg>
        <pc:picChg chg="ord">
          <ac:chgData name="Esther De Ves Cuenca" userId="1976c68b-fe67-4a1b-b248-ccb1b29cfdc5" providerId="ADAL" clId="{823A03D4-2006-467F-9C78-41759872A057}" dt="2022-01-16T18:02:11.156" v="119" actId="167"/>
          <ac:picMkLst>
            <pc:docMk/>
            <pc:sldMk cId="1149633433" sldId="287"/>
            <ac:picMk id="5" creationId="{AC5C688C-1F27-4F11-A983-388841D08D01}"/>
          </ac:picMkLst>
        </pc:picChg>
        <pc:picChg chg="mod">
          <ac:chgData name="Esther De Ves Cuenca" userId="1976c68b-fe67-4a1b-b248-ccb1b29cfdc5" providerId="ADAL" clId="{823A03D4-2006-467F-9C78-41759872A057}" dt="2022-01-16T18:03:13.382" v="123" actId="1076"/>
          <ac:picMkLst>
            <pc:docMk/>
            <pc:sldMk cId="1149633433" sldId="287"/>
            <ac:picMk id="65" creationId="{78BD086C-D2E3-4F70-ACA8-407B980FC171}"/>
          </ac:picMkLst>
        </pc:picChg>
      </pc:sldChg>
      <pc:sldChg chg="del ord">
        <pc:chgData name="Esther De Ves Cuenca" userId="1976c68b-fe67-4a1b-b248-ccb1b29cfdc5" providerId="ADAL" clId="{823A03D4-2006-467F-9C78-41759872A057}" dt="2022-01-15T10:56:05.311" v="65" actId="47"/>
        <pc:sldMkLst>
          <pc:docMk/>
          <pc:sldMk cId="2932017078" sldId="289"/>
        </pc:sldMkLst>
      </pc:sldChg>
      <pc:sldMasterChg chg="del delSldLayout">
        <pc:chgData name="Esther De Ves Cuenca" userId="1976c68b-fe67-4a1b-b248-ccb1b29cfdc5" providerId="ADAL" clId="{823A03D4-2006-467F-9C78-41759872A057}" dt="2022-01-15T10:56:03.880" v="64" actId="47"/>
        <pc:sldMasterMkLst>
          <pc:docMk/>
          <pc:sldMasterMk cId="2717703766" sldId="2147483748"/>
        </pc:sldMasterMkLst>
        <pc:sldLayoutChg chg="del">
          <pc:chgData name="Esther De Ves Cuenca" userId="1976c68b-fe67-4a1b-b248-ccb1b29cfdc5" providerId="ADAL" clId="{823A03D4-2006-467F-9C78-41759872A057}" dt="2022-01-15T10:56:03.880" v="64" actId="47"/>
          <pc:sldLayoutMkLst>
            <pc:docMk/>
            <pc:sldMasterMk cId="2717703766" sldId="2147483748"/>
            <pc:sldLayoutMk cId="99653860" sldId="2147483737"/>
          </pc:sldLayoutMkLst>
        </pc:sldLayoutChg>
        <pc:sldLayoutChg chg="del">
          <pc:chgData name="Esther De Ves Cuenca" userId="1976c68b-fe67-4a1b-b248-ccb1b29cfdc5" providerId="ADAL" clId="{823A03D4-2006-467F-9C78-41759872A057}" dt="2022-01-15T10:56:03.880" v="64" actId="47"/>
          <pc:sldLayoutMkLst>
            <pc:docMk/>
            <pc:sldMasterMk cId="2717703766" sldId="2147483748"/>
            <pc:sldLayoutMk cId="1936802089" sldId="2147483738"/>
          </pc:sldLayoutMkLst>
        </pc:sldLayoutChg>
        <pc:sldLayoutChg chg="del">
          <pc:chgData name="Esther De Ves Cuenca" userId="1976c68b-fe67-4a1b-b248-ccb1b29cfdc5" providerId="ADAL" clId="{823A03D4-2006-467F-9C78-41759872A057}" dt="2022-01-15T10:56:03.880" v="64" actId="47"/>
          <pc:sldLayoutMkLst>
            <pc:docMk/>
            <pc:sldMasterMk cId="2717703766" sldId="2147483748"/>
            <pc:sldLayoutMk cId="3817827075" sldId="2147483739"/>
          </pc:sldLayoutMkLst>
        </pc:sldLayoutChg>
        <pc:sldLayoutChg chg="del">
          <pc:chgData name="Esther De Ves Cuenca" userId="1976c68b-fe67-4a1b-b248-ccb1b29cfdc5" providerId="ADAL" clId="{823A03D4-2006-467F-9C78-41759872A057}" dt="2022-01-15T10:56:03.880" v="64" actId="47"/>
          <pc:sldLayoutMkLst>
            <pc:docMk/>
            <pc:sldMasterMk cId="2717703766" sldId="2147483748"/>
            <pc:sldLayoutMk cId="1594788009" sldId="2147483740"/>
          </pc:sldLayoutMkLst>
        </pc:sldLayoutChg>
        <pc:sldLayoutChg chg="del">
          <pc:chgData name="Esther De Ves Cuenca" userId="1976c68b-fe67-4a1b-b248-ccb1b29cfdc5" providerId="ADAL" clId="{823A03D4-2006-467F-9C78-41759872A057}" dt="2022-01-15T10:56:03.880" v="64" actId="47"/>
          <pc:sldLayoutMkLst>
            <pc:docMk/>
            <pc:sldMasterMk cId="2717703766" sldId="2147483748"/>
            <pc:sldLayoutMk cId="2860408775" sldId="2147483741"/>
          </pc:sldLayoutMkLst>
        </pc:sldLayoutChg>
        <pc:sldLayoutChg chg="del">
          <pc:chgData name="Esther De Ves Cuenca" userId="1976c68b-fe67-4a1b-b248-ccb1b29cfdc5" providerId="ADAL" clId="{823A03D4-2006-467F-9C78-41759872A057}" dt="2022-01-15T10:56:03.880" v="64" actId="47"/>
          <pc:sldLayoutMkLst>
            <pc:docMk/>
            <pc:sldMasterMk cId="2717703766" sldId="2147483748"/>
            <pc:sldLayoutMk cId="346011304" sldId="2147483742"/>
          </pc:sldLayoutMkLst>
        </pc:sldLayoutChg>
        <pc:sldLayoutChg chg="del">
          <pc:chgData name="Esther De Ves Cuenca" userId="1976c68b-fe67-4a1b-b248-ccb1b29cfdc5" providerId="ADAL" clId="{823A03D4-2006-467F-9C78-41759872A057}" dt="2022-01-15T10:56:03.880" v="64" actId="47"/>
          <pc:sldLayoutMkLst>
            <pc:docMk/>
            <pc:sldMasterMk cId="2717703766" sldId="2147483748"/>
            <pc:sldLayoutMk cId="663746372" sldId="2147483743"/>
          </pc:sldLayoutMkLst>
        </pc:sldLayoutChg>
        <pc:sldLayoutChg chg="del">
          <pc:chgData name="Esther De Ves Cuenca" userId="1976c68b-fe67-4a1b-b248-ccb1b29cfdc5" providerId="ADAL" clId="{823A03D4-2006-467F-9C78-41759872A057}" dt="2022-01-15T10:56:03.880" v="64" actId="47"/>
          <pc:sldLayoutMkLst>
            <pc:docMk/>
            <pc:sldMasterMk cId="2717703766" sldId="2147483748"/>
            <pc:sldLayoutMk cId="330159376" sldId="2147483744"/>
          </pc:sldLayoutMkLst>
        </pc:sldLayoutChg>
        <pc:sldLayoutChg chg="del">
          <pc:chgData name="Esther De Ves Cuenca" userId="1976c68b-fe67-4a1b-b248-ccb1b29cfdc5" providerId="ADAL" clId="{823A03D4-2006-467F-9C78-41759872A057}" dt="2022-01-15T10:56:03.880" v="64" actId="47"/>
          <pc:sldLayoutMkLst>
            <pc:docMk/>
            <pc:sldMasterMk cId="2717703766" sldId="2147483748"/>
            <pc:sldLayoutMk cId="3883348930" sldId="2147483745"/>
          </pc:sldLayoutMkLst>
        </pc:sldLayoutChg>
        <pc:sldLayoutChg chg="del">
          <pc:chgData name="Esther De Ves Cuenca" userId="1976c68b-fe67-4a1b-b248-ccb1b29cfdc5" providerId="ADAL" clId="{823A03D4-2006-467F-9C78-41759872A057}" dt="2022-01-15T10:56:03.880" v="64" actId="47"/>
          <pc:sldLayoutMkLst>
            <pc:docMk/>
            <pc:sldMasterMk cId="2717703766" sldId="2147483748"/>
            <pc:sldLayoutMk cId="3083346028" sldId="2147483746"/>
          </pc:sldLayoutMkLst>
        </pc:sldLayoutChg>
        <pc:sldLayoutChg chg="del">
          <pc:chgData name="Esther De Ves Cuenca" userId="1976c68b-fe67-4a1b-b248-ccb1b29cfdc5" providerId="ADAL" clId="{823A03D4-2006-467F-9C78-41759872A057}" dt="2022-01-15T10:56:03.880" v="64" actId="47"/>
          <pc:sldLayoutMkLst>
            <pc:docMk/>
            <pc:sldMasterMk cId="2717703766" sldId="2147483748"/>
            <pc:sldLayoutMk cId="3611816141" sldId="2147483747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uv.es/cerveron/tallerdatos/world.xlsx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uv.es/cerveron/tallerdatos/world.xls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7FBC99-E43F-4679-9BE9-DE0FA69A365A}" type="doc">
      <dgm:prSet loTypeId="urn:microsoft.com/office/officeart/2005/8/layout/hList1" loCatId="list" qsTypeId="urn:microsoft.com/office/officeart/2005/8/quickstyle/simple4" qsCatId="simple" csTypeId="urn:microsoft.com/office/officeart/2005/8/colors/accent4_1" csCatId="accent4" phldr="1"/>
      <dgm:spPr/>
      <dgm:t>
        <a:bodyPr/>
        <a:lstStyle/>
        <a:p>
          <a:endParaRPr lang="es-ES"/>
        </a:p>
      </dgm:t>
    </dgm:pt>
    <dgm:pt modelId="{6A86BAB1-F4E4-4702-A084-946ACAF9CF36}">
      <dgm:prSet/>
      <dgm:spPr/>
      <dgm:t>
        <a:bodyPr/>
        <a:lstStyle/>
        <a:p>
          <a:r>
            <a:rPr lang="es-ES" dirty="0"/>
            <a:t>Definición sencilla</a:t>
          </a:r>
        </a:p>
      </dgm:t>
    </dgm:pt>
    <dgm:pt modelId="{2008723E-4D0E-4732-9B71-0595963692BF}" type="parTrans" cxnId="{40EC3707-625C-42AA-A015-4E87D563DD30}">
      <dgm:prSet/>
      <dgm:spPr/>
      <dgm:t>
        <a:bodyPr/>
        <a:lstStyle/>
        <a:p>
          <a:endParaRPr lang="es-ES"/>
        </a:p>
      </dgm:t>
    </dgm:pt>
    <dgm:pt modelId="{FDC2F898-C3BC-4441-A7CE-7F0E8A38D0D7}" type="sibTrans" cxnId="{40EC3707-625C-42AA-A015-4E87D563DD30}">
      <dgm:prSet/>
      <dgm:spPr/>
      <dgm:t>
        <a:bodyPr/>
        <a:lstStyle/>
        <a:p>
          <a:endParaRPr lang="es-ES"/>
        </a:p>
      </dgm:t>
    </dgm:pt>
    <dgm:pt modelId="{44BD5264-EEE0-4DF0-80C0-20EE2A8E61A5}">
      <dgm:prSet/>
      <dgm:spPr/>
      <dgm:t>
        <a:bodyPr/>
        <a:lstStyle/>
        <a:p>
          <a:r>
            <a:rPr lang="es-ES" dirty="0"/>
            <a:t>Estructura utilizada</a:t>
          </a:r>
        </a:p>
      </dgm:t>
    </dgm:pt>
    <dgm:pt modelId="{B10F3B78-1E1F-488F-BFE2-1B92BF607EFD}" type="parTrans" cxnId="{34821DC3-851A-4953-9FC4-26479678AF77}">
      <dgm:prSet/>
      <dgm:spPr/>
      <dgm:t>
        <a:bodyPr/>
        <a:lstStyle/>
        <a:p>
          <a:endParaRPr lang="es-ES"/>
        </a:p>
      </dgm:t>
    </dgm:pt>
    <dgm:pt modelId="{DE83B884-98A3-47EC-8A97-AB8FA0C65E69}" type="sibTrans" cxnId="{34821DC3-851A-4953-9FC4-26479678AF77}">
      <dgm:prSet/>
      <dgm:spPr/>
      <dgm:t>
        <a:bodyPr/>
        <a:lstStyle/>
        <a:p>
          <a:endParaRPr lang="es-ES"/>
        </a:p>
      </dgm:t>
    </dgm:pt>
    <dgm:pt modelId="{6117C68A-8077-4BA4-914D-8AB778D3E6FF}">
      <dgm:prSet/>
      <dgm:spPr/>
      <dgm:t>
        <a:bodyPr/>
        <a:lstStyle/>
        <a:p>
          <a:r>
            <a:rPr lang="es-ES" dirty="0"/>
            <a:t>Se utilizan tablas para estructurar/organizar los datos/la información.</a:t>
          </a:r>
        </a:p>
      </dgm:t>
    </dgm:pt>
    <dgm:pt modelId="{79D61508-0E51-4F12-8235-F01E0B4A81D3}" type="parTrans" cxnId="{642B1FE3-EBDA-4C55-8137-7EDE0FC3F5B9}">
      <dgm:prSet/>
      <dgm:spPr/>
      <dgm:t>
        <a:bodyPr/>
        <a:lstStyle/>
        <a:p>
          <a:endParaRPr lang="es-ES"/>
        </a:p>
      </dgm:t>
    </dgm:pt>
    <dgm:pt modelId="{92F852F9-5413-49B2-A148-AB6097244317}" type="sibTrans" cxnId="{642B1FE3-EBDA-4C55-8137-7EDE0FC3F5B9}">
      <dgm:prSet/>
      <dgm:spPr/>
      <dgm:t>
        <a:bodyPr/>
        <a:lstStyle/>
        <a:p>
          <a:endParaRPr lang="es-ES"/>
        </a:p>
      </dgm:t>
    </dgm:pt>
    <dgm:pt modelId="{5001B851-E872-4153-99D8-8F6EE43B5022}">
      <dgm:prSet/>
      <dgm:spPr/>
      <dgm:t>
        <a:bodyPr/>
        <a:lstStyle/>
        <a:p>
          <a:r>
            <a:rPr lang="es-ES" dirty="0"/>
            <a:t>Conjunto de datos </a:t>
          </a:r>
          <a:r>
            <a:rPr lang="es-ES" b="1" dirty="0"/>
            <a:t>organizados </a:t>
          </a:r>
          <a:r>
            <a:rPr lang="es-ES" dirty="0"/>
            <a:t>de forma sistemática.</a:t>
          </a:r>
        </a:p>
      </dgm:t>
    </dgm:pt>
    <dgm:pt modelId="{267D65D8-39EF-45D3-86C6-BDC720E2FD46}" type="parTrans" cxnId="{C08C660F-F6B1-4EF6-8A6F-D4DAB2BC3A94}">
      <dgm:prSet/>
      <dgm:spPr/>
      <dgm:t>
        <a:bodyPr/>
        <a:lstStyle/>
        <a:p>
          <a:endParaRPr lang="es-ES"/>
        </a:p>
      </dgm:t>
    </dgm:pt>
    <dgm:pt modelId="{A9B64A56-74C0-4708-B649-7BC90ECAA3A7}" type="sibTrans" cxnId="{C08C660F-F6B1-4EF6-8A6F-D4DAB2BC3A94}">
      <dgm:prSet/>
      <dgm:spPr/>
      <dgm:t>
        <a:bodyPr/>
        <a:lstStyle/>
        <a:p>
          <a:endParaRPr lang="es-ES"/>
        </a:p>
      </dgm:t>
    </dgm:pt>
    <dgm:pt modelId="{3B8F6773-AF91-4CB6-BEB4-67C6FB333A17}">
      <dgm:prSet/>
      <dgm:spPr/>
      <dgm:t>
        <a:bodyPr/>
        <a:lstStyle/>
        <a:p>
          <a:r>
            <a:rPr lang="es-ES" dirty="0"/>
            <a:t>Ejemplo tabla</a:t>
          </a:r>
        </a:p>
      </dgm:t>
    </dgm:pt>
    <dgm:pt modelId="{3C640EA8-6441-41F4-B30C-0806F445875A}" type="parTrans" cxnId="{94AB83CD-9C20-4A0A-8688-9500E0E5E3A4}">
      <dgm:prSet/>
      <dgm:spPr/>
      <dgm:t>
        <a:bodyPr/>
        <a:lstStyle/>
        <a:p>
          <a:endParaRPr lang="es-ES"/>
        </a:p>
      </dgm:t>
    </dgm:pt>
    <dgm:pt modelId="{2200498A-D0AE-414F-9F53-09BCA81A6CBB}" type="sibTrans" cxnId="{94AB83CD-9C20-4A0A-8688-9500E0E5E3A4}">
      <dgm:prSet/>
      <dgm:spPr/>
      <dgm:t>
        <a:bodyPr/>
        <a:lstStyle/>
        <a:p>
          <a:endParaRPr lang="es-ES"/>
        </a:p>
      </dgm:t>
    </dgm:pt>
    <dgm:pt modelId="{A2FFB8B1-AB82-415F-8A89-DB258E113AC8}" type="pres">
      <dgm:prSet presAssocID="{307FBC99-E43F-4679-9BE9-DE0FA69A365A}" presName="Name0" presStyleCnt="0">
        <dgm:presLayoutVars>
          <dgm:dir/>
          <dgm:animLvl val="lvl"/>
          <dgm:resizeHandles val="exact"/>
        </dgm:presLayoutVars>
      </dgm:prSet>
      <dgm:spPr/>
    </dgm:pt>
    <dgm:pt modelId="{62E3F6FD-725B-4800-81E7-5591B6382041}" type="pres">
      <dgm:prSet presAssocID="{6A86BAB1-F4E4-4702-A084-946ACAF9CF36}" presName="composite" presStyleCnt="0"/>
      <dgm:spPr/>
    </dgm:pt>
    <dgm:pt modelId="{65656178-ED1B-470F-996C-DAF323B6F2B2}" type="pres">
      <dgm:prSet presAssocID="{6A86BAB1-F4E4-4702-A084-946ACAF9CF3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78279B08-94EF-4056-BEA2-2327232263B4}" type="pres">
      <dgm:prSet presAssocID="{6A86BAB1-F4E4-4702-A084-946ACAF9CF36}" presName="desTx" presStyleLbl="alignAccFollowNode1" presStyleIdx="0" presStyleCnt="3">
        <dgm:presLayoutVars>
          <dgm:bulletEnabled val="1"/>
        </dgm:presLayoutVars>
      </dgm:prSet>
      <dgm:spPr/>
    </dgm:pt>
    <dgm:pt modelId="{B79DE044-80CE-4ED1-9B64-9535D7D1AF7C}" type="pres">
      <dgm:prSet presAssocID="{FDC2F898-C3BC-4441-A7CE-7F0E8A38D0D7}" presName="space" presStyleCnt="0"/>
      <dgm:spPr/>
    </dgm:pt>
    <dgm:pt modelId="{584721EE-FEA6-41FE-8490-64838FFE6D53}" type="pres">
      <dgm:prSet presAssocID="{44BD5264-EEE0-4DF0-80C0-20EE2A8E61A5}" presName="composite" presStyleCnt="0"/>
      <dgm:spPr/>
    </dgm:pt>
    <dgm:pt modelId="{423211E2-07DF-4FB0-BE52-D5B8E6F9D872}" type="pres">
      <dgm:prSet presAssocID="{44BD5264-EEE0-4DF0-80C0-20EE2A8E61A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9F40AB1C-0031-4902-9A71-C256472C5F39}" type="pres">
      <dgm:prSet presAssocID="{44BD5264-EEE0-4DF0-80C0-20EE2A8E61A5}" presName="desTx" presStyleLbl="alignAccFollowNode1" presStyleIdx="1" presStyleCnt="3">
        <dgm:presLayoutVars>
          <dgm:bulletEnabled val="1"/>
        </dgm:presLayoutVars>
      </dgm:prSet>
      <dgm:spPr/>
    </dgm:pt>
    <dgm:pt modelId="{BB0FDD4C-7790-4852-899F-EFA9BE8AA645}" type="pres">
      <dgm:prSet presAssocID="{DE83B884-98A3-47EC-8A97-AB8FA0C65E69}" presName="space" presStyleCnt="0"/>
      <dgm:spPr/>
    </dgm:pt>
    <dgm:pt modelId="{EB798E92-6D00-4E28-AE5A-12F90CE4036E}" type="pres">
      <dgm:prSet presAssocID="{3B8F6773-AF91-4CB6-BEB4-67C6FB333A17}" presName="composite" presStyleCnt="0"/>
      <dgm:spPr/>
    </dgm:pt>
    <dgm:pt modelId="{1046CB92-D981-44F6-ABF2-4F0E02750572}" type="pres">
      <dgm:prSet presAssocID="{3B8F6773-AF91-4CB6-BEB4-67C6FB333A1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CA5EEA9B-52D1-4DF0-9FF3-C981D2EAA3E0}" type="pres">
      <dgm:prSet presAssocID="{3B8F6773-AF91-4CB6-BEB4-67C6FB333A17}" presName="desTx" presStyleLbl="alignAccFollowNode1" presStyleIdx="2" presStyleCnt="3" custLinFactNeighborX="2522" custLinFactNeighborY="6099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1"/>
          <a:srcRect/>
          <a:stretch>
            <a:fillRect t="-3000" b="-3000"/>
          </a:stretch>
        </a:blipFill>
      </dgm:spPr>
    </dgm:pt>
  </dgm:ptLst>
  <dgm:cxnLst>
    <dgm:cxn modelId="{40EC3707-625C-42AA-A015-4E87D563DD30}" srcId="{307FBC99-E43F-4679-9BE9-DE0FA69A365A}" destId="{6A86BAB1-F4E4-4702-A084-946ACAF9CF36}" srcOrd="0" destOrd="0" parTransId="{2008723E-4D0E-4732-9B71-0595963692BF}" sibTransId="{FDC2F898-C3BC-4441-A7CE-7F0E8A38D0D7}"/>
    <dgm:cxn modelId="{C08C660F-F6B1-4EF6-8A6F-D4DAB2BC3A94}" srcId="{6A86BAB1-F4E4-4702-A084-946ACAF9CF36}" destId="{5001B851-E872-4153-99D8-8F6EE43B5022}" srcOrd="0" destOrd="0" parTransId="{267D65D8-39EF-45D3-86C6-BDC720E2FD46}" sibTransId="{A9B64A56-74C0-4708-B649-7BC90ECAA3A7}"/>
    <dgm:cxn modelId="{1A4D1C87-7594-49A9-A591-5AAD774AA52F}" type="presOf" srcId="{44BD5264-EEE0-4DF0-80C0-20EE2A8E61A5}" destId="{423211E2-07DF-4FB0-BE52-D5B8E6F9D872}" srcOrd="0" destOrd="0" presId="urn:microsoft.com/office/officeart/2005/8/layout/hList1"/>
    <dgm:cxn modelId="{34821DC3-851A-4953-9FC4-26479678AF77}" srcId="{307FBC99-E43F-4679-9BE9-DE0FA69A365A}" destId="{44BD5264-EEE0-4DF0-80C0-20EE2A8E61A5}" srcOrd="1" destOrd="0" parTransId="{B10F3B78-1E1F-488F-BFE2-1B92BF607EFD}" sibTransId="{DE83B884-98A3-47EC-8A97-AB8FA0C65E69}"/>
    <dgm:cxn modelId="{94AB83CD-9C20-4A0A-8688-9500E0E5E3A4}" srcId="{307FBC99-E43F-4679-9BE9-DE0FA69A365A}" destId="{3B8F6773-AF91-4CB6-BEB4-67C6FB333A17}" srcOrd="2" destOrd="0" parTransId="{3C640EA8-6441-41F4-B30C-0806F445875A}" sibTransId="{2200498A-D0AE-414F-9F53-09BCA81A6CBB}"/>
    <dgm:cxn modelId="{A5C48FD3-C912-464A-83C1-DE984BCA3EC0}" type="presOf" srcId="{307FBC99-E43F-4679-9BE9-DE0FA69A365A}" destId="{A2FFB8B1-AB82-415F-8A89-DB258E113AC8}" srcOrd="0" destOrd="0" presId="urn:microsoft.com/office/officeart/2005/8/layout/hList1"/>
    <dgm:cxn modelId="{1552BBD9-66D3-4516-8C1E-AC3E3F31527F}" type="presOf" srcId="{3B8F6773-AF91-4CB6-BEB4-67C6FB333A17}" destId="{1046CB92-D981-44F6-ABF2-4F0E02750572}" srcOrd="0" destOrd="0" presId="urn:microsoft.com/office/officeart/2005/8/layout/hList1"/>
    <dgm:cxn modelId="{8D5BFFDB-FDE8-4382-94BC-35B6C78E0CA1}" type="presOf" srcId="{6117C68A-8077-4BA4-914D-8AB778D3E6FF}" destId="{9F40AB1C-0031-4902-9A71-C256472C5F39}" srcOrd="0" destOrd="0" presId="urn:microsoft.com/office/officeart/2005/8/layout/hList1"/>
    <dgm:cxn modelId="{642B1FE3-EBDA-4C55-8137-7EDE0FC3F5B9}" srcId="{44BD5264-EEE0-4DF0-80C0-20EE2A8E61A5}" destId="{6117C68A-8077-4BA4-914D-8AB778D3E6FF}" srcOrd="0" destOrd="0" parTransId="{79D61508-0E51-4F12-8235-F01E0B4A81D3}" sibTransId="{92F852F9-5413-49B2-A148-AB6097244317}"/>
    <dgm:cxn modelId="{34F281F6-E725-4BE0-B4BE-CBABD78F0CB1}" type="presOf" srcId="{6A86BAB1-F4E4-4702-A084-946ACAF9CF36}" destId="{65656178-ED1B-470F-996C-DAF323B6F2B2}" srcOrd="0" destOrd="0" presId="urn:microsoft.com/office/officeart/2005/8/layout/hList1"/>
    <dgm:cxn modelId="{D1169DFA-264B-4544-B051-4E0E6B39E18C}" type="presOf" srcId="{5001B851-E872-4153-99D8-8F6EE43B5022}" destId="{78279B08-94EF-4056-BEA2-2327232263B4}" srcOrd="0" destOrd="0" presId="urn:microsoft.com/office/officeart/2005/8/layout/hList1"/>
    <dgm:cxn modelId="{177907FF-69D6-421B-90BB-6351CF097DFA}" type="presParOf" srcId="{A2FFB8B1-AB82-415F-8A89-DB258E113AC8}" destId="{62E3F6FD-725B-4800-81E7-5591B6382041}" srcOrd="0" destOrd="0" presId="urn:microsoft.com/office/officeart/2005/8/layout/hList1"/>
    <dgm:cxn modelId="{B54EB7EA-D470-4795-89EF-CA1CA56DFF45}" type="presParOf" srcId="{62E3F6FD-725B-4800-81E7-5591B6382041}" destId="{65656178-ED1B-470F-996C-DAF323B6F2B2}" srcOrd="0" destOrd="0" presId="urn:microsoft.com/office/officeart/2005/8/layout/hList1"/>
    <dgm:cxn modelId="{9798AF4D-7B8F-49E9-8372-247C9C819163}" type="presParOf" srcId="{62E3F6FD-725B-4800-81E7-5591B6382041}" destId="{78279B08-94EF-4056-BEA2-2327232263B4}" srcOrd="1" destOrd="0" presId="urn:microsoft.com/office/officeart/2005/8/layout/hList1"/>
    <dgm:cxn modelId="{986FD18A-CA0E-4ABD-8DC8-578E4B0748DB}" type="presParOf" srcId="{A2FFB8B1-AB82-415F-8A89-DB258E113AC8}" destId="{B79DE044-80CE-4ED1-9B64-9535D7D1AF7C}" srcOrd="1" destOrd="0" presId="urn:microsoft.com/office/officeart/2005/8/layout/hList1"/>
    <dgm:cxn modelId="{75EE8D09-C2CA-4DE1-A7B2-AA3B8CA39BC1}" type="presParOf" srcId="{A2FFB8B1-AB82-415F-8A89-DB258E113AC8}" destId="{584721EE-FEA6-41FE-8490-64838FFE6D53}" srcOrd="2" destOrd="0" presId="urn:microsoft.com/office/officeart/2005/8/layout/hList1"/>
    <dgm:cxn modelId="{7138358C-0307-4F36-AEF9-65D6563F0C74}" type="presParOf" srcId="{584721EE-FEA6-41FE-8490-64838FFE6D53}" destId="{423211E2-07DF-4FB0-BE52-D5B8E6F9D872}" srcOrd="0" destOrd="0" presId="urn:microsoft.com/office/officeart/2005/8/layout/hList1"/>
    <dgm:cxn modelId="{8EE7E3B8-4631-48E0-8A94-40F9D4966114}" type="presParOf" srcId="{584721EE-FEA6-41FE-8490-64838FFE6D53}" destId="{9F40AB1C-0031-4902-9A71-C256472C5F39}" srcOrd="1" destOrd="0" presId="urn:microsoft.com/office/officeart/2005/8/layout/hList1"/>
    <dgm:cxn modelId="{B2732BFD-4DA9-484B-A08E-84DCD4FB98D5}" type="presParOf" srcId="{A2FFB8B1-AB82-415F-8A89-DB258E113AC8}" destId="{BB0FDD4C-7790-4852-899F-EFA9BE8AA645}" srcOrd="3" destOrd="0" presId="urn:microsoft.com/office/officeart/2005/8/layout/hList1"/>
    <dgm:cxn modelId="{77762D2D-6A9A-431A-B4B9-CE4E43AAD9FB}" type="presParOf" srcId="{A2FFB8B1-AB82-415F-8A89-DB258E113AC8}" destId="{EB798E92-6D00-4E28-AE5A-12F90CE4036E}" srcOrd="4" destOrd="0" presId="urn:microsoft.com/office/officeart/2005/8/layout/hList1"/>
    <dgm:cxn modelId="{6FDDE941-AC3F-4E8C-8625-BD600CC80C68}" type="presParOf" srcId="{EB798E92-6D00-4E28-AE5A-12F90CE4036E}" destId="{1046CB92-D981-44F6-ABF2-4F0E02750572}" srcOrd="0" destOrd="0" presId="urn:microsoft.com/office/officeart/2005/8/layout/hList1"/>
    <dgm:cxn modelId="{1444DCA0-2588-4A84-8635-DCE297CAB7C7}" type="presParOf" srcId="{EB798E92-6D00-4E28-AE5A-12F90CE4036E}" destId="{CA5EEA9B-52D1-4DF0-9FF3-C981D2EAA3E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4D22FF-9443-4A9F-8997-19C491DDA779}" type="doc">
      <dgm:prSet loTypeId="urn:microsoft.com/office/officeart/2005/8/layout/hList9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E313BB8C-1416-4AF9-98BF-F51988BE7EC3}">
      <dgm:prSet phldrT="[Texto]"/>
      <dgm:spPr/>
      <dgm:t>
        <a:bodyPr/>
        <a:lstStyle/>
        <a:p>
          <a:r>
            <a:rPr lang="es-ES" dirty="0"/>
            <a:t>¿Qué es Access?</a:t>
          </a:r>
        </a:p>
      </dgm:t>
    </dgm:pt>
    <dgm:pt modelId="{137CAFC0-3508-4FED-A920-F2FFBDC5426D}" type="parTrans" cxnId="{33A6D7E5-F751-4EF9-BABA-41E638E8EF85}">
      <dgm:prSet/>
      <dgm:spPr/>
      <dgm:t>
        <a:bodyPr/>
        <a:lstStyle/>
        <a:p>
          <a:endParaRPr lang="es-ES"/>
        </a:p>
      </dgm:t>
    </dgm:pt>
    <dgm:pt modelId="{75F02842-F36F-47E3-AD44-4225E34A3F2D}" type="sibTrans" cxnId="{33A6D7E5-F751-4EF9-BABA-41E638E8EF85}">
      <dgm:prSet/>
      <dgm:spPr/>
      <dgm:t>
        <a:bodyPr/>
        <a:lstStyle/>
        <a:p>
          <a:endParaRPr lang="es-ES"/>
        </a:p>
      </dgm:t>
    </dgm:pt>
    <dgm:pt modelId="{690A4E12-B33D-49EB-BFBD-478CA8751C32}">
      <dgm:prSet phldrT="[Texto]"/>
      <dgm:spPr/>
      <dgm:t>
        <a:bodyPr/>
        <a:lstStyle/>
        <a:p>
          <a:r>
            <a:rPr lang="es-ES" dirty="0"/>
            <a:t>Es un Sistema de Gestión de Bases de Datos</a:t>
          </a:r>
        </a:p>
      </dgm:t>
    </dgm:pt>
    <dgm:pt modelId="{7FC91C27-3C70-4E57-9603-5F80C307CC75}" type="parTrans" cxnId="{AE7A4E18-A4D9-4E66-9437-36D4BF2674EE}">
      <dgm:prSet/>
      <dgm:spPr/>
      <dgm:t>
        <a:bodyPr/>
        <a:lstStyle/>
        <a:p>
          <a:endParaRPr lang="es-ES"/>
        </a:p>
      </dgm:t>
    </dgm:pt>
    <dgm:pt modelId="{D1FEDDA1-CEC2-4ACB-B91F-921F95DFE12B}" type="sibTrans" cxnId="{AE7A4E18-A4D9-4E66-9437-36D4BF2674EE}">
      <dgm:prSet/>
      <dgm:spPr/>
      <dgm:t>
        <a:bodyPr/>
        <a:lstStyle/>
        <a:p>
          <a:endParaRPr lang="es-ES"/>
        </a:p>
      </dgm:t>
    </dgm:pt>
    <dgm:pt modelId="{9FD0F43B-C658-4F5C-ADD3-D868B6496707}">
      <dgm:prSet phldrT="[Texto]"/>
      <dgm:spPr/>
      <dgm:t>
        <a:bodyPr/>
        <a:lstStyle/>
        <a:p>
          <a:r>
            <a:rPr lang="es-ES" dirty="0"/>
            <a:t>Empresa  creadora: Microsoft. </a:t>
          </a:r>
        </a:p>
      </dgm:t>
    </dgm:pt>
    <dgm:pt modelId="{93601296-E7C9-4F78-BD65-42ECF65803DE}" type="parTrans" cxnId="{E13E8C0B-9159-434A-B3E8-137644C92E14}">
      <dgm:prSet/>
      <dgm:spPr/>
      <dgm:t>
        <a:bodyPr/>
        <a:lstStyle/>
        <a:p>
          <a:endParaRPr lang="es-ES"/>
        </a:p>
      </dgm:t>
    </dgm:pt>
    <dgm:pt modelId="{2664A9D1-65FD-4085-A106-75721648CD76}" type="sibTrans" cxnId="{E13E8C0B-9159-434A-B3E8-137644C92E14}">
      <dgm:prSet/>
      <dgm:spPr/>
      <dgm:t>
        <a:bodyPr/>
        <a:lstStyle/>
        <a:p>
          <a:endParaRPr lang="es-ES"/>
        </a:p>
      </dgm:t>
    </dgm:pt>
    <dgm:pt modelId="{2EF88DEF-94B9-4548-B7D0-E5148CF35453}">
      <dgm:prSet phldrT="[Texto]"/>
      <dgm:spPr>
        <a:solidFill>
          <a:schemeClr val="accent2"/>
        </a:solidFill>
      </dgm:spPr>
      <dgm:t>
        <a:bodyPr/>
        <a:lstStyle/>
        <a:p>
          <a:r>
            <a:rPr lang="es-ES" dirty="0"/>
            <a:t>¿Para qué se utiliza?</a:t>
          </a:r>
        </a:p>
      </dgm:t>
    </dgm:pt>
    <dgm:pt modelId="{56C17AA3-E6E0-4CB1-A3CF-5861BCAFA807}" type="parTrans" cxnId="{F85A0370-786E-411A-A356-1C4E49A2E7E3}">
      <dgm:prSet/>
      <dgm:spPr/>
      <dgm:t>
        <a:bodyPr/>
        <a:lstStyle/>
        <a:p>
          <a:endParaRPr lang="es-ES"/>
        </a:p>
      </dgm:t>
    </dgm:pt>
    <dgm:pt modelId="{D8AD07E0-75C8-46DC-B10D-D7859D209E24}" type="sibTrans" cxnId="{F85A0370-786E-411A-A356-1C4E49A2E7E3}">
      <dgm:prSet/>
      <dgm:spPr/>
      <dgm:t>
        <a:bodyPr/>
        <a:lstStyle/>
        <a:p>
          <a:endParaRPr lang="es-ES"/>
        </a:p>
      </dgm:t>
    </dgm:pt>
    <dgm:pt modelId="{F6F473E9-D94A-42AC-9AD6-6BAC015B0C06}">
      <dgm:prSet phldrT="[Texto]"/>
      <dgm:spPr/>
      <dgm:t>
        <a:bodyPr/>
        <a:lstStyle/>
        <a:p>
          <a:r>
            <a:rPr lang="es-ES" dirty="0"/>
            <a:t>Para manipular y gestionar información: </a:t>
          </a:r>
          <a:r>
            <a:rPr lang="es-ES" dirty="0" err="1"/>
            <a:t>BDs</a:t>
          </a:r>
          <a:endParaRPr lang="es-ES" dirty="0"/>
        </a:p>
      </dgm:t>
    </dgm:pt>
    <dgm:pt modelId="{88FF5DFC-2BEF-4666-9A4A-72897022C886}" type="parTrans" cxnId="{6C783B5E-05B2-4494-BBCD-0B367119BF31}">
      <dgm:prSet/>
      <dgm:spPr/>
      <dgm:t>
        <a:bodyPr/>
        <a:lstStyle/>
        <a:p>
          <a:endParaRPr lang="es-ES"/>
        </a:p>
      </dgm:t>
    </dgm:pt>
    <dgm:pt modelId="{06A27FF6-8462-458B-9C45-0F3F952602D5}" type="sibTrans" cxnId="{6C783B5E-05B2-4494-BBCD-0B367119BF31}">
      <dgm:prSet/>
      <dgm:spPr/>
      <dgm:t>
        <a:bodyPr/>
        <a:lstStyle/>
        <a:p>
          <a:endParaRPr lang="es-ES"/>
        </a:p>
      </dgm:t>
    </dgm:pt>
    <dgm:pt modelId="{9417E517-7AEA-4D2C-A6E5-4A5B72B25585}">
      <dgm:prSet phldrT="[Texto]"/>
      <dgm:spPr/>
      <dgm:t>
        <a:bodyPr/>
        <a:lstStyle/>
        <a:p>
          <a:r>
            <a:rPr lang="es-ES" dirty="0"/>
            <a:t>La información se organiza utilizando tablas</a:t>
          </a:r>
        </a:p>
      </dgm:t>
    </dgm:pt>
    <dgm:pt modelId="{F63651BA-74FB-41F6-83FF-51EE9218BB5A}" type="parTrans" cxnId="{E3FB4ED4-2A76-4F02-8C93-9BDD99AC6EE9}">
      <dgm:prSet/>
      <dgm:spPr/>
      <dgm:t>
        <a:bodyPr/>
        <a:lstStyle/>
        <a:p>
          <a:endParaRPr lang="es-ES"/>
        </a:p>
      </dgm:t>
    </dgm:pt>
    <dgm:pt modelId="{4F3BDDD8-50E9-41BF-8B2F-E5455061F2EF}" type="sibTrans" cxnId="{E3FB4ED4-2A76-4F02-8C93-9BDD99AC6EE9}">
      <dgm:prSet/>
      <dgm:spPr/>
      <dgm:t>
        <a:bodyPr/>
        <a:lstStyle/>
        <a:p>
          <a:endParaRPr lang="es-ES"/>
        </a:p>
      </dgm:t>
    </dgm:pt>
    <dgm:pt modelId="{96DC3914-9DB8-4AF5-81E7-C5336E4F2B4D}" type="pres">
      <dgm:prSet presAssocID="{6E4D22FF-9443-4A9F-8997-19C491DDA779}" presName="list" presStyleCnt="0">
        <dgm:presLayoutVars>
          <dgm:dir/>
          <dgm:animLvl val="lvl"/>
        </dgm:presLayoutVars>
      </dgm:prSet>
      <dgm:spPr/>
    </dgm:pt>
    <dgm:pt modelId="{829D2F2C-3B3C-4819-B7E2-C98039B49D17}" type="pres">
      <dgm:prSet presAssocID="{E313BB8C-1416-4AF9-98BF-F51988BE7EC3}" presName="posSpace" presStyleCnt="0"/>
      <dgm:spPr/>
    </dgm:pt>
    <dgm:pt modelId="{E08E27EE-A213-451F-9F37-302191F75BEE}" type="pres">
      <dgm:prSet presAssocID="{E313BB8C-1416-4AF9-98BF-F51988BE7EC3}" presName="vertFlow" presStyleCnt="0"/>
      <dgm:spPr/>
    </dgm:pt>
    <dgm:pt modelId="{E1E93B5E-EFCC-4674-9BC8-45FC3176A62E}" type="pres">
      <dgm:prSet presAssocID="{E313BB8C-1416-4AF9-98BF-F51988BE7EC3}" presName="topSpace" presStyleCnt="0"/>
      <dgm:spPr/>
    </dgm:pt>
    <dgm:pt modelId="{6E259A3F-2506-4821-88A5-A98544491048}" type="pres">
      <dgm:prSet presAssocID="{E313BB8C-1416-4AF9-98BF-F51988BE7EC3}" presName="firstComp" presStyleCnt="0"/>
      <dgm:spPr/>
    </dgm:pt>
    <dgm:pt modelId="{C2E0C8B4-02A4-4D31-8E09-C8F8E1F56D5D}" type="pres">
      <dgm:prSet presAssocID="{E313BB8C-1416-4AF9-98BF-F51988BE7EC3}" presName="firstChild" presStyleLbl="bgAccFollowNode1" presStyleIdx="0" presStyleCnt="4"/>
      <dgm:spPr/>
    </dgm:pt>
    <dgm:pt modelId="{E2E2C6B4-6FB1-486E-89B5-8F0CD0A9980E}" type="pres">
      <dgm:prSet presAssocID="{E313BB8C-1416-4AF9-98BF-F51988BE7EC3}" presName="firstChildTx" presStyleLbl="bgAccFollowNode1" presStyleIdx="0" presStyleCnt="4">
        <dgm:presLayoutVars>
          <dgm:bulletEnabled val="1"/>
        </dgm:presLayoutVars>
      </dgm:prSet>
      <dgm:spPr/>
    </dgm:pt>
    <dgm:pt modelId="{19598E34-6C7F-4DB2-9DC7-FFE7692EEFA9}" type="pres">
      <dgm:prSet presAssocID="{9FD0F43B-C658-4F5C-ADD3-D868B6496707}" presName="comp" presStyleCnt="0"/>
      <dgm:spPr/>
    </dgm:pt>
    <dgm:pt modelId="{6581C48C-0EBC-49C2-A7B1-95D0EC62F4F9}" type="pres">
      <dgm:prSet presAssocID="{9FD0F43B-C658-4F5C-ADD3-D868B6496707}" presName="child" presStyleLbl="bgAccFollowNode1" presStyleIdx="1" presStyleCnt="4"/>
      <dgm:spPr/>
    </dgm:pt>
    <dgm:pt modelId="{2FC8BC04-B5B3-46AD-8BBA-6DDFC64164FA}" type="pres">
      <dgm:prSet presAssocID="{9FD0F43B-C658-4F5C-ADD3-D868B6496707}" presName="childTx" presStyleLbl="bgAccFollowNode1" presStyleIdx="1" presStyleCnt="4">
        <dgm:presLayoutVars>
          <dgm:bulletEnabled val="1"/>
        </dgm:presLayoutVars>
      </dgm:prSet>
      <dgm:spPr/>
    </dgm:pt>
    <dgm:pt modelId="{72756E1F-BE53-46D4-B61C-8748BCAE0BA2}" type="pres">
      <dgm:prSet presAssocID="{E313BB8C-1416-4AF9-98BF-F51988BE7EC3}" presName="negSpace" presStyleCnt="0"/>
      <dgm:spPr/>
    </dgm:pt>
    <dgm:pt modelId="{1E4EB2BA-9844-4E11-A56D-AB78E23D9320}" type="pres">
      <dgm:prSet presAssocID="{E313BB8C-1416-4AF9-98BF-F51988BE7EC3}" presName="circle" presStyleLbl="node1" presStyleIdx="0" presStyleCnt="2"/>
      <dgm:spPr/>
    </dgm:pt>
    <dgm:pt modelId="{05D1F413-3C0D-4E9B-B364-EDB4103811D6}" type="pres">
      <dgm:prSet presAssocID="{75F02842-F36F-47E3-AD44-4225E34A3F2D}" presName="transSpace" presStyleCnt="0"/>
      <dgm:spPr/>
    </dgm:pt>
    <dgm:pt modelId="{DCF1C118-266A-4913-99BE-F2F4DAA314B2}" type="pres">
      <dgm:prSet presAssocID="{2EF88DEF-94B9-4548-B7D0-E5148CF35453}" presName="posSpace" presStyleCnt="0"/>
      <dgm:spPr/>
    </dgm:pt>
    <dgm:pt modelId="{5CFDCBDF-3FF7-498F-BBDD-F3A9A7DD0EE6}" type="pres">
      <dgm:prSet presAssocID="{2EF88DEF-94B9-4548-B7D0-E5148CF35453}" presName="vertFlow" presStyleCnt="0"/>
      <dgm:spPr/>
    </dgm:pt>
    <dgm:pt modelId="{8F180241-C13F-46BC-B13F-0983983B96B4}" type="pres">
      <dgm:prSet presAssocID="{2EF88DEF-94B9-4548-B7D0-E5148CF35453}" presName="topSpace" presStyleCnt="0"/>
      <dgm:spPr/>
    </dgm:pt>
    <dgm:pt modelId="{FED12983-40C9-4644-8B9A-03A7A7378166}" type="pres">
      <dgm:prSet presAssocID="{2EF88DEF-94B9-4548-B7D0-E5148CF35453}" presName="firstComp" presStyleCnt="0"/>
      <dgm:spPr/>
    </dgm:pt>
    <dgm:pt modelId="{438A7FFB-CD08-4F4C-B225-F1CC62B7B2D2}" type="pres">
      <dgm:prSet presAssocID="{2EF88DEF-94B9-4548-B7D0-E5148CF35453}" presName="firstChild" presStyleLbl="bgAccFollowNode1" presStyleIdx="2" presStyleCnt="4"/>
      <dgm:spPr/>
    </dgm:pt>
    <dgm:pt modelId="{5435F7F3-AAB9-484B-9320-0FA7EF4786C5}" type="pres">
      <dgm:prSet presAssocID="{2EF88DEF-94B9-4548-B7D0-E5148CF35453}" presName="firstChildTx" presStyleLbl="bgAccFollowNode1" presStyleIdx="2" presStyleCnt="4">
        <dgm:presLayoutVars>
          <dgm:bulletEnabled val="1"/>
        </dgm:presLayoutVars>
      </dgm:prSet>
      <dgm:spPr/>
    </dgm:pt>
    <dgm:pt modelId="{EF271197-E821-40EB-B13E-E65229596B7F}" type="pres">
      <dgm:prSet presAssocID="{9417E517-7AEA-4D2C-A6E5-4A5B72B25585}" presName="comp" presStyleCnt="0"/>
      <dgm:spPr/>
    </dgm:pt>
    <dgm:pt modelId="{722800D2-04F4-4212-94D8-AA154F7C3AEF}" type="pres">
      <dgm:prSet presAssocID="{9417E517-7AEA-4D2C-A6E5-4A5B72B25585}" presName="child" presStyleLbl="bgAccFollowNode1" presStyleIdx="3" presStyleCnt="4" custLinFactNeighborX="1781" custLinFactNeighborY="1699"/>
      <dgm:spPr/>
    </dgm:pt>
    <dgm:pt modelId="{5F8AB469-7193-4034-8F11-9328197B9FC3}" type="pres">
      <dgm:prSet presAssocID="{9417E517-7AEA-4D2C-A6E5-4A5B72B25585}" presName="childTx" presStyleLbl="bgAccFollowNode1" presStyleIdx="3" presStyleCnt="4">
        <dgm:presLayoutVars>
          <dgm:bulletEnabled val="1"/>
        </dgm:presLayoutVars>
      </dgm:prSet>
      <dgm:spPr/>
    </dgm:pt>
    <dgm:pt modelId="{AE6801A4-74D3-4DAF-869C-E4E05E42E633}" type="pres">
      <dgm:prSet presAssocID="{2EF88DEF-94B9-4548-B7D0-E5148CF35453}" presName="negSpace" presStyleCnt="0"/>
      <dgm:spPr/>
    </dgm:pt>
    <dgm:pt modelId="{D29FA71C-6249-4E94-B004-AF57D7115912}" type="pres">
      <dgm:prSet presAssocID="{2EF88DEF-94B9-4548-B7D0-E5148CF35453}" presName="circle" presStyleLbl="node1" presStyleIdx="1" presStyleCnt="2"/>
      <dgm:spPr/>
    </dgm:pt>
  </dgm:ptLst>
  <dgm:cxnLst>
    <dgm:cxn modelId="{E13E8C0B-9159-434A-B3E8-137644C92E14}" srcId="{E313BB8C-1416-4AF9-98BF-F51988BE7EC3}" destId="{9FD0F43B-C658-4F5C-ADD3-D868B6496707}" srcOrd="1" destOrd="0" parTransId="{93601296-E7C9-4F78-BD65-42ECF65803DE}" sibTransId="{2664A9D1-65FD-4085-A106-75721648CD76}"/>
    <dgm:cxn modelId="{AE7A4E18-A4D9-4E66-9437-36D4BF2674EE}" srcId="{E313BB8C-1416-4AF9-98BF-F51988BE7EC3}" destId="{690A4E12-B33D-49EB-BFBD-478CA8751C32}" srcOrd="0" destOrd="0" parTransId="{7FC91C27-3C70-4E57-9603-5F80C307CC75}" sibTransId="{D1FEDDA1-CEC2-4ACB-B91F-921F95DFE12B}"/>
    <dgm:cxn modelId="{6C783B5E-05B2-4494-BBCD-0B367119BF31}" srcId="{2EF88DEF-94B9-4548-B7D0-E5148CF35453}" destId="{F6F473E9-D94A-42AC-9AD6-6BAC015B0C06}" srcOrd="0" destOrd="0" parTransId="{88FF5DFC-2BEF-4666-9A4A-72897022C886}" sibTransId="{06A27FF6-8462-458B-9C45-0F3F952602D5}"/>
    <dgm:cxn modelId="{FEBB9741-AC87-42AD-A85C-5A6F15FC1FFD}" type="presOf" srcId="{9FD0F43B-C658-4F5C-ADD3-D868B6496707}" destId="{6581C48C-0EBC-49C2-A7B1-95D0EC62F4F9}" srcOrd="0" destOrd="0" presId="urn:microsoft.com/office/officeart/2005/8/layout/hList9"/>
    <dgm:cxn modelId="{F85A0370-786E-411A-A356-1C4E49A2E7E3}" srcId="{6E4D22FF-9443-4A9F-8997-19C491DDA779}" destId="{2EF88DEF-94B9-4548-B7D0-E5148CF35453}" srcOrd="1" destOrd="0" parTransId="{56C17AA3-E6E0-4CB1-A3CF-5861BCAFA807}" sibTransId="{D8AD07E0-75C8-46DC-B10D-D7859D209E24}"/>
    <dgm:cxn modelId="{6C3B3E77-48F6-4B1B-8F12-B53316E8A548}" type="presOf" srcId="{9417E517-7AEA-4D2C-A6E5-4A5B72B25585}" destId="{5F8AB469-7193-4034-8F11-9328197B9FC3}" srcOrd="1" destOrd="0" presId="urn:microsoft.com/office/officeart/2005/8/layout/hList9"/>
    <dgm:cxn modelId="{1F0D107F-5B59-4102-8DC5-5F6AEA325FA6}" type="presOf" srcId="{F6F473E9-D94A-42AC-9AD6-6BAC015B0C06}" destId="{438A7FFB-CD08-4F4C-B225-F1CC62B7B2D2}" srcOrd="0" destOrd="0" presId="urn:microsoft.com/office/officeart/2005/8/layout/hList9"/>
    <dgm:cxn modelId="{1C60547F-1B8B-43C5-B681-6BEC2A5A5C6C}" type="presOf" srcId="{6E4D22FF-9443-4A9F-8997-19C491DDA779}" destId="{96DC3914-9DB8-4AF5-81E7-C5336E4F2B4D}" srcOrd="0" destOrd="0" presId="urn:microsoft.com/office/officeart/2005/8/layout/hList9"/>
    <dgm:cxn modelId="{D173E394-1409-4B9A-ABA9-A83A6BE3D79B}" type="presOf" srcId="{2EF88DEF-94B9-4548-B7D0-E5148CF35453}" destId="{D29FA71C-6249-4E94-B004-AF57D7115912}" srcOrd="0" destOrd="0" presId="urn:microsoft.com/office/officeart/2005/8/layout/hList9"/>
    <dgm:cxn modelId="{9A84E1B9-5ED3-4E77-AD96-518C3A8D8A3D}" type="presOf" srcId="{E313BB8C-1416-4AF9-98BF-F51988BE7EC3}" destId="{1E4EB2BA-9844-4E11-A56D-AB78E23D9320}" srcOrd="0" destOrd="0" presId="urn:microsoft.com/office/officeart/2005/8/layout/hList9"/>
    <dgm:cxn modelId="{933B8FD0-1800-46C7-B4A8-011C5ECE526E}" type="presOf" srcId="{9417E517-7AEA-4D2C-A6E5-4A5B72B25585}" destId="{722800D2-04F4-4212-94D8-AA154F7C3AEF}" srcOrd="0" destOrd="0" presId="urn:microsoft.com/office/officeart/2005/8/layout/hList9"/>
    <dgm:cxn modelId="{E3FB4ED4-2A76-4F02-8C93-9BDD99AC6EE9}" srcId="{2EF88DEF-94B9-4548-B7D0-E5148CF35453}" destId="{9417E517-7AEA-4D2C-A6E5-4A5B72B25585}" srcOrd="1" destOrd="0" parTransId="{F63651BA-74FB-41F6-83FF-51EE9218BB5A}" sibTransId="{4F3BDDD8-50E9-41BF-8B2F-E5455061F2EF}"/>
    <dgm:cxn modelId="{68AEB0D7-2C28-4D5F-978D-3B77F61136B6}" type="presOf" srcId="{F6F473E9-D94A-42AC-9AD6-6BAC015B0C06}" destId="{5435F7F3-AAB9-484B-9320-0FA7EF4786C5}" srcOrd="1" destOrd="0" presId="urn:microsoft.com/office/officeart/2005/8/layout/hList9"/>
    <dgm:cxn modelId="{221274DD-652F-45CE-AC3F-8CA2B25F295E}" type="presOf" srcId="{9FD0F43B-C658-4F5C-ADD3-D868B6496707}" destId="{2FC8BC04-B5B3-46AD-8BBA-6DDFC64164FA}" srcOrd="1" destOrd="0" presId="urn:microsoft.com/office/officeart/2005/8/layout/hList9"/>
    <dgm:cxn modelId="{33A6D7E5-F751-4EF9-BABA-41E638E8EF85}" srcId="{6E4D22FF-9443-4A9F-8997-19C491DDA779}" destId="{E313BB8C-1416-4AF9-98BF-F51988BE7EC3}" srcOrd="0" destOrd="0" parTransId="{137CAFC0-3508-4FED-A920-F2FFBDC5426D}" sibTransId="{75F02842-F36F-47E3-AD44-4225E34A3F2D}"/>
    <dgm:cxn modelId="{C1DB6DEC-816A-4CA8-86C4-199100126104}" type="presOf" srcId="{690A4E12-B33D-49EB-BFBD-478CA8751C32}" destId="{E2E2C6B4-6FB1-486E-89B5-8F0CD0A9980E}" srcOrd="1" destOrd="0" presId="urn:microsoft.com/office/officeart/2005/8/layout/hList9"/>
    <dgm:cxn modelId="{4D7FC3F5-3A74-47F3-AA78-75CC0ABEFAAD}" type="presOf" srcId="{690A4E12-B33D-49EB-BFBD-478CA8751C32}" destId="{C2E0C8B4-02A4-4D31-8E09-C8F8E1F56D5D}" srcOrd="0" destOrd="0" presId="urn:microsoft.com/office/officeart/2005/8/layout/hList9"/>
    <dgm:cxn modelId="{E01D4D01-E5E4-4802-B26A-8BB596B5A109}" type="presParOf" srcId="{96DC3914-9DB8-4AF5-81E7-C5336E4F2B4D}" destId="{829D2F2C-3B3C-4819-B7E2-C98039B49D17}" srcOrd="0" destOrd="0" presId="urn:microsoft.com/office/officeart/2005/8/layout/hList9"/>
    <dgm:cxn modelId="{155641BD-8A88-4E2E-AD71-7C9E517046F4}" type="presParOf" srcId="{96DC3914-9DB8-4AF5-81E7-C5336E4F2B4D}" destId="{E08E27EE-A213-451F-9F37-302191F75BEE}" srcOrd="1" destOrd="0" presId="urn:microsoft.com/office/officeart/2005/8/layout/hList9"/>
    <dgm:cxn modelId="{9EA33B8B-14AD-404C-B90B-F20FF032F5FF}" type="presParOf" srcId="{E08E27EE-A213-451F-9F37-302191F75BEE}" destId="{E1E93B5E-EFCC-4674-9BC8-45FC3176A62E}" srcOrd="0" destOrd="0" presId="urn:microsoft.com/office/officeart/2005/8/layout/hList9"/>
    <dgm:cxn modelId="{A9D7FFE6-0C70-4489-91A1-F57335D7544F}" type="presParOf" srcId="{E08E27EE-A213-451F-9F37-302191F75BEE}" destId="{6E259A3F-2506-4821-88A5-A98544491048}" srcOrd="1" destOrd="0" presId="urn:microsoft.com/office/officeart/2005/8/layout/hList9"/>
    <dgm:cxn modelId="{B590889C-FEBF-4285-9AF5-433BE0068FC2}" type="presParOf" srcId="{6E259A3F-2506-4821-88A5-A98544491048}" destId="{C2E0C8B4-02A4-4D31-8E09-C8F8E1F56D5D}" srcOrd="0" destOrd="0" presId="urn:microsoft.com/office/officeart/2005/8/layout/hList9"/>
    <dgm:cxn modelId="{F0C6D48B-93A5-4AC2-A857-7D8DB0D7E69B}" type="presParOf" srcId="{6E259A3F-2506-4821-88A5-A98544491048}" destId="{E2E2C6B4-6FB1-486E-89B5-8F0CD0A9980E}" srcOrd="1" destOrd="0" presId="urn:microsoft.com/office/officeart/2005/8/layout/hList9"/>
    <dgm:cxn modelId="{EA4F21E6-9424-41E3-8EE3-CEFEF4BBF4F5}" type="presParOf" srcId="{E08E27EE-A213-451F-9F37-302191F75BEE}" destId="{19598E34-6C7F-4DB2-9DC7-FFE7692EEFA9}" srcOrd="2" destOrd="0" presId="urn:microsoft.com/office/officeart/2005/8/layout/hList9"/>
    <dgm:cxn modelId="{46C42A55-62F7-4E8D-87CF-6DCEAD75B262}" type="presParOf" srcId="{19598E34-6C7F-4DB2-9DC7-FFE7692EEFA9}" destId="{6581C48C-0EBC-49C2-A7B1-95D0EC62F4F9}" srcOrd="0" destOrd="0" presId="urn:microsoft.com/office/officeart/2005/8/layout/hList9"/>
    <dgm:cxn modelId="{173C1CF4-B67D-43E4-B4E9-7DD2B6D20698}" type="presParOf" srcId="{19598E34-6C7F-4DB2-9DC7-FFE7692EEFA9}" destId="{2FC8BC04-B5B3-46AD-8BBA-6DDFC64164FA}" srcOrd="1" destOrd="0" presId="urn:microsoft.com/office/officeart/2005/8/layout/hList9"/>
    <dgm:cxn modelId="{A0CD5591-45C3-425D-B36A-1D35DB52264F}" type="presParOf" srcId="{96DC3914-9DB8-4AF5-81E7-C5336E4F2B4D}" destId="{72756E1F-BE53-46D4-B61C-8748BCAE0BA2}" srcOrd="2" destOrd="0" presId="urn:microsoft.com/office/officeart/2005/8/layout/hList9"/>
    <dgm:cxn modelId="{D8A4D950-3AF8-4DBC-989B-1D8B132BCD05}" type="presParOf" srcId="{96DC3914-9DB8-4AF5-81E7-C5336E4F2B4D}" destId="{1E4EB2BA-9844-4E11-A56D-AB78E23D9320}" srcOrd="3" destOrd="0" presId="urn:microsoft.com/office/officeart/2005/8/layout/hList9"/>
    <dgm:cxn modelId="{CA1BB3BE-B436-41B2-B334-580A772018FB}" type="presParOf" srcId="{96DC3914-9DB8-4AF5-81E7-C5336E4F2B4D}" destId="{05D1F413-3C0D-4E9B-B364-EDB4103811D6}" srcOrd="4" destOrd="0" presId="urn:microsoft.com/office/officeart/2005/8/layout/hList9"/>
    <dgm:cxn modelId="{813C01F7-4BBA-487F-86B1-8C85557120FD}" type="presParOf" srcId="{96DC3914-9DB8-4AF5-81E7-C5336E4F2B4D}" destId="{DCF1C118-266A-4913-99BE-F2F4DAA314B2}" srcOrd="5" destOrd="0" presId="urn:microsoft.com/office/officeart/2005/8/layout/hList9"/>
    <dgm:cxn modelId="{B32BFA40-A6B3-4E5E-BE58-0354EFB45DFE}" type="presParOf" srcId="{96DC3914-9DB8-4AF5-81E7-C5336E4F2B4D}" destId="{5CFDCBDF-3FF7-498F-BBDD-F3A9A7DD0EE6}" srcOrd="6" destOrd="0" presId="urn:microsoft.com/office/officeart/2005/8/layout/hList9"/>
    <dgm:cxn modelId="{6B58D328-E329-4DE3-B192-EDB94F19D4BB}" type="presParOf" srcId="{5CFDCBDF-3FF7-498F-BBDD-F3A9A7DD0EE6}" destId="{8F180241-C13F-46BC-B13F-0983983B96B4}" srcOrd="0" destOrd="0" presId="urn:microsoft.com/office/officeart/2005/8/layout/hList9"/>
    <dgm:cxn modelId="{C5B1DDB1-A5D2-4703-8597-66ECCB04193D}" type="presParOf" srcId="{5CFDCBDF-3FF7-498F-BBDD-F3A9A7DD0EE6}" destId="{FED12983-40C9-4644-8B9A-03A7A7378166}" srcOrd="1" destOrd="0" presId="urn:microsoft.com/office/officeart/2005/8/layout/hList9"/>
    <dgm:cxn modelId="{2376B360-D87C-4007-BAD9-1B62C95C2033}" type="presParOf" srcId="{FED12983-40C9-4644-8B9A-03A7A7378166}" destId="{438A7FFB-CD08-4F4C-B225-F1CC62B7B2D2}" srcOrd="0" destOrd="0" presId="urn:microsoft.com/office/officeart/2005/8/layout/hList9"/>
    <dgm:cxn modelId="{9C53CCB3-6098-4631-A472-B4C882C0D6B1}" type="presParOf" srcId="{FED12983-40C9-4644-8B9A-03A7A7378166}" destId="{5435F7F3-AAB9-484B-9320-0FA7EF4786C5}" srcOrd="1" destOrd="0" presId="urn:microsoft.com/office/officeart/2005/8/layout/hList9"/>
    <dgm:cxn modelId="{5516AD4F-CF38-4F72-8CE8-632897C42922}" type="presParOf" srcId="{5CFDCBDF-3FF7-498F-BBDD-F3A9A7DD0EE6}" destId="{EF271197-E821-40EB-B13E-E65229596B7F}" srcOrd="2" destOrd="0" presId="urn:microsoft.com/office/officeart/2005/8/layout/hList9"/>
    <dgm:cxn modelId="{E3DB54C6-A566-409F-B810-6A157A7B1635}" type="presParOf" srcId="{EF271197-E821-40EB-B13E-E65229596B7F}" destId="{722800D2-04F4-4212-94D8-AA154F7C3AEF}" srcOrd="0" destOrd="0" presId="urn:microsoft.com/office/officeart/2005/8/layout/hList9"/>
    <dgm:cxn modelId="{D832F398-F582-4A74-9DB7-A2D0A8CAB92F}" type="presParOf" srcId="{EF271197-E821-40EB-B13E-E65229596B7F}" destId="{5F8AB469-7193-4034-8F11-9328197B9FC3}" srcOrd="1" destOrd="0" presId="urn:microsoft.com/office/officeart/2005/8/layout/hList9"/>
    <dgm:cxn modelId="{299504D9-62E9-4477-9479-CE8D25F6EC5D}" type="presParOf" srcId="{96DC3914-9DB8-4AF5-81E7-C5336E4F2B4D}" destId="{AE6801A4-74D3-4DAF-869C-E4E05E42E633}" srcOrd="7" destOrd="0" presId="urn:microsoft.com/office/officeart/2005/8/layout/hList9"/>
    <dgm:cxn modelId="{0DE8B89C-90E4-446C-91F5-60A680CB6841}" type="presParOf" srcId="{96DC3914-9DB8-4AF5-81E7-C5336E4F2B4D}" destId="{D29FA71C-6249-4E94-B004-AF57D7115912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6F074D-7ED4-49AD-BF4D-65715A35C3D6}" type="doc">
      <dgm:prSet loTypeId="urn:microsoft.com/office/officeart/2005/8/layout/process1" loCatId="process" qsTypeId="urn:microsoft.com/office/officeart/2005/8/quickstyle/3d3" qsCatId="3D" csTypeId="urn:microsoft.com/office/officeart/2005/8/colors/accent2_3" csCatId="accent2" phldr="1"/>
      <dgm:spPr/>
      <dgm:t>
        <a:bodyPr/>
        <a:lstStyle/>
        <a:p>
          <a:endParaRPr lang="es-ES"/>
        </a:p>
      </dgm:t>
    </dgm:pt>
    <dgm:pt modelId="{58DA3150-4E15-4896-A455-8C2FC9FA0E31}">
      <dgm:prSet/>
      <dgm:spPr/>
      <dgm:t>
        <a:bodyPr/>
        <a:lstStyle/>
        <a:p>
          <a:r>
            <a:rPr lang="es-ES" dirty="0"/>
            <a:t>Abre la aplicación de Microsoft Access</a:t>
          </a:r>
        </a:p>
      </dgm:t>
    </dgm:pt>
    <dgm:pt modelId="{F0D44709-9318-42F4-A3E7-0BFA6D01DECE}" type="parTrans" cxnId="{3248749D-3B39-4F36-94E9-82FC58CBE81B}">
      <dgm:prSet/>
      <dgm:spPr/>
      <dgm:t>
        <a:bodyPr/>
        <a:lstStyle/>
        <a:p>
          <a:endParaRPr lang="es-ES"/>
        </a:p>
      </dgm:t>
    </dgm:pt>
    <dgm:pt modelId="{25C48BB1-6FD7-4C3C-AAFB-2C7062FAA681}" type="sibTrans" cxnId="{3248749D-3B39-4F36-94E9-82FC58CBE81B}">
      <dgm:prSet/>
      <dgm:spPr/>
      <dgm:t>
        <a:bodyPr/>
        <a:lstStyle/>
        <a:p>
          <a:endParaRPr lang="es-ES"/>
        </a:p>
      </dgm:t>
    </dgm:pt>
    <dgm:pt modelId="{9F949BBC-9331-4AC1-8D67-40030637F36A}">
      <dgm:prSet/>
      <dgm:spPr/>
      <dgm:t>
        <a:bodyPr/>
        <a:lstStyle/>
        <a:p>
          <a:r>
            <a:rPr lang="es-ES" b="0" dirty="0">
              <a:solidFill>
                <a:schemeClr val="accent3"/>
              </a:solidFill>
            </a:rPr>
            <a:t>Crea la tabla Idiomas (</a:t>
          </a:r>
          <a:r>
            <a:rPr lang="es-ES" b="1" dirty="0" err="1">
              <a:solidFill>
                <a:schemeClr val="accent3"/>
              </a:solidFill>
            </a:rPr>
            <a:t>language</a:t>
          </a:r>
          <a:r>
            <a:rPr lang="es-ES" b="0" dirty="0">
              <a:solidFill>
                <a:schemeClr val="accent3"/>
              </a:solidFill>
            </a:rPr>
            <a:t>)</a:t>
          </a:r>
        </a:p>
      </dgm:t>
    </dgm:pt>
    <dgm:pt modelId="{7D0B665E-E51E-4ED4-9F55-4AD72BAB41A0}" type="parTrans" cxnId="{883145BC-5ECD-4C73-8BCD-F976D53A279F}">
      <dgm:prSet/>
      <dgm:spPr/>
      <dgm:t>
        <a:bodyPr/>
        <a:lstStyle/>
        <a:p>
          <a:endParaRPr lang="es-ES"/>
        </a:p>
      </dgm:t>
    </dgm:pt>
    <dgm:pt modelId="{13750CFE-8595-428F-9855-9675E9978DE8}" type="sibTrans" cxnId="{883145BC-5ECD-4C73-8BCD-F976D53A279F}">
      <dgm:prSet/>
      <dgm:spPr/>
      <dgm:t>
        <a:bodyPr/>
        <a:lstStyle/>
        <a:p>
          <a:endParaRPr lang="es-ES"/>
        </a:p>
      </dgm:t>
    </dgm:pt>
    <dgm:pt modelId="{8824CDD6-7459-4736-A057-F47EE36E82ED}">
      <dgm:prSet/>
      <dgm:spPr/>
      <dgm:t>
        <a:bodyPr/>
        <a:lstStyle/>
        <a:p>
          <a:r>
            <a:rPr lang="es-ES" b="1" dirty="0">
              <a:solidFill>
                <a:schemeClr val="accent3"/>
              </a:solidFill>
            </a:rPr>
            <a:t>   </a:t>
          </a:r>
          <a:r>
            <a:rPr lang="es-ES" b="1" dirty="0" err="1">
              <a:solidFill>
                <a:schemeClr val="accent3"/>
              </a:solidFill>
            </a:rPr>
            <a:t>LanguageName</a:t>
          </a:r>
          <a:r>
            <a:rPr lang="es-ES" b="1" dirty="0">
              <a:solidFill>
                <a:schemeClr val="accent3"/>
              </a:solidFill>
            </a:rPr>
            <a:t> (texto)</a:t>
          </a:r>
        </a:p>
      </dgm:t>
    </dgm:pt>
    <dgm:pt modelId="{BA231246-B6FA-4A7C-8766-82B8E6527165}" type="parTrans" cxnId="{68B19B04-9B7E-4290-BED7-326E6F3EBC76}">
      <dgm:prSet/>
      <dgm:spPr/>
      <dgm:t>
        <a:bodyPr/>
        <a:lstStyle/>
        <a:p>
          <a:endParaRPr lang="es-ES"/>
        </a:p>
      </dgm:t>
    </dgm:pt>
    <dgm:pt modelId="{F0666A24-E575-4C32-BB9C-5A5D72BA0881}" type="sibTrans" cxnId="{68B19B04-9B7E-4290-BED7-326E6F3EBC76}">
      <dgm:prSet/>
      <dgm:spPr/>
      <dgm:t>
        <a:bodyPr/>
        <a:lstStyle/>
        <a:p>
          <a:endParaRPr lang="es-ES"/>
        </a:p>
      </dgm:t>
    </dgm:pt>
    <dgm:pt modelId="{9469FC80-5847-4EFD-B9B5-2FD4820CC290}">
      <dgm:prSet/>
      <dgm:spPr/>
      <dgm:t>
        <a:bodyPr/>
        <a:lstStyle/>
        <a:p>
          <a:r>
            <a:rPr lang="es-ES" b="1" dirty="0">
              <a:solidFill>
                <a:schemeClr val="accent3"/>
              </a:solidFill>
            </a:rPr>
            <a:t>   </a:t>
          </a:r>
          <a:r>
            <a:rPr lang="es-ES" b="1" dirty="0" err="1">
              <a:solidFill>
                <a:schemeClr val="accent3"/>
              </a:solidFill>
            </a:rPr>
            <a:t>idlanguage</a:t>
          </a:r>
          <a:r>
            <a:rPr lang="es-ES" b="1" dirty="0">
              <a:solidFill>
                <a:schemeClr val="accent3"/>
              </a:solidFill>
            </a:rPr>
            <a:t> (entero)</a:t>
          </a:r>
        </a:p>
      </dgm:t>
    </dgm:pt>
    <dgm:pt modelId="{E8ADD8DA-38C4-4E4D-B443-20DC04625451}" type="parTrans" cxnId="{F9EAB5FE-322D-44A8-A45E-9947BC53B616}">
      <dgm:prSet/>
      <dgm:spPr/>
      <dgm:t>
        <a:bodyPr/>
        <a:lstStyle/>
        <a:p>
          <a:endParaRPr lang="es-ES"/>
        </a:p>
      </dgm:t>
    </dgm:pt>
    <dgm:pt modelId="{05B39311-43EC-44FD-B4F3-632E55FF9727}" type="sibTrans" cxnId="{F9EAB5FE-322D-44A8-A45E-9947BC53B616}">
      <dgm:prSet/>
      <dgm:spPr/>
      <dgm:t>
        <a:bodyPr/>
        <a:lstStyle/>
        <a:p>
          <a:endParaRPr lang="es-ES"/>
        </a:p>
      </dgm:t>
    </dgm:pt>
    <dgm:pt modelId="{770D3A2D-9F9B-4470-A65D-E37BB8CC099E}">
      <dgm:prSet/>
      <dgm:spPr/>
      <dgm:t>
        <a:bodyPr/>
        <a:lstStyle/>
        <a:p>
          <a:r>
            <a:rPr lang="es-ES" b="1" dirty="0">
              <a:solidFill>
                <a:schemeClr val="tx1"/>
              </a:solidFill>
            </a:rPr>
            <a:t>Descarga el archivo con los datos.</a:t>
          </a:r>
        </a:p>
      </dgm:t>
    </dgm:pt>
    <dgm:pt modelId="{E7F55978-43D8-44F1-9A19-106543BA1A38}" type="parTrans" cxnId="{E72F7D75-8DDA-45E7-BA8A-6B81BA4FCD77}">
      <dgm:prSet/>
      <dgm:spPr/>
      <dgm:t>
        <a:bodyPr/>
        <a:lstStyle/>
        <a:p>
          <a:endParaRPr lang="es-ES"/>
        </a:p>
      </dgm:t>
    </dgm:pt>
    <dgm:pt modelId="{A7C061E4-A55F-41CE-B96B-4A971C2AC832}" type="sibTrans" cxnId="{E72F7D75-8DDA-45E7-BA8A-6B81BA4FCD77}">
      <dgm:prSet/>
      <dgm:spPr/>
      <dgm:t>
        <a:bodyPr/>
        <a:lstStyle/>
        <a:p>
          <a:endParaRPr lang="es-ES"/>
        </a:p>
      </dgm:t>
    </dgm:pt>
    <dgm:pt modelId="{0CEE6403-0664-48B0-975C-C2005760A4ED}">
      <dgm:prSet/>
      <dgm:spPr/>
      <dgm:t>
        <a:bodyPr/>
        <a:lstStyle/>
        <a:p>
          <a:r>
            <a:rPr lang="es-ES" b="0" dirty="0">
              <a:solidFill>
                <a:schemeClr val="tx1"/>
              </a:solidFill>
              <a:hlinkClick xmlns:r="http://schemas.openxmlformats.org/officeDocument/2006/relationships" r:id="rId1"/>
            </a:rPr>
            <a:t>Fichero con datos para cada tabla.</a:t>
          </a:r>
          <a:endParaRPr lang="es-ES" b="0" dirty="0">
            <a:solidFill>
              <a:schemeClr val="tx1"/>
            </a:solidFill>
          </a:endParaRPr>
        </a:p>
        <a:p>
          <a:endParaRPr lang="es-ES" b="1" dirty="0">
            <a:solidFill>
              <a:schemeClr val="tx1"/>
            </a:solidFill>
          </a:endParaRPr>
        </a:p>
      </dgm:t>
    </dgm:pt>
    <dgm:pt modelId="{0F8ECCC2-867A-4964-ADCA-159B59A0CE30}" type="parTrans" cxnId="{B0C25474-5D2A-4387-A57C-5BE4391F032C}">
      <dgm:prSet/>
      <dgm:spPr/>
      <dgm:t>
        <a:bodyPr/>
        <a:lstStyle/>
        <a:p>
          <a:endParaRPr lang="es-ES"/>
        </a:p>
      </dgm:t>
    </dgm:pt>
    <dgm:pt modelId="{A42CD6EF-9535-4523-9D5E-981E3CC978B5}" type="sibTrans" cxnId="{B0C25474-5D2A-4387-A57C-5BE4391F032C}">
      <dgm:prSet/>
      <dgm:spPr/>
      <dgm:t>
        <a:bodyPr/>
        <a:lstStyle/>
        <a:p>
          <a:endParaRPr lang="es-ES"/>
        </a:p>
      </dgm:t>
    </dgm:pt>
    <dgm:pt modelId="{9BE952D8-D5D8-4F31-B4C1-8F8291CE81FA}">
      <dgm:prSet/>
      <dgm:spPr/>
      <dgm:t>
        <a:bodyPr/>
        <a:lstStyle/>
        <a:p>
          <a:r>
            <a:rPr lang="es-ES" b="0" dirty="0">
              <a:solidFill>
                <a:schemeClr val="accent3"/>
              </a:solidFill>
            </a:rPr>
            <a:t>(Clave Primaria)</a:t>
          </a:r>
          <a:endParaRPr lang="es-ES" b="1" dirty="0">
            <a:solidFill>
              <a:schemeClr val="accent3"/>
            </a:solidFill>
          </a:endParaRPr>
        </a:p>
      </dgm:t>
    </dgm:pt>
    <dgm:pt modelId="{F9A43698-CD00-4D12-9E2E-934DE47956B0}" type="parTrans" cxnId="{8A5C845C-A358-407A-9325-C7C4A255AA89}">
      <dgm:prSet/>
      <dgm:spPr/>
      <dgm:t>
        <a:bodyPr/>
        <a:lstStyle/>
        <a:p>
          <a:endParaRPr lang="es-ES"/>
        </a:p>
      </dgm:t>
    </dgm:pt>
    <dgm:pt modelId="{359CA969-37AB-4545-A0D9-95B47809CA10}" type="sibTrans" cxnId="{8A5C845C-A358-407A-9325-C7C4A255AA89}">
      <dgm:prSet/>
      <dgm:spPr/>
      <dgm:t>
        <a:bodyPr/>
        <a:lstStyle/>
        <a:p>
          <a:endParaRPr lang="es-ES"/>
        </a:p>
      </dgm:t>
    </dgm:pt>
    <dgm:pt modelId="{F8C7A8A4-9E08-4A0C-95E3-08EFCD13BCCF}" type="pres">
      <dgm:prSet presAssocID="{486F074D-7ED4-49AD-BF4D-65715A35C3D6}" presName="Name0" presStyleCnt="0">
        <dgm:presLayoutVars>
          <dgm:dir/>
          <dgm:resizeHandles val="exact"/>
        </dgm:presLayoutVars>
      </dgm:prSet>
      <dgm:spPr/>
    </dgm:pt>
    <dgm:pt modelId="{FD845A7B-5C26-40B7-905A-1127521AE1C0}" type="pres">
      <dgm:prSet presAssocID="{58DA3150-4E15-4896-A455-8C2FC9FA0E31}" presName="node" presStyleLbl="node1" presStyleIdx="0" presStyleCnt="3">
        <dgm:presLayoutVars>
          <dgm:bulletEnabled val="1"/>
        </dgm:presLayoutVars>
      </dgm:prSet>
      <dgm:spPr/>
    </dgm:pt>
    <dgm:pt modelId="{D3C81BA2-87AE-4367-8E59-4C2DCF5ACB2B}" type="pres">
      <dgm:prSet presAssocID="{25C48BB1-6FD7-4C3C-AAFB-2C7062FAA681}" presName="sibTrans" presStyleLbl="sibTrans2D1" presStyleIdx="0" presStyleCnt="2"/>
      <dgm:spPr/>
    </dgm:pt>
    <dgm:pt modelId="{456040E0-301C-403C-8849-63D2F5A57208}" type="pres">
      <dgm:prSet presAssocID="{25C48BB1-6FD7-4C3C-AAFB-2C7062FAA681}" presName="connectorText" presStyleLbl="sibTrans2D1" presStyleIdx="0" presStyleCnt="2"/>
      <dgm:spPr/>
    </dgm:pt>
    <dgm:pt modelId="{46BE0585-BB85-4B24-872B-52AF53986563}" type="pres">
      <dgm:prSet presAssocID="{9F949BBC-9331-4AC1-8D67-40030637F36A}" presName="node" presStyleLbl="node1" presStyleIdx="1" presStyleCnt="3">
        <dgm:presLayoutVars>
          <dgm:bulletEnabled val="1"/>
        </dgm:presLayoutVars>
      </dgm:prSet>
      <dgm:spPr/>
    </dgm:pt>
    <dgm:pt modelId="{87A794E6-C6BC-4AE1-AFCF-348AF5E3E26D}" type="pres">
      <dgm:prSet presAssocID="{13750CFE-8595-428F-9855-9675E9978DE8}" presName="sibTrans" presStyleLbl="sibTrans2D1" presStyleIdx="1" presStyleCnt="2"/>
      <dgm:spPr/>
    </dgm:pt>
    <dgm:pt modelId="{ABE4F1C7-2B69-46E1-9D51-45170739852E}" type="pres">
      <dgm:prSet presAssocID="{13750CFE-8595-428F-9855-9675E9978DE8}" presName="connectorText" presStyleLbl="sibTrans2D1" presStyleIdx="1" presStyleCnt="2"/>
      <dgm:spPr/>
    </dgm:pt>
    <dgm:pt modelId="{71CFAC2E-9ABC-42A7-81E0-291B624FB8AA}" type="pres">
      <dgm:prSet presAssocID="{770D3A2D-9F9B-4470-A65D-E37BB8CC099E}" presName="node" presStyleLbl="node1" presStyleIdx="2" presStyleCnt="3">
        <dgm:presLayoutVars>
          <dgm:bulletEnabled val="1"/>
        </dgm:presLayoutVars>
      </dgm:prSet>
      <dgm:spPr/>
    </dgm:pt>
  </dgm:ptLst>
  <dgm:cxnLst>
    <dgm:cxn modelId="{68B19B04-9B7E-4290-BED7-326E6F3EBC76}" srcId="{9F949BBC-9331-4AC1-8D67-40030637F36A}" destId="{8824CDD6-7459-4736-A057-F47EE36E82ED}" srcOrd="1" destOrd="0" parTransId="{BA231246-B6FA-4A7C-8766-82B8E6527165}" sibTransId="{F0666A24-E575-4C32-BB9C-5A5D72BA0881}"/>
    <dgm:cxn modelId="{9C939A0E-0A59-453C-89F5-21C6A76B13F6}" type="presOf" srcId="{13750CFE-8595-428F-9855-9675E9978DE8}" destId="{ABE4F1C7-2B69-46E1-9D51-45170739852E}" srcOrd="1" destOrd="0" presId="urn:microsoft.com/office/officeart/2005/8/layout/process1"/>
    <dgm:cxn modelId="{A6490310-FBDA-49AC-BF00-67B81B694BF7}" type="presOf" srcId="{8824CDD6-7459-4736-A057-F47EE36E82ED}" destId="{46BE0585-BB85-4B24-872B-52AF53986563}" srcOrd="0" destOrd="3" presId="urn:microsoft.com/office/officeart/2005/8/layout/process1"/>
    <dgm:cxn modelId="{114FF319-C424-4570-9833-45F89DE689CB}" type="presOf" srcId="{25C48BB1-6FD7-4C3C-AAFB-2C7062FAA681}" destId="{456040E0-301C-403C-8849-63D2F5A57208}" srcOrd="1" destOrd="0" presId="urn:microsoft.com/office/officeart/2005/8/layout/process1"/>
    <dgm:cxn modelId="{C7686725-B09D-42FD-94B7-B9013D4656F1}" type="presOf" srcId="{486F074D-7ED4-49AD-BF4D-65715A35C3D6}" destId="{F8C7A8A4-9E08-4A0C-95E3-08EFCD13BCCF}" srcOrd="0" destOrd="0" presId="urn:microsoft.com/office/officeart/2005/8/layout/process1"/>
    <dgm:cxn modelId="{055A4036-0250-4780-9DE0-7A423711FC2D}" type="presOf" srcId="{25C48BB1-6FD7-4C3C-AAFB-2C7062FAA681}" destId="{D3C81BA2-87AE-4367-8E59-4C2DCF5ACB2B}" srcOrd="0" destOrd="0" presId="urn:microsoft.com/office/officeart/2005/8/layout/process1"/>
    <dgm:cxn modelId="{5658E53A-FD6A-49A5-8DF8-E5C3309D4159}" type="presOf" srcId="{13750CFE-8595-428F-9855-9675E9978DE8}" destId="{87A794E6-C6BC-4AE1-AFCF-348AF5E3E26D}" srcOrd="0" destOrd="0" presId="urn:microsoft.com/office/officeart/2005/8/layout/process1"/>
    <dgm:cxn modelId="{8A5C845C-A358-407A-9325-C7C4A255AA89}" srcId="{9469FC80-5847-4EFD-B9B5-2FD4820CC290}" destId="{9BE952D8-D5D8-4F31-B4C1-8F8291CE81FA}" srcOrd="0" destOrd="0" parTransId="{F9A43698-CD00-4D12-9E2E-934DE47956B0}" sibTransId="{359CA969-37AB-4545-A0D9-95B47809CA10}"/>
    <dgm:cxn modelId="{0B81AB4C-C98D-41C2-AA9A-CEF50EB920A5}" type="presOf" srcId="{9F949BBC-9331-4AC1-8D67-40030637F36A}" destId="{46BE0585-BB85-4B24-872B-52AF53986563}" srcOrd="0" destOrd="0" presId="urn:microsoft.com/office/officeart/2005/8/layout/process1"/>
    <dgm:cxn modelId="{6DCE9372-1934-4C45-BEA3-45B676BEA018}" type="presOf" srcId="{58DA3150-4E15-4896-A455-8C2FC9FA0E31}" destId="{FD845A7B-5C26-40B7-905A-1127521AE1C0}" srcOrd="0" destOrd="0" presId="urn:microsoft.com/office/officeart/2005/8/layout/process1"/>
    <dgm:cxn modelId="{B0C25474-5D2A-4387-A57C-5BE4391F032C}" srcId="{770D3A2D-9F9B-4470-A65D-E37BB8CC099E}" destId="{0CEE6403-0664-48B0-975C-C2005760A4ED}" srcOrd="0" destOrd="0" parTransId="{0F8ECCC2-867A-4964-ADCA-159B59A0CE30}" sibTransId="{A42CD6EF-9535-4523-9D5E-981E3CC978B5}"/>
    <dgm:cxn modelId="{E72F7D75-8DDA-45E7-BA8A-6B81BA4FCD77}" srcId="{486F074D-7ED4-49AD-BF4D-65715A35C3D6}" destId="{770D3A2D-9F9B-4470-A65D-E37BB8CC099E}" srcOrd="2" destOrd="0" parTransId="{E7F55978-43D8-44F1-9A19-106543BA1A38}" sibTransId="{A7C061E4-A55F-41CE-B96B-4A971C2AC832}"/>
    <dgm:cxn modelId="{53B4D855-8237-413B-990B-40E757086703}" type="presOf" srcId="{9BE952D8-D5D8-4F31-B4C1-8F8291CE81FA}" destId="{46BE0585-BB85-4B24-872B-52AF53986563}" srcOrd="0" destOrd="2" presId="urn:microsoft.com/office/officeart/2005/8/layout/process1"/>
    <dgm:cxn modelId="{3248749D-3B39-4F36-94E9-82FC58CBE81B}" srcId="{486F074D-7ED4-49AD-BF4D-65715A35C3D6}" destId="{58DA3150-4E15-4896-A455-8C2FC9FA0E31}" srcOrd="0" destOrd="0" parTransId="{F0D44709-9318-42F4-A3E7-0BFA6D01DECE}" sibTransId="{25C48BB1-6FD7-4C3C-AAFB-2C7062FAA681}"/>
    <dgm:cxn modelId="{7396DCA9-53C0-48B2-91F2-48DF74E98B5E}" type="presOf" srcId="{770D3A2D-9F9B-4470-A65D-E37BB8CC099E}" destId="{71CFAC2E-9ABC-42A7-81E0-291B624FB8AA}" srcOrd="0" destOrd="0" presId="urn:microsoft.com/office/officeart/2005/8/layout/process1"/>
    <dgm:cxn modelId="{883145BC-5ECD-4C73-8BCD-F976D53A279F}" srcId="{486F074D-7ED4-49AD-BF4D-65715A35C3D6}" destId="{9F949BBC-9331-4AC1-8D67-40030637F36A}" srcOrd="1" destOrd="0" parTransId="{7D0B665E-E51E-4ED4-9F55-4AD72BAB41A0}" sibTransId="{13750CFE-8595-428F-9855-9675E9978DE8}"/>
    <dgm:cxn modelId="{C37D66BD-D008-4B16-8E54-1AF1851E97B0}" type="presOf" srcId="{0CEE6403-0664-48B0-975C-C2005760A4ED}" destId="{71CFAC2E-9ABC-42A7-81E0-291B624FB8AA}" srcOrd="0" destOrd="1" presId="urn:microsoft.com/office/officeart/2005/8/layout/process1"/>
    <dgm:cxn modelId="{BF0541D2-FA7C-4BD1-809F-59B7C2207D30}" type="presOf" srcId="{9469FC80-5847-4EFD-B9B5-2FD4820CC290}" destId="{46BE0585-BB85-4B24-872B-52AF53986563}" srcOrd="0" destOrd="1" presId="urn:microsoft.com/office/officeart/2005/8/layout/process1"/>
    <dgm:cxn modelId="{F9EAB5FE-322D-44A8-A45E-9947BC53B616}" srcId="{9F949BBC-9331-4AC1-8D67-40030637F36A}" destId="{9469FC80-5847-4EFD-B9B5-2FD4820CC290}" srcOrd="0" destOrd="0" parTransId="{E8ADD8DA-38C4-4E4D-B443-20DC04625451}" sibTransId="{05B39311-43EC-44FD-B4F3-632E55FF9727}"/>
    <dgm:cxn modelId="{2925B706-2E08-4DED-8BA6-57E454F4E8F8}" type="presParOf" srcId="{F8C7A8A4-9E08-4A0C-95E3-08EFCD13BCCF}" destId="{FD845A7B-5C26-40B7-905A-1127521AE1C0}" srcOrd="0" destOrd="0" presId="urn:microsoft.com/office/officeart/2005/8/layout/process1"/>
    <dgm:cxn modelId="{CD5CE8B0-3D36-4094-9F0A-E1A9B0D10E6C}" type="presParOf" srcId="{F8C7A8A4-9E08-4A0C-95E3-08EFCD13BCCF}" destId="{D3C81BA2-87AE-4367-8E59-4C2DCF5ACB2B}" srcOrd="1" destOrd="0" presId="urn:microsoft.com/office/officeart/2005/8/layout/process1"/>
    <dgm:cxn modelId="{6A7294A5-056D-4C06-8F30-4C2FE565C1B7}" type="presParOf" srcId="{D3C81BA2-87AE-4367-8E59-4C2DCF5ACB2B}" destId="{456040E0-301C-403C-8849-63D2F5A57208}" srcOrd="0" destOrd="0" presId="urn:microsoft.com/office/officeart/2005/8/layout/process1"/>
    <dgm:cxn modelId="{988DE0A7-8C39-4B3C-B956-1CBCB6FDEE2A}" type="presParOf" srcId="{F8C7A8A4-9E08-4A0C-95E3-08EFCD13BCCF}" destId="{46BE0585-BB85-4B24-872B-52AF53986563}" srcOrd="2" destOrd="0" presId="urn:microsoft.com/office/officeart/2005/8/layout/process1"/>
    <dgm:cxn modelId="{ECE08C40-48C2-4561-B28B-73F7C09A8D45}" type="presParOf" srcId="{F8C7A8A4-9E08-4A0C-95E3-08EFCD13BCCF}" destId="{87A794E6-C6BC-4AE1-AFCF-348AF5E3E26D}" srcOrd="3" destOrd="0" presId="urn:microsoft.com/office/officeart/2005/8/layout/process1"/>
    <dgm:cxn modelId="{9BC5DD9D-8631-4202-9D0D-CAA42DB8D9A2}" type="presParOf" srcId="{87A794E6-C6BC-4AE1-AFCF-348AF5E3E26D}" destId="{ABE4F1C7-2B69-46E1-9D51-45170739852E}" srcOrd="0" destOrd="0" presId="urn:microsoft.com/office/officeart/2005/8/layout/process1"/>
    <dgm:cxn modelId="{8AD3D574-79F3-4293-85F6-152826F3902C}" type="presParOf" srcId="{F8C7A8A4-9E08-4A0C-95E3-08EFCD13BCCF}" destId="{71CFAC2E-9ABC-42A7-81E0-291B624FB8AA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56178-ED1B-470F-996C-DAF323B6F2B2}">
      <dsp:nvSpPr>
        <dsp:cNvPr id="0" name=""/>
        <dsp:cNvSpPr/>
      </dsp:nvSpPr>
      <dsp:spPr>
        <a:xfrm>
          <a:off x="3268" y="1261114"/>
          <a:ext cx="3186358" cy="633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Definición sencilla</a:t>
          </a:r>
        </a:p>
      </dsp:txBody>
      <dsp:txXfrm>
        <a:off x="3268" y="1261114"/>
        <a:ext cx="3186358" cy="633600"/>
      </dsp:txXfrm>
    </dsp:sp>
    <dsp:sp modelId="{78279B08-94EF-4056-BEA2-2327232263B4}">
      <dsp:nvSpPr>
        <dsp:cNvPr id="0" name=""/>
        <dsp:cNvSpPr/>
      </dsp:nvSpPr>
      <dsp:spPr>
        <a:xfrm>
          <a:off x="3268" y="1894714"/>
          <a:ext cx="3186358" cy="176640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200" kern="1200" dirty="0"/>
            <a:t>Conjunto de datos </a:t>
          </a:r>
          <a:r>
            <a:rPr lang="es-ES" sz="2200" b="1" kern="1200" dirty="0"/>
            <a:t>organizados </a:t>
          </a:r>
          <a:r>
            <a:rPr lang="es-ES" sz="2200" kern="1200" dirty="0"/>
            <a:t>de forma sistemática.</a:t>
          </a:r>
        </a:p>
      </dsp:txBody>
      <dsp:txXfrm>
        <a:off x="3268" y="1894714"/>
        <a:ext cx="3186358" cy="1766407"/>
      </dsp:txXfrm>
    </dsp:sp>
    <dsp:sp modelId="{423211E2-07DF-4FB0-BE52-D5B8E6F9D872}">
      <dsp:nvSpPr>
        <dsp:cNvPr id="0" name=""/>
        <dsp:cNvSpPr/>
      </dsp:nvSpPr>
      <dsp:spPr>
        <a:xfrm>
          <a:off x="3635717" y="1261114"/>
          <a:ext cx="3186358" cy="633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Estructura utilizada</a:t>
          </a:r>
        </a:p>
      </dsp:txBody>
      <dsp:txXfrm>
        <a:off x="3635717" y="1261114"/>
        <a:ext cx="3186358" cy="633600"/>
      </dsp:txXfrm>
    </dsp:sp>
    <dsp:sp modelId="{9F40AB1C-0031-4902-9A71-C256472C5F39}">
      <dsp:nvSpPr>
        <dsp:cNvPr id="0" name=""/>
        <dsp:cNvSpPr/>
      </dsp:nvSpPr>
      <dsp:spPr>
        <a:xfrm>
          <a:off x="3635717" y="1894714"/>
          <a:ext cx="3186358" cy="176640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200" kern="1200" dirty="0"/>
            <a:t>Se utilizan tablas para estructurar/organizar los datos/la información.</a:t>
          </a:r>
        </a:p>
      </dsp:txBody>
      <dsp:txXfrm>
        <a:off x="3635717" y="1894714"/>
        <a:ext cx="3186358" cy="1766407"/>
      </dsp:txXfrm>
    </dsp:sp>
    <dsp:sp modelId="{1046CB92-D981-44F6-ABF2-4F0E02750572}">
      <dsp:nvSpPr>
        <dsp:cNvPr id="0" name=""/>
        <dsp:cNvSpPr/>
      </dsp:nvSpPr>
      <dsp:spPr>
        <a:xfrm>
          <a:off x="7268166" y="1261114"/>
          <a:ext cx="3186358" cy="633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Ejemplo tabla</a:t>
          </a:r>
        </a:p>
      </dsp:txBody>
      <dsp:txXfrm>
        <a:off x="7268166" y="1261114"/>
        <a:ext cx="3186358" cy="633600"/>
      </dsp:txXfrm>
    </dsp:sp>
    <dsp:sp modelId="{CA5EEA9B-52D1-4DF0-9FF3-C981D2EAA3E0}">
      <dsp:nvSpPr>
        <dsp:cNvPr id="0" name=""/>
        <dsp:cNvSpPr/>
      </dsp:nvSpPr>
      <dsp:spPr>
        <a:xfrm>
          <a:off x="7271434" y="2002447"/>
          <a:ext cx="3186358" cy="1766407"/>
        </a:xfrm>
        <a:prstGeom prst="rect">
          <a:avLst/>
        </a:prstGeom>
        <a:blipFill rotWithShape="0">
          <a:blip xmlns:r="http://schemas.openxmlformats.org/officeDocument/2006/relationships" r:embed="rId1"/>
          <a:srcRect/>
          <a:stretch>
            <a:fillRect t="-3000" b="-3000"/>
          </a:stretch>
        </a:blipFill>
        <a:ln w="9525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E0C8B4-02A4-4D31-8E09-C8F8E1F56D5D}">
      <dsp:nvSpPr>
        <dsp:cNvPr id="0" name=""/>
        <dsp:cNvSpPr/>
      </dsp:nvSpPr>
      <dsp:spPr>
        <a:xfrm>
          <a:off x="1355724" y="1354349"/>
          <a:ext cx="2539007" cy="169351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Es un Sistema de Gestión de Bases de Datos</a:t>
          </a:r>
        </a:p>
      </dsp:txBody>
      <dsp:txXfrm>
        <a:off x="1761966" y="1354349"/>
        <a:ext cx="2132766" cy="1693518"/>
      </dsp:txXfrm>
    </dsp:sp>
    <dsp:sp modelId="{6581C48C-0EBC-49C2-A7B1-95D0EC62F4F9}">
      <dsp:nvSpPr>
        <dsp:cNvPr id="0" name=""/>
        <dsp:cNvSpPr/>
      </dsp:nvSpPr>
      <dsp:spPr>
        <a:xfrm>
          <a:off x="1355724" y="3047867"/>
          <a:ext cx="2539007" cy="169351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Empresa  creadora: Microsoft. </a:t>
          </a:r>
        </a:p>
      </dsp:txBody>
      <dsp:txXfrm>
        <a:off x="1761966" y="3047867"/>
        <a:ext cx="2132766" cy="1693518"/>
      </dsp:txXfrm>
    </dsp:sp>
    <dsp:sp modelId="{1E4EB2BA-9844-4E11-A56D-AB78E23D9320}">
      <dsp:nvSpPr>
        <dsp:cNvPr id="0" name=""/>
        <dsp:cNvSpPr/>
      </dsp:nvSpPr>
      <dsp:spPr>
        <a:xfrm>
          <a:off x="1587" y="677280"/>
          <a:ext cx="1692671" cy="169267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¿Qué es Access?</a:t>
          </a:r>
        </a:p>
      </dsp:txBody>
      <dsp:txXfrm>
        <a:off x="249473" y="925166"/>
        <a:ext cx="1196899" cy="1196899"/>
      </dsp:txXfrm>
    </dsp:sp>
    <dsp:sp modelId="{438A7FFB-CD08-4F4C-B225-F1CC62B7B2D2}">
      <dsp:nvSpPr>
        <dsp:cNvPr id="0" name=""/>
        <dsp:cNvSpPr/>
      </dsp:nvSpPr>
      <dsp:spPr>
        <a:xfrm>
          <a:off x="5587404" y="1354349"/>
          <a:ext cx="2539007" cy="169351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Para manipular y gestionar información: </a:t>
          </a:r>
          <a:r>
            <a:rPr lang="es-ES" sz="2200" kern="1200" dirty="0" err="1"/>
            <a:t>BDs</a:t>
          </a:r>
          <a:endParaRPr lang="es-ES" sz="2200" kern="1200" dirty="0"/>
        </a:p>
      </dsp:txBody>
      <dsp:txXfrm>
        <a:off x="5993645" y="1354349"/>
        <a:ext cx="2132766" cy="1693518"/>
      </dsp:txXfrm>
    </dsp:sp>
    <dsp:sp modelId="{722800D2-04F4-4212-94D8-AA154F7C3AEF}">
      <dsp:nvSpPr>
        <dsp:cNvPr id="0" name=""/>
        <dsp:cNvSpPr/>
      </dsp:nvSpPr>
      <dsp:spPr>
        <a:xfrm>
          <a:off x="5588992" y="3076640"/>
          <a:ext cx="2539007" cy="169351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La información se organiza utilizando tablas</a:t>
          </a:r>
        </a:p>
      </dsp:txBody>
      <dsp:txXfrm>
        <a:off x="5995233" y="3076640"/>
        <a:ext cx="2132766" cy="1693518"/>
      </dsp:txXfrm>
    </dsp:sp>
    <dsp:sp modelId="{D29FA71C-6249-4E94-B004-AF57D7115912}">
      <dsp:nvSpPr>
        <dsp:cNvPr id="0" name=""/>
        <dsp:cNvSpPr/>
      </dsp:nvSpPr>
      <dsp:spPr>
        <a:xfrm>
          <a:off x="4233267" y="677280"/>
          <a:ext cx="1692671" cy="1692671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¿Para qué se utiliza?</a:t>
          </a:r>
        </a:p>
      </dsp:txBody>
      <dsp:txXfrm>
        <a:off x="4481153" y="925166"/>
        <a:ext cx="1196899" cy="11968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845A7B-5C26-40B7-905A-1127521AE1C0}">
      <dsp:nvSpPr>
        <dsp:cNvPr id="0" name=""/>
        <dsp:cNvSpPr/>
      </dsp:nvSpPr>
      <dsp:spPr>
        <a:xfrm>
          <a:off x="9108" y="1448653"/>
          <a:ext cx="2722364" cy="163341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Abre la aplicación de Microsoft Access</a:t>
          </a:r>
        </a:p>
      </dsp:txBody>
      <dsp:txXfrm>
        <a:off x="56949" y="1496494"/>
        <a:ext cx="2626682" cy="1537736"/>
      </dsp:txXfrm>
    </dsp:sp>
    <dsp:sp modelId="{D3C81BA2-87AE-4367-8E59-4C2DCF5ACB2B}">
      <dsp:nvSpPr>
        <dsp:cNvPr id="0" name=""/>
        <dsp:cNvSpPr/>
      </dsp:nvSpPr>
      <dsp:spPr>
        <a:xfrm>
          <a:off x="3003708" y="1927789"/>
          <a:ext cx="577141" cy="6751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500" kern="1200"/>
        </a:p>
      </dsp:txBody>
      <dsp:txXfrm>
        <a:off x="3003708" y="2062818"/>
        <a:ext cx="403999" cy="405088"/>
      </dsp:txXfrm>
    </dsp:sp>
    <dsp:sp modelId="{46BE0585-BB85-4B24-872B-52AF53986563}">
      <dsp:nvSpPr>
        <dsp:cNvPr id="0" name=""/>
        <dsp:cNvSpPr/>
      </dsp:nvSpPr>
      <dsp:spPr>
        <a:xfrm>
          <a:off x="3820417" y="1448653"/>
          <a:ext cx="2722364" cy="163341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1693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0" kern="1200" dirty="0">
              <a:solidFill>
                <a:schemeClr val="accent3"/>
              </a:solidFill>
            </a:rPr>
            <a:t>Crea la tabla Idiomas (</a:t>
          </a:r>
          <a:r>
            <a:rPr lang="es-ES" sz="1900" b="1" kern="1200" dirty="0" err="1">
              <a:solidFill>
                <a:schemeClr val="accent3"/>
              </a:solidFill>
            </a:rPr>
            <a:t>language</a:t>
          </a:r>
          <a:r>
            <a:rPr lang="es-ES" sz="1900" b="0" kern="1200" dirty="0">
              <a:solidFill>
                <a:schemeClr val="accent3"/>
              </a:solidFill>
            </a:rPr>
            <a:t>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b="1" kern="1200" dirty="0">
              <a:solidFill>
                <a:schemeClr val="accent3"/>
              </a:solidFill>
            </a:rPr>
            <a:t>   </a:t>
          </a:r>
          <a:r>
            <a:rPr lang="es-ES" sz="1500" b="1" kern="1200" dirty="0" err="1">
              <a:solidFill>
                <a:schemeClr val="accent3"/>
              </a:solidFill>
            </a:rPr>
            <a:t>idlanguage</a:t>
          </a:r>
          <a:r>
            <a:rPr lang="es-ES" sz="1500" b="1" kern="1200" dirty="0">
              <a:solidFill>
                <a:schemeClr val="accent3"/>
              </a:solidFill>
            </a:rPr>
            <a:t> (entero)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b="0" kern="1200" dirty="0">
              <a:solidFill>
                <a:schemeClr val="accent3"/>
              </a:solidFill>
            </a:rPr>
            <a:t>(Clave Primaria)</a:t>
          </a:r>
          <a:endParaRPr lang="es-ES" sz="1500" b="1" kern="1200" dirty="0">
            <a:solidFill>
              <a:schemeClr val="accent3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b="1" kern="1200" dirty="0">
              <a:solidFill>
                <a:schemeClr val="accent3"/>
              </a:solidFill>
            </a:rPr>
            <a:t>   </a:t>
          </a:r>
          <a:r>
            <a:rPr lang="es-ES" sz="1500" b="1" kern="1200" dirty="0" err="1">
              <a:solidFill>
                <a:schemeClr val="accent3"/>
              </a:solidFill>
            </a:rPr>
            <a:t>LanguageName</a:t>
          </a:r>
          <a:r>
            <a:rPr lang="es-ES" sz="1500" b="1" kern="1200" dirty="0">
              <a:solidFill>
                <a:schemeClr val="accent3"/>
              </a:solidFill>
            </a:rPr>
            <a:t> (texto)</a:t>
          </a:r>
        </a:p>
      </dsp:txBody>
      <dsp:txXfrm>
        <a:off x="3868258" y="1496494"/>
        <a:ext cx="2626682" cy="1537736"/>
      </dsp:txXfrm>
    </dsp:sp>
    <dsp:sp modelId="{87A794E6-C6BC-4AE1-AFCF-348AF5E3E26D}">
      <dsp:nvSpPr>
        <dsp:cNvPr id="0" name=""/>
        <dsp:cNvSpPr/>
      </dsp:nvSpPr>
      <dsp:spPr>
        <a:xfrm>
          <a:off x="6815018" y="1927789"/>
          <a:ext cx="577141" cy="6751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3145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500" kern="1200"/>
        </a:p>
      </dsp:txBody>
      <dsp:txXfrm>
        <a:off x="6815018" y="2062818"/>
        <a:ext cx="403999" cy="405088"/>
      </dsp:txXfrm>
    </dsp:sp>
    <dsp:sp modelId="{71CFAC2E-9ABC-42A7-81E0-291B624FB8AA}">
      <dsp:nvSpPr>
        <dsp:cNvPr id="0" name=""/>
        <dsp:cNvSpPr/>
      </dsp:nvSpPr>
      <dsp:spPr>
        <a:xfrm>
          <a:off x="7631727" y="1448653"/>
          <a:ext cx="2722364" cy="163341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338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1" kern="1200" dirty="0">
              <a:solidFill>
                <a:schemeClr val="tx1"/>
              </a:solidFill>
            </a:rPr>
            <a:t>Descarga el archivo con los datos.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b="0" kern="1200" dirty="0">
              <a:solidFill>
                <a:schemeClr val="tx1"/>
              </a:solidFill>
              <a:hlinkClick xmlns:r="http://schemas.openxmlformats.org/officeDocument/2006/relationships" r:id="rId1"/>
            </a:rPr>
            <a:t>Fichero con datos para cada tabla.</a:t>
          </a:r>
          <a:endParaRPr lang="es-ES" sz="1500" b="0" kern="1200" dirty="0">
            <a:solidFill>
              <a:schemeClr val="tx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500" b="1" kern="1200" dirty="0">
            <a:solidFill>
              <a:schemeClr val="tx1"/>
            </a:solidFill>
          </a:endParaRPr>
        </a:p>
      </dsp:txBody>
      <dsp:txXfrm>
        <a:off x="7679568" y="1496494"/>
        <a:ext cx="2626682" cy="1537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6B027-ABE2-49D1-B912-0D2CECFCD55B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4349B-A9BC-40CD-8165-6E8A5492E4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299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ECBE10B-9A17-44DA-8F85-8E2D7112E4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7025C7-BB73-40A8-A5CC-E57CD896423B}" type="slidenum">
              <a:rPr lang="es-ES" altLang="es-ES"/>
              <a:pPr>
                <a:spcBef>
                  <a:spcPct val="0"/>
                </a:spcBef>
              </a:pPr>
              <a:t>1</a:t>
            </a:fld>
            <a:endParaRPr lang="es-ES" altLang="es-E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D4D1383-4384-4DDC-84B8-2EB798E724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22741F1-2B59-48F5-A580-3D6E442919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4118327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BAD68ED4-BF5E-42EF-98FE-1342774FBA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324F2D-FB6F-45C2-97BC-06FA091DFC8E}" type="slidenum">
              <a:rPr lang="es-ES" altLang="es-ES"/>
              <a:pPr>
                <a:spcBef>
                  <a:spcPct val="0"/>
                </a:spcBef>
              </a:pPr>
              <a:t>2</a:t>
            </a:fld>
            <a:endParaRPr lang="es-ES" altLang="es-E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E9FDAA9B-3FFB-458C-B6A8-48B7EDB422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C4484DC6-442F-41D7-8D2F-022CE947B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s-ES" dirty="0">
              <a:latin typeface="ComicSansM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34349B-A9BC-40CD-8165-6E8A5492E46C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9813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34349B-A9BC-40CD-8165-6E8A5492E46C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6826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B335539B-75BE-4A55-AD2F-4195BE05FB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5709F5-C342-4512-83A5-E3A85E8A9931}" type="slidenum">
              <a:rPr lang="es-ES" altLang="es-ES"/>
              <a:pPr>
                <a:spcBef>
                  <a:spcPct val="0"/>
                </a:spcBef>
              </a:pPr>
              <a:t>5</a:t>
            </a:fld>
            <a:endParaRPr lang="es-ES" altLang="es-E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CF706AD-FEA9-4F64-A0B3-8B8A1858D4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0DE07C4-9349-4EB6-A48B-50B01CFA80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B335539B-75BE-4A55-AD2F-4195BE05FB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5709F5-C342-4512-83A5-E3A85E8A9931}" type="slidenum">
              <a:rPr lang="es-ES" altLang="es-ES"/>
              <a:pPr>
                <a:spcBef>
                  <a:spcPct val="0"/>
                </a:spcBef>
              </a:pPr>
              <a:t>6</a:t>
            </a:fld>
            <a:endParaRPr lang="es-ES" altLang="es-E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CF706AD-FEA9-4F64-A0B3-8B8A1858D4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0DE07C4-9349-4EB6-A48B-50B01CFA80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s-ES" dirty="0"/>
          </a:p>
        </p:txBody>
      </p:sp>
    </p:spTree>
    <p:extLst>
      <p:ext uri="{BB962C8B-B14F-4D97-AF65-F5344CB8AC3E}">
        <p14:creationId xmlns:p14="http://schemas.microsoft.com/office/powerpoint/2010/main" val="3752078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34349B-A9BC-40CD-8165-6E8A5492E46C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1785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34349B-A9BC-40CD-8165-6E8A5492E46C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6861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F9CCAD1-5B69-4489-AA7D-98C40A297C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ADQ- T4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158988F3-0E12-4CC8-9295-15C14410E2E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06617E-B5C6-4DCC-B733-5FE8B293DFF6}" type="slidenum">
              <a:rPr lang="es-ES" altLang="es-ES"/>
              <a:pPr/>
              <a:t>‹Nº›</a:t>
            </a:fld>
            <a:endParaRPr lang="es-ES" altLang="es-ES"/>
          </a:p>
        </p:txBody>
      </p:sp>
      <p:pic>
        <p:nvPicPr>
          <p:cNvPr id="8" name="Imagen 7" descr="Texto&#10;&#10;Descripción generada automáticamente con confianza media">
            <a:extLst>
              <a:ext uri="{FF2B5EF4-FFF2-40B4-BE49-F238E27FC236}">
                <a16:creationId xmlns:a16="http://schemas.microsoft.com/office/drawing/2014/main" id="{FB5F9275-3EAC-4D1D-96A3-62AF0659CC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000" y="-24243"/>
            <a:ext cx="4320000" cy="4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81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0923546-C61B-456F-9621-3800B72CA99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684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FEC01694-4B3E-4DF6-B4EB-E21306248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altLang="es-E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7FD528B4-086D-4A6D-A60B-9D113AE4811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EE583221-CC47-4F2C-BDF3-0AE26AEF157D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s-ES" altLang="es-E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77CE43B7-5173-4EF6-BD49-F797FA5D6989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s-ES" altLang="es-E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>
                <a:extLst>
                  <a:ext uri="{FF2B5EF4-FFF2-40B4-BE49-F238E27FC236}">
                    <a16:creationId xmlns:a16="http://schemas.microsoft.com/office/drawing/2014/main" id="{66064DDF-68A5-408B-B930-0AEF1F647D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sz="1600"/>
              </a:p>
            </p:txBody>
          </p:sp>
        </p:grpSp>
        <p:grpSp>
          <p:nvGrpSpPr>
            <p:cNvPr id="7" name="Group 8">
              <a:extLst>
                <a:ext uri="{FF2B5EF4-FFF2-40B4-BE49-F238E27FC236}">
                  <a16:creationId xmlns:a16="http://schemas.microsoft.com/office/drawing/2014/main" id="{94A73263-06EC-45F1-B0EC-71F0A7FF761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C1F07605-3AF1-4E62-A58B-D5AEC515A8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s-ES" altLang="es-E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>
                <a:extLst>
                  <a:ext uri="{FF2B5EF4-FFF2-40B4-BE49-F238E27FC236}">
                    <a16:creationId xmlns:a16="http://schemas.microsoft.com/office/drawing/2014/main" id="{00CB683D-6F64-4FB2-B7D5-52E245FEB8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sz="1600"/>
              </a:p>
            </p:txBody>
          </p:sp>
        </p:grpSp>
      </p:grpSp>
      <p:sp>
        <p:nvSpPr>
          <p:cNvPr id="3994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743200" y="1143000"/>
            <a:ext cx="88392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F3C5FC17-3FB9-42FE-8A94-9390F7F7CE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217084" y="6251575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ADQ- T4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920FF297-DAE7-490B-BF57-B2457E65FD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472517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Universitat de València</a:t>
            </a: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7FCFFE59-3D89-492E-907F-96A017DEF5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7E029-C246-4950-86E1-6095906BAC56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8596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6733111E-1CA4-49FC-ADB7-B8E69B20D23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FF3C31B2-A9CC-4BBA-984C-68DDED240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altLang="es-E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>
              <a:extLst>
                <a:ext uri="{FF2B5EF4-FFF2-40B4-BE49-F238E27FC236}">
                  <a16:creationId xmlns:a16="http://schemas.microsoft.com/office/drawing/2014/main" id="{56B1B59C-D96D-493B-93D3-CA1B04AA02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id="{2B16ADBE-3E0F-4CEC-9AFB-DF7DB17503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s-ES" altLang="es-E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>
                <a:extLst>
                  <a:ext uri="{FF2B5EF4-FFF2-40B4-BE49-F238E27FC236}">
                    <a16:creationId xmlns:a16="http://schemas.microsoft.com/office/drawing/2014/main" id="{FB72AF83-4AEF-45D7-A2D5-8E0744F3D7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sz="1600"/>
              </a:p>
            </p:txBody>
          </p:sp>
        </p:grpSp>
      </p:grpSp>
      <p:sp>
        <p:nvSpPr>
          <p:cNvPr id="1027" name="Rectangle 7">
            <a:extLst>
              <a:ext uri="{FF2B5EF4-FFF2-40B4-BE49-F238E27FC236}">
                <a16:creationId xmlns:a16="http://schemas.microsoft.com/office/drawing/2014/main" id="{DD6B23B9-7B71-4793-A7B0-5CB7676AEA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cambiar el estilo de título	</a:t>
            </a: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642A7985-7872-4784-BC14-53523DD3DF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1"/>
            <a:ext cx="10363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38921" name="Rectangle 9">
            <a:extLst>
              <a:ext uri="{FF2B5EF4-FFF2-40B4-BE49-F238E27FC236}">
                <a16:creationId xmlns:a16="http://schemas.microsoft.com/office/drawing/2014/main" id="{B948849B-EB72-4B2A-8B98-FE6603D2FA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r>
              <a:rPr lang="es-ES"/>
              <a:t>ADQ- T4</a:t>
            </a:r>
          </a:p>
        </p:txBody>
      </p:sp>
      <p:sp>
        <p:nvSpPr>
          <p:cNvPr id="38922" name="Rectangle 10">
            <a:extLst>
              <a:ext uri="{FF2B5EF4-FFF2-40B4-BE49-F238E27FC236}">
                <a16:creationId xmlns:a16="http://schemas.microsoft.com/office/drawing/2014/main" id="{D60F2C6E-8781-4855-B816-D2B4FFA0FEB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r>
              <a:rPr lang="es-ES"/>
              <a:t>Universitat de València</a:t>
            </a:r>
          </a:p>
        </p:txBody>
      </p:sp>
      <p:sp>
        <p:nvSpPr>
          <p:cNvPr id="38923" name="Rectangle 11">
            <a:extLst>
              <a:ext uri="{FF2B5EF4-FFF2-40B4-BE49-F238E27FC236}">
                <a16:creationId xmlns:a16="http://schemas.microsoft.com/office/drawing/2014/main" id="{BC71DBD2-3B4D-4956-AD02-3BE32EEE96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8913B94D-4EC9-4F3D-8A68-1E6BF4800F51}" type="slidenum">
              <a:rPr lang="es-ES" altLang="es-ES"/>
              <a:pPr/>
              <a:t>‹Nº›</a:t>
            </a:fld>
            <a:endParaRPr lang="es-ES" altLang="es-ES"/>
          </a:p>
        </p:txBody>
      </p:sp>
      <p:sp>
        <p:nvSpPr>
          <p:cNvPr id="1032" name="Line 12">
            <a:extLst>
              <a:ext uri="{FF2B5EF4-FFF2-40B4-BE49-F238E27FC236}">
                <a16:creationId xmlns:a16="http://schemas.microsoft.com/office/drawing/2014/main" id="{C34C346B-FC11-4A21-9702-347E20B0D57A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sz="16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89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image" Target="../media/image16.png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15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DF105EB-7564-4EFD-B56E-F1591D28E90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s-ES" altLang="es-ES" b="1" dirty="0">
                <a:solidFill>
                  <a:srgbClr val="C00000"/>
                </a:solidFill>
              </a:rPr>
              <a:t>Bases de datos y sistemas de información</a:t>
            </a:r>
            <a:r>
              <a:rPr lang="es-ES" altLang="es-ES" sz="4000" dirty="0"/>
              <a:t>	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93A9EB5-6EE2-4A22-A595-8D1AC7A98E1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705100" y="3962400"/>
            <a:ext cx="7378700" cy="1600200"/>
          </a:xfrm>
        </p:spPr>
        <p:txBody>
          <a:bodyPr/>
          <a:lstStyle/>
          <a:p>
            <a:pPr eaLnBrk="1" hangingPunct="1"/>
            <a:r>
              <a:rPr lang="es-ES" altLang="es-ES" dirty="0"/>
              <a:t>Vicente </a:t>
            </a:r>
            <a:r>
              <a:rPr lang="es-ES" altLang="es-ES" dirty="0" err="1"/>
              <a:t>Cerverón</a:t>
            </a:r>
            <a:r>
              <a:rPr lang="es-ES" altLang="es-ES" dirty="0"/>
              <a:t> y Esther de Ves</a:t>
            </a:r>
            <a:endParaRPr lang="es-ES" altLang="es-ES" sz="2400" dirty="0"/>
          </a:p>
          <a:p>
            <a:pPr eaLnBrk="1" hangingPunct="1"/>
            <a:r>
              <a:rPr lang="es-ES" altLang="es-ES" sz="2400" dirty="0" err="1"/>
              <a:t>Departament</a:t>
            </a:r>
            <a:r>
              <a:rPr lang="es-ES" altLang="es-ES" sz="2400" dirty="0"/>
              <a:t> </a:t>
            </a:r>
            <a:r>
              <a:rPr lang="es-ES" altLang="es-ES" sz="2400" dirty="0" err="1"/>
              <a:t>d’Informàtica</a:t>
            </a:r>
            <a:endParaRPr lang="es-ES" altLang="es-ES" sz="2400" dirty="0"/>
          </a:p>
          <a:p>
            <a:pPr eaLnBrk="1" hangingPunct="1"/>
            <a:r>
              <a:rPr lang="es-ES" altLang="es-ES" sz="2400" b="1" dirty="0">
                <a:solidFill>
                  <a:srgbClr val="C00000"/>
                </a:solidFill>
              </a:rPr>
              <a:t>Escola </a:t>
            </a:r>
            <a:r>
              <a:rPr lang="es-ES" altLang="es-ES" sz="2400" b="1" dirty="0" err="1">
                <a:solidFill>
                  <a:srgbClr val="C00000"/>
                </a:solidFill>
              </a:rPr>
              <a:t>Tècnica</a:t>
            </a:r>
            <a:r>
              <a:rPr lang="es-ES" altLang="es-ES" sz="2400" b="1" dirty="0">
                <a:solidFill>
                  <a:srgbClr val="C00000"/>
                </a:solidFill>
              </a:rPr>
              <a:t> Superior </a:t>
            </a:r>
            <a:r>
              <a:rPr lang="es-ES" altLang="es-ES" sz="2400" b="1" dirty="0" err="1">
                <a:solidFill>
                  <a:srgbClr val="C00000"/>
                </a:solidFill>
              </a:rPr>
              <a:t>d’Enginyeria</a:t>
            </a:r>
            <a:endParaRPr lang="es-ES" altLang="es-ES" sz="2400" b="1" dirty="0">
              <a:solidFill>
                <a:srgbClr val="C00000"/>
              </a:solidFill>
            </a:endParaRPr>
          </a:p>
          <a:p>
            <a:pPr eaLnBrk="1" hangingPunct="1"/>
            <a:r>
              <a:rPr lang="es-ES" altLang="es-ES" sz="2400" dirty="0" err="1"/>
              <a:t>Universitat</a:t>
            </a:r>
            <a:r>
              <a:rPr lang="es-ES" altLang="es-ES" sz="2400" dirty="0"/>
              <a:t> de València 	</a:t>
            </a:r>
            <a:r>
              <a:rPr lang="es-ES" altLang="es-ES" sz="2400" b="1" dirty="0">
                <a:solidFill>
                  <a:srgbClr val="0070C0"/>
                </a:solidFill>
              </a:rPr>
              <a:t>www.uv.es/etse</a:t>
            </a:r>
          </a:p>
        </p:txBody>
      </p:sp>
      <p:pic>
        <p:nvPicPr>
          <p:cNvPr id="3" name="Imagen 2" descr="Texto&#10;&#10;Descripción generada automáticamente con confianza media">
            <a:extLst>
              <a:ext uri="{FF2B5EF4-FFF2-40B4-BE49-F238E27FC236}">
                <a16:creationId xmlns:a16="http://schemas.microsoft.com/office/drawing/2014/main" id="{61D04B60-F7B7-4D9C-8F55-DD327D5672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100" y="210165"/>
            <a:ext cx="68580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27533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8942987-0CEC-4D48-88F6-953DAE6A1B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E7E029-C246-4950-86E1-6095906BAC56}" type="slidenum">
              <a:rPr lang="es-ES" altLang="es-ES" smtClean="0"/>
              <a:pPr/>
              <a:t>10</a:t>
            </a:fld>
            <a:endParaRPr lang="es-ES" altLang="es-ES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FF32BF7E-DA36-437A-8775-8F0841E3D6D4}"/>
              </a:ext>
            </a:extLst>
          </p:cNvPr>
          <p:cNvGrpSpPr/>
          <p:nvPr/>
        </p:nvGrpSpPr>
        <p:grpSpPr>
          <a:xfrm>
            <a:off x="763516" y="1298990"/>
            <a:ext cx="4969073" cy="1900105"/>
            <a:chOff x="416674" y="4042191"/>
            <a:chExt cx="4969073" cy="1900105"/>
          </a:xfrm>
        </p:grpSpPr>
        <p:sp>
          <p:nvSpPr>
            <p:cNvPr id="14" name="Forma libre: forma 13">
              <a:extLst>
                <a:ext uri="{FF2B5EF4-FFF2-40B4-BE49-F238E27FC236}">
                  <a16:creationId xmlns:a16="http://schemas.microsoft.com/office/drawing/2014/main" id="{CE5A2908-4790-45D7-9FB4-F8EA09FDAB76}"/>
                </a:ext>
              </a:extLst>
            </p:cNvPr>
            <p:cNvSpPr/>
            <p:nvPr/>
          </p:nvSpPr>
          <p:spPr>
            <a:xfrm>
              <a:off x="416674" y="4356451"/>
              <a:ext cx="4969073" cy="1585845"/>
            </a:xfrm>
            <a:custGeom>
              <a:avLst/>
              <a:gdLst>
                <a:gd name="connsiteX0" fmla="*/ 0 w 4969073"/>
                <a:gd name="connsiteY0" fmla="*/ 138930 h 1389304"/>
                <a:gd name="connsiteX1" fmla="*/ 138930 w 4969073"/>
                <a:gd name="connsiteY1" fmla="*/ 0 h 1389304"/>
                <a:gd name="connsiteX2" fmla="*/ 4830143 w 4969073"/>
                <a:gd name="connsiteY2" fmla="*/ 0 h 1389304"/>
                <a:gd name="connsiteX3" fmla="*/ 4969073 w 4969073"/>
                <a:gd name="connsiteY3" fmla="*/ 138930 h 1389304"/>
                <a:gd name="connsiteX4" fmla="*/ 4969073 w 4969073"/>
                <a:gd name="connsiteY4" fmla="*/ 1250374 h 1389304"/>
                <a:gd name="connsiteX5" fmla="*/ 4830143 w 4969073"/>
                <a:gd name="connsiteY5" fmla="*/ 1389304 h 1389304"/>
                <a:gd name="connsiteX6" fmla="*/ 138930 w 4969073"/>
                <a:gd name="connsiteY6" fmla="*/ 1389304 h 1389304"/>
                <a:gd name="connsiteX7" fmla="*/ 0 w 4969073"/>
                <a:gd name="connsiteY7" fmla="*/ 1250374 h 1389304"/>
                <a:gd name="connsiteX8" fmla="*/ 0 w 4969073"/>
                <a:gd name="connsiteY8" fmla="*/ 138930 h 1389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69073" h="1389304">
                  <a:moveTo>
                    <a:pt x="0" y="138930"/>
                  </a:moveTo>
                  <a:cubicBezTo>
                    <a:pt x="0" y="62201"/>
                    <a:pt x="62201" y="0"/>
                    <a:pt x="138930" y="0"/>
                  </a:cubicBezTo>
                  <a:lnTo>
                    <a:pt x="4830143" y="0"/>
                  </a:lnTo>
                  <a:cubicBezTo>
                    <a:pt x="4906872" y="0"/>
                    <a:pt x="4969073" y="62201"/>
                    <a:pt x="4969073" y="138930"/>
                  </a:cubicBezTo>
                  <a:lnTo>
                    <a:pt x="4969073" y="1250374"/>
                  </a:lnTo>
                  <a:cubicBezTo>
                    <a:pt x="4969073" y="1327103"/>
                    <a:pt x="4906872" y="1389304"/>
                    <a:pt x="4830143" y="1389304"/>
                  </a:cubicBezTo>
                  <a:lnTo>
                    <a:pt x="138930" y="1389304"/>
                  </a:lnTo>
                  <a:cubicBezTo>
                    <a:pt x="62201" y="1389304"/>
                    <a:pt x="0" y="1327103"/>
                    <a:pt x="0" y="1250374"/>
                  </a:cubicBezTo>
                  <a:lnTo>
                    <a:pt x="0" y="138930"/>
                  </a:lnTo>
                  <a:close/>
                </a:path>
              </a:pathLst>
            </a:cu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0221" tIns="90221" rIns="90221" bIns="90221" numCol="1" spcCol="1270" anchor="ctr" anchorCtr="0">
              <a:noAutofit/>
            </a:bodyPr>
            <a:lstStyle/>
            <a:p>
              <a:pPr marL="0" lvl="0" indent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dirty="0"/>
                <a:t>De cada idioma se almacena: </a:t>
              </a:r>
            </a:p>
            <a:p>
              <a:pPr marL="0" lvl="0" indent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b="1" dirty="0"/>
                <a:t>Código idioma</a:t>
              </a:r>
            </a:p>
            <a:p>
              <a:pPr marL="0" lvl="0" indent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b="1" dirty="0"/>
                <a:t>Nombre </a:t>
              </a:r>
            </a:p>
          </p:txBody>
        </p:sp>
        <p:pic>
          <p:nvPicPr>
            <p:cNvPr id="15" name="Imagen 14">
              <a:extLst>
                <a:ext uri="{FF2B5EF4-FFF2-40B4-BE49-F238E27FC236}">
                  <a16:creationId xmlns:a16="http://schemas.microsoft.com/office/drawing/2014/main" id="{CADBECC2-94D8-4016-BA51-F02D51234E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91557" y="4408771"/>
              <a:ext cx="1485900" cy="1533525"/>
            </a:xfrm>
            <a:prstGeom prst="rect">
              <a:avLst/>
            </a:prstGeom>
          </p:spPr>
        </p:pic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C16CB24B-82DA-4097-B4DB-063A8C219D65}"/>
                </a:ext>
              </a:extLst>
            </p:cNvPr>
            <p:cNvSpPr/>
            <p:nvPr/>
          </p:nvSpPr>
          <p:spPr>
            <a:xfrm>
              <a:off x="539597" y="4042191"/>
              <a:ext cx="1045653" cy="26007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/>
                <a:t>IDIOMA</a:t>
              </a:r>
            </a:p>
          </p:txBody>
        </p:sp>
      </p:grpSp>
      <p:pic>
        <p:nvPicPr>
          <p:cNvPr id="25" name="Gráfico 24" descr="Clave con relleno sólido">
            <a:extLst>
              <a:ext uri="{FF2B5EF4-FFF2-40B4-BE49-F238E27FC236}">
                <a16:creationId xmlns:a16="http://schemas.microsoft.com/office/drawing/2014/main" id="{74D4AFB0-8CFB-4945-A09D-3F46C8A935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065097">
            <a:off x="505438" y="2174255"/>
            <a:ext cx="516155" cy="516155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75D3DF0-B6CE-40BF-A02E-9F6C5EBD7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124096"/>
              </p:ext>
            </p:extLst>
          </p:nvPr>
        </p:nvGraphicFramePr>
        <p:xfrm>
          <a:off x="6459413" y="756328"/>
          <a:ext cx="4607980" cy="5106600"/>
        </p:xfrm>
        <a:graphic>
          <a:graphicData uri="http://schemas.openxmlformats.org/drawingml/2006/table">
            <a:tbl>
              <a:tblPr/>
              <a:tblGrid>
                <a:gridCol w="1510576">
                  <a:extLst>
                    <a:ext uri="{9D8B030D-6E8A-4147-A177-3AD203B41FA5}">
                      <a16:colId xmlns:a16="http://schemas.microsoft.com/office/drawing/2014/main" val="3669799294"/>
                    </a:ext>
                  </a:extLst>
                </a:gridCol>
                <a:gridCol w="3097404">
                  <a:extLst>
                    <a:ext uri="{9D8B030D-6E8A-4147-A177-3AD203B41FA5}">
                      <a16:colId xmlns:a16="http://schemas.microsoft.com/office/drawing/2014/main" val="512237475"/>
                    </a:ext>
                  </a:extLst>
                </a:gridCol>
              </a:tblGrid>
              <a:tr h="315727">
                <a:tc gridSpan="2">
                  <a:txBody>
                    <a:bodyPr/>
                    <a:lstStyle/>
                    <a:p>
                      <a:r>
                        <a:rPr lang="es-ES" sz="1800" dirty="0" err="1">
                          <a:solidFill>
                            <a:schemeClr val="accent3"/>
                          </a:solidFill>
                        </a:rPr>
                        <a:t>language</a:t>
                      </a:r>
                      <a:endParaRPr lang="es-ES" sz="1800" dirty="0">
                        <a:solidFill>
                          <a:schemeClr val="accent3"/>
                        </a:solidFill>
                      </a:endParaRPr>
                    </a:p>
                  </a:txBody>
                  <a:tcPr marL="82377" marR="82377" marT="41188" marB="411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070921"/>
                  </a:ext>
                </a:extLst>
              </a:tr>
              <a:tr h="233401">
                <a:tc>
                  <a:txBody>
                    <a:bodyPr/>
                    <a:lstStyle/>
                    <a:p>
                      <a:r>
                        <a:rPr lang="es-ES" sz="1800" dirty="0" err="1">
                          <a:effectLst/>
                          <a:latin typeface="Calibri" panose="020F0502020204030204" pitchFamily="34" charset="0"/>
                        </a:rPr>
                        <a:t>idlanguage</a:t>
                      </a:r>
                      <a:endParaRPr lang="es-ES" sz="1800" dirty="0"/>
                    </a:p>
                  </a:txBody>
                  <a:tcPr marL="82377" marR="82377" marT="41188" marB="411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  <a:latin typeface="Calibri" panose="020F0502020204030204" pitchFamily="34" charset="0"/>
                        </a:rPr>
                        <a:t>LanguageName</a:t>
                      </a:r>
                      <a:endParaRPr lang="es-ES" sz="1800"/>
                    </a:p>
                  </a:txBody>
                  <a:tcPr marL="82377" marR="82377" marT="41188" marB="411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065175"/>
                  </a:ext>
                </a:extLst>
              </a:tr>
              <a:tr h="233401">
                <a:tc>
                  <a:txBody>
                    <a:bodyPr/>
                    <a:lstStyle/>
                    <a:p>
                      <a:pPr algn="r"/>
                      <a:r>
                        <a:rPr lang="es-ES" sz="1800" dirty="0">
                          <a:effectLst/>
                          <a:latin typeface="Calibri" panose="020F0502020204030204" pitchFamily="34" charset="0"/>
                        </a:rPr>
                        <a:t>384</a:t>
                      </a:r>
                      <a:endParaRPr lang="es-ES" sz="1800" dirty="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  <a:latin typeface="Calibri" panose="020F0502020204030204" pitchFamily="34" charset="0"/>
                        </a:rPr>
                        <a:t>Soninke</a:t>
                      </a:r>
                      <a:endParaRPr lang="es-ES" sz="180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40213"/>
                  </a:ext>
                </a:extLst>
              </a:tr>
              <a:tr h="233401">
                <a:tc>
                  <a:txBody>
                    <a:bodyPr/>
                    <a:lstStyle/>
                    <a:p>
                      <a:pPr algn="r"/>
                      <a:r>
                        <a:rPr lang="es-ES" sz="1800">
                          <a:effectLst/>
                          <a:latin typeface="Calibri" panose="020F0502020204030204" pitchFamily="34" charset="0"/>
                        </a:rPr>
                        <a:t>385</a:t>
                      </a:r>
                      <a:endParaRPr lang="es-ES" sz="180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effectLst/>
                          <a:latin typeface="Calibri" panose="020F0502020204030204" pitchFamily="34" charset="0"/>
                        </a:rPr>
                        <a:t>Soqutri</a:t>
                      </a:r>
                      <a:endParaRPr lang="es-ES" sz="1800" dirty="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44154"/>
                  </a:ext>
                </a:extLst>
              </a:tr>
              <a:tr h="233401">
                <a:tc>
                  <a:txBody>
                    <a:bodyPr/>
                    <a:lstStyle/>
                    <a:p>
                      <a:pPr algn="r"/>
                      <a:r>
                        <a:rPr lang="es-ES" sz="1800" dirty="0">
                          <a:effectLst/>
                          <a:latin typeface="Calibri" panose="020F0502020204030204" pitchFamily="34" charset="0"/>
                        </a:rPr>
                        <a:t>386</a:t>
                      </a:r>
                      <a:endParaRPr lang="es-ES" sz="1800" dirty="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  <a:latin typeface="Calibri" panose="020F0502020204030204" pitchFamily="34" charset="0"/>
                        </a:rPr>
                        <a:t>Sotho</a:t>
                      </a:r>
                      <a:endParaRPr lang="es-ES" sz="180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635329"/>
                  </a:ext>
                </a:extLst>
              </a:tr>
              <a:tr h="233401">
                <a:tc>
                  <a:txBody>
                    <a:bodyPr/>
                    <a:lstStyle/>
                    <a:p>
                      <a:pPr algn="r"/>
                      <a:r>
                        <a:rPr lang="es-ES" sz="1800">
                          <a:effectLst/>
                          <a:latin typeface="Calibri" panose="020F0502020204030204" pitchFamily="34" charset="0"/>
                        </a:rPr>
                        <a:t>387</a:t>
                      </a:r>
                      <a:endParaRPr lang="es-ES" sz="180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effectLst/>
                          <a:latin typeface="Calibri" panose="020F0502020204030204" pitchFamily="34" charset="0"/>
                        </a:rPr>
                        <a:t>Southern</a:t>
                      </a:r>
                      <a:r>
                        <a:rPr lang="es-ES" sz="18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800" dirty="0" err="1">
                          <a:effectLst/>
                          <a:latin typeface="Calibri" panose="020F0502020204030204" pitchFamily="34" charset="0"/>
                        </a:rPr>
                        <a:t>Slavic</a:t>
                      </a:r>
                      <a:r>
                        <a:rPr lang="es-ES" sz="18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800" dirty="0" err="1">
                          <a:effectLst/>
                          <a:latin typeface="Calibri" panose="020F0502020204030204" pitchFamily="34" charset="0"/>
                        </a:rPr>
                        <a:t>Languages</a:t>
                      </a:r>
                      <a:endParaRPr lang="es-ES" sz="1800" dirty="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188149"/>
                  </a:ext>
                </a:extLst>
              </a:tr>
              <a:tr h="233401">
                <a:tc>
                  <a:txBody>
                    <a:bodyPr/>
                    <a:lstStyle/>
                    <a:p>
                      <a:pPr algn="r"/>
                      <a:r>
                        <a:rPr lang="es-ES" sz="1800">
                          <a:effectLst/>
                          <a:latin typeface="Calibri" panose="020F0502020204030204" pitchFamily="34" charset="0"/>
                        </a:rPr>
                        <a:t>388</a:t>
                      </a:r>
                      <a:endParaRPr lang="es-ES" sz="180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effectLst/>
                          <a:latin typeface="Calibri" panose="020F0502020204030204" pitchFamily="34" charset="0"/>
                        </a:rPr>
                        <a:t>Southsotho</a:t>
                      </a:r>
                      <a:endParaRPr lang="es-ES" sz="1800" dirty="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309322"/>
                  </a:ext>
                </a:extLst>
              </a:tr>
              <a:tr h="233401">
                <a:tc>
                  <a:txBody>
                    <a:bodyPr/>
                    <a:lstStyle/>
                    <a:p>
                      <a:pPr algn="r"/>
                      <a:r>
                        <a:rPr lang="es-ES" sz="1800">
                          <a:effectLst/>
                          <a:latin typeface="Calibri" panose="020F0502020204030204" pitchFamily="34" charset="0"/>
                        </a:rPr>
                        <a:t>389</a:t>
                      </a:r>
                      <a:endParaRPr lang="es-ES" sz="180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  <a:latin typeface="Calibri" panose="020F0502020204030204" pitchFamily="34" charset="0"/>
                        </a:rPr>
                        <a:t>Spanish</a:t>
                      </a:r>
                      <a:endParaRPr lang="es-ES" sz="180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060513"/>
                  </a:ext>
                </a:extLst>
              </a:tr>
              <a:tr h="233401">
                <a:tc>
                  <a:txBody>
                    <a:bodyPr/>
                    <a:lstStyle/>
                    <a:p>
                      <a:pPr algn="r"/>
                      <a:r>
                        <a:rPr lang="es-ES" sz="1800" dirty="0">
                          <a:effectLst/>
                          <a:latin typeface="Calibri" panose="020F0502020204030204" pitchFamily="34" charset="0"/>
                        </a:rPr>
                        <a:t>390</a:t>
                      </a:r>
                      <a:endParaRPr lang="es-ES" sz="1800" dirty="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  <a:latin typeface="Calibri" panose="020F0502020204030204" pitchFamily="34" charset="0"/>
                        </a:rPr>
                        <a:t>Sranantonga</a:t>
                      </a:r>
                      <a:endParaRPr lang="es-ES" sz="180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51810"/>
                  </a:ext>
                </a:extLst>
              </a:tr>
              <a:tr h="233401">
                <a:tc>
                  <a:txBody>
                    <a:bodyPr/>
                    <a:lstStyle/>
                    <a:p>
                      <a:pPr algn="r"/>
                      <a:r>
                        <a:rPr lang="es-ES" sz="1800">
                          <a:effectLst/>
                          <a:latin typeface="Calibri" panose="020F0502020204030204" pitchFamily="34" charset="0"/>
                        </a:rPr>
                        <a:t>391</a:t>
                      </a:r>
                      <a:endParaRPr lang="es-ES" sz="180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effectLst/>
                          <a:latin typeface="Calibri" panose="020F0502020204030204" pitchFamily="34" charset="0"/>
                        </a:rPr>
                        <a:t>Sumo</a:t>
                      </a:r>
                      <a:endParaRPr lang="es-ES" sz="1800" dirty="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123292"/>
                  </a:ext>
                </a:extLst>
              </a:tr>
              <a:tr h="233401">
                <a:tc>
                  <a:txBody>
                    <a:bodyPr/>
                    <a:lstStyle/>
                    <a:p>
                      <a:pPr algn="r"/>
                      <a:r>
                        <a:rPr lang="es-ES" sz="1800">
                          <a:effectLst/>
                          <a:latin typeface="Calibri" panose="020F0502020204030204" pitchFamily="34" charset="0"/>
                        </a:rPr>
                        <a:t>392</a:t>
                      </a:r>
                      <a:endParaRPr lang="es-ES" sz="180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effectLst/>
                          <a:latin typeface="Calibri" panose="020F0502020204030204" pitchFamily="34" charset="0"/>
                        </a:rPr>
                        <a:t>Sunda</a:t>
                      </a:r>
                      <a:endParaRPr lang="es-ES" sz="1800" dirty="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820110"/>
                  </a:ext>
                </a:extLst>
              </a:tr>
              <a:tr h="233401">
                <a:tc>
                  <a:txBody>
                    <a:bodyPr/>
                    <a:lstStyle/>
                    <a:p>
                      <a:pPr algn="r"/>
                      <a:r>
                        <a:rPr lang="es-ES" sz="1400">
                          <a:effectLst/>
                          <a:latin typeface="Calibri" panose="020F0502020204030204" pitchFamily="34" charset="0"/>
                        </a:rPr>
                        <a:t>393</a:t>
                      </a:r>
                      <a:endParaRPr lang="es-ES" sz="140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>
                          <a:effectLst/>
                          <a:latin typeface="Calibri" panose="020F0502020204030204" pitchFamily="34" charset="0"/>
                        </a:rPr>
                        <a:t>Susu</a:t>
                      </a:r>
                      <a:endParaRPr lang="es-ES" sz="140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115880"/>
                  </a:ext>
                </a:extLst>
              </a:tr>
              <a:tr h="233401">
                <a:tc>
                  <a:txBody>
                    <a:bodyPr/>
                    <a:lstStyle/>
                    <a:p>
                      <a:pPr algn="r"/>
                      <a:r>
                        <a:rPr lang="es-ES" sz="1400">
                          <a:effectLst/>
                          <a:latin typeface="Calibri" panose="020F0502020204030204" pitchFamily="34" charset="0"/>
                        </a:rPr>
                        <a:t>394</a:t>
                      </a:r>
                      <a:endParaRPr lang="es-ES" sz="140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>
                          <a:effectLst/>
                          <a:latin typeface="Calibri" panose="020F0502020204030204" pitchFamily="34" charset="0"/>
                        </a:rPr>
                        <a:t>Swahili</a:t>
                      </a:r>
                      <a:endParaRPr lang="es-ES" sz="140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087503"/>
                  </a:ext>
                </a:extLst>
              </a:tr>
              <a:tr h="233401">
                <a:tc>
                  <a:txBody>
                    <a:bodyPr/>
                    <a:lstStyle/>
                    <a:p>
                      <a:pPr algn="r"/>
                      <a:r>
                        <a:rPr lang="es-ES" sz="1400">
                          <a:effectLst/>
                          <a:latin typeface="Calibri" panose="020F0502020204030204" pitchFamily="34" charset="0"/>
                        </a:rPr>
                        <a:t>395</a:t>
                      </a:r>
                      <a:endParaRPr lang="es-ES" sz="140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 err="1">
                          <a:effectLst/>
                          <a:latin typeface="Calibri" panose="020F0502020204030204" pitchFamily="34" charset="0"/>
                        </a:rPr>
                        <a:t>Swazi</a:t>
                      </a:r>
                      <a:endParaRPr lang="es-ES" sz="1400" dirty="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765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ES" sz="1400">
                          <a:effectLst/>
                          <a:latin typeface="Calibri" panose="020F0502020204030204" pitchFamily="34" charset="0"/>
                        </a:rPr>
                        <a:t>396</a:t>
                      </a:r>
                      <a:endParaRPr lang="es-ES" sz="140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 err="1">
                          <a:effectLst/>
                          <a:latin typeface="Calibri" panose="020F0502020204030204" pitchFamily="34" charset="0"/>
                        </a:rPr>
                        <a:t>Swedish</a:t>
                      </a:r>
                      <a:endParaRPr lang="es-ES" sz="1400" dirty="0"/>
                    </a:p>
                  </a:txBody>
                  <a:tcPr marL="82377" marR="82377" marT="41188" marB="411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1145"/>
                  </a:ext>
                </a:extLst>
              </a:tr>
            </a:tbl>
          </a:graphicData>
        </a:graphic>
      </p:graphicFrame>
      <p:pic>
        <p:nvPicPr>
          <p:cNvPr id="18" name="Gráfico 17" descr="Clave con relleno sólido">
            <a:extLst>
              <a:ext uri="{FF2B5EF4-FFF2-40B4-BE49-F238E27FC236}">
                <a16:creationId xmlns:a16="http://schemas.microsoft.com/office/drawing/2014/main" id="{A0083E46-EE21-4117-9D92-11BF0D093D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065097">
            <a:off x="6201335" y="1018951"/>
            <a:ext cx="516155" cy="516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849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C5C688C-1F27-4F11-A983-388841D08D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514" y="599008"/>
            <a:ext cx="10773458" cy="5452437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8942987-0CEC-4D48-88F6-953DAE6A1B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115972" y="6269420"/>
            <a:ext cx="2540000" cy="457200"/>
          </a:xfrm>
        </p:spPr>
        <p:txBody>
          <a:bodyPr/>
          <a:lstStyle/>
          <a:p>
            <a:fld id="{02E7E029-C246-4950-86E1-6095906BAC56}" type="slidenum">
              <a:rPr lang="es-ES" altLang="es-ES" smtClean="0"/>
              <a:pPr/>
              <a:t>11</a:t>
            </a:fld>
            <a:endParaRPr lang="es-ES" altLang="es-ES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32D255D0-EA67-4D17-8BAE-86BAEA5B0195}"/>
              </a:ext>
            </a:extLst>
          </p:cNvPr>
          <p:cNvSpPr/>
          <p:nvPr/>
        </p:nvSpPr>
        <p:spPr>
          <a:xfrm>
            <a:off x="7092146" y="776845"/>
            <a:ext cx="2480442" cy="2123091"/>
          </a:xfrm>
          <a:prstGeom prst="ellipse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0"/>
                </a:schemeClr>
              </a:gs>
              <a:gs pos="100000">
                <a:schemeClr val="accent2">
                  <a:tint val="37000"/>
                  <a:satMod val="300000"/>
                  <a:alpha val="12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879047F6-9B6C-483E-97DA-905578404C26}"/>
              </a:ext>
            </a:extLst>
          </p:cNvPr>
          <p:cNvSpPr/>
          <p:nvPr/>
        </p:nvSpPr>
        <p:spPr>
          <a:xfrm rot="20404662">
            <a:off x="2739734" y="1484508"/>
            <a:ext cx="1438851" cy="743738"/>
          </a:xfrm>
          <a:prstGeom prst="ellipse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0"/>
                </a:schemeClr>
              </a:gs>
              <a:gs pos="100000">
                <a:schemeClr val="accent2">
                  <a:tint val="37000"/>
                  <a:satMod val="300000"/>
                  <a:alpha val="12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6A27DAE6-48AA-4DD0-AE10-F7AE16182FB2}"/>
              </a:ext>
            </a:extLst>
          </p:cNvPr>
          <p:cNvSpPr txBox="1"/>
          <p:nvPr/>
        </p:nvSpPr>
        <p:spPr>
          <a:xfrm>
            <a:off x="1269506" y="1465"/>
            <a:ext cx="4199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Relaciones</a:t>
            </a:r>
          </a:p>
        </p:txBody>
      </p:sp>
      <p:grpSp>
        <p:nvGrpSpPr>
          <p:cNvPr id="40" name="Grupo 39">
            <a:extLst>
              <a:ext uri="{FF2B5EF4-FFF2-40B4-BE49-F238E27FC236}">
                <a16:creationId xmlns:a16="http://schemas.microsoft.com/office/drawing/2014/main" id="{B8688FE0-640F-4FC9-8707-7654EE8E5CA3}"/>
              </a:ext>
            </a:extLst>
          </p:cNvPr>
          <p:cNvGrpSpPr/>
          <p:nvPr/>
        </p:nvGrpSpPr>
        <p:grpSpPr>
          <a:xfrm>
            <a:off x="1044743" y="3033505"/>
            <a:ext cx="3036529" cy="2536065"/>
            <a:chOff x="1801525" y="3473163"/>
            <a:chExt cx="3036529" cy="2536065"/>
          </a:xfrm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5397F908-4398-4DE5-B79E-4B2B0F9000CE}"/>
                </a:ext>
              </a:extLst>
            </p:cNvPr>
            <p:cNvSpPr/>
            <p:nvPr/>
          </p:nvSpPr>
          <p:spPr>
            <a:xfrm>
              <a:off x="1945685" y="4399750"/>
              <a:ext cx="1091954" cy="25745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Madrid</a:t>
              </a: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279431ED-8BF9-402A-A42E-1C9B40F1846B}"/>
                </a:ext>
              </a:extLst>
            </p:cNvPr>
            <p:cNvSpPr/>
            <p:nvPr/>
          </p:nvSpPr>
          <p:spPr>
            <a:xfrm>
              <a:off x="1945685" y="4746566"/>
              <a:ext cx="1091954" cy="25745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Valencia</a:t>
              </a: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FC57154B-9818-403D-94FC-C2E292CCA53F}"/>
                </a:ext>
              </a:extLst>
            </p:cNvPr>
            <p:cNvSpPr/>
            <p:nvPr/>
          </p:nvSpPr>
          <p:spPr>
            <a:xfrm>
              <a:off x="3542473" y="4528476"/>
              <a:ext cx="1091954" cy="25745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España</a:t>
              </a:r>
            </a:p>
          </p:txBody>
        </p:sp>
        <p:cxnSp>
          <p:nvCxnSpPr>
            <p:cNvPr id="44" name="Conector recto de flecha 43">
              <a:extLst>
                <a:ext uri="{FF2B5EF4-FFF2-40B4-BE49-F238E27FC236}">
                  <a16:creationId xmlns:a16="http://schemas.microsoft.com/office/drawing/2014/main" id="{F969BDED-60B6-4712-A711-EB7154AEE68C}"/>
                </a:ext>
              </a:extLst>
            </p:cNvPr>
            <p:cNvCxnSpPr>
              <a:cxnSpLocks/>
              <a:stCxn id="43" idx="1"/>
            </p:cNvCxnSpPr>
            <p:nvPr/>
          </p:nvCxnSpPr>
          <p:spPr>
            <a:xfrm flipH="1" flipV="1">
              <a:off x="3037641" y="4399752"/>
              <a:ext cx="504832" cy="257450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5" name="Conector recto de flecha 44">
              <a:extLst>
                <a:ext uri="{FF2B5EF4-FFF2-40B4-BE49-F238E27FC236}">
                  <a16:creationId xmlns:a16="http://schemas.microsoft.com/office/drawing/2014/main" id="{A85A3525-C5C1-418B-84A0-743AB398604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37639" y="4689633"/>
              <a:ext cx="504834" cy="206253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6" name="Elipse 45">
              <a:extLst>
                <a:ext uri="{FF2B5EF4-FFF2-40B4-BE49-F238E27FC236}">
                  <a16:creationId xmlns:a16="http://schemas.microsoft.com/office/drawing/2014/main" id="{B523799C-DA01-43D8-B68A-8F3FBB7B4A90}"/>
                </a:ext>
              </a:extLst>
            </p:cNvPr>
            <p:cNvSpPr/>
            <p:nvPr/>
          </p:nvSpPr>
          <p:spPr>
            <a:xfrm>
              <a:off x="1801525" y="3473163"/>
              <a:ext cx="1402593" cy="243293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47" name="Elipse 46">
              <a:extLst>
                <a:ext uri="{FF2B5EF4-FFF2-40B4-BE49-F238E27FC236}">
                  <a16:creationId xmlns:a16="http://schemas.microsoft.com/office/drawing/2014/main" id="{183B0E10-8C3F-4ADE-8E5B-BF909E3E3F82}"/>
                </a:ext>
              </a:extLst>
            </p:cNvPr>
            <p:cNvSpPr/>
            <p:nvPr/>
          </p:nvSpPr>
          <p:spPr>
            <a:xfrm>
              <a:off x="3435461" y="3576289"/>
              <a:ext cx="1402593" cy="243293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pic>
        <p:nvPicPr>
          <p:cNvPr id="51" name="Gráfico 50" descr="Flecha: curva en sentido contrario de las agujas del reloj con relleno sólido">
            <a:extLst>
              <a:ext uri="{FF2B5EF4-FFF2-40B4-BE49-F238E27FC236}">
                <a16:creationId xmlns:a16="http://schemas.microsoft.com/office/drawing/2014/main" id="{AAEAAD7F-6AA9-4D3C-BFA5-BFD32A8DA6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4218255">
            <a:off x="2136024" y="2102964"/>
            <a:ext cx="914400" cy="996032"/>
          </a:xfrm>
          <a:prstGeom prst="rect">
            <a:avLst/>
          </a:prstGeom>
        </p:spPr>
      </p:pic>
      <p:pic>
        <p:nvPicPr>
          <p:cNvPr id="52" name="Gráfico 51" descr="Flecha: curva en sentido contrario de las agujas del reloj con relleno sólido">
            <a:extLst>
              <a:ext uri="{FF2B5EF4-FFF2-40B4-BE49-F238E27FC236}">
                <a16:creationId xmlns:a16="http://schemas.microsoft.com/office/drawing/2014/main" id="{FEAFFF39-E87C-4829-A5A0-5C73772919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091536">
            <a:off x="7054419" y="2111300"/>
            <a:ext cx="914400" cy="1438646"/>
          </a:xfrm>
          <a:prstGeom prst="rect">
            <a:avLst/>
          </a:prstGeom>
        </p:spPr>
      </p:pic>
      <p:grpSp>
        <p:nvGrpSpPr>
          <p:cNvPr id="53" name="Grupo 52">
            <a:extLst>
              <a:ext uri="{FF2B5EF4-FFF2-40B4-BE49-F238E27FC236}">
                <a16:creationId xmlns:a16="http://schemas.microsoft.com/office/drawing/2014/main" id="{15FEAF42-DF55-4C5F-BE08-3AF346E52D77}"/>
              </a:ext>
            </a:extLst>
          </p:cNvPr>
          <p:cNvGrpSpPr/>
          <p:nvPr/>
        </p:nvGrpSpPr>
        <p:grpSpPr>
          <a:xfrm>
            <a:off x="6936827" y="3180910"/>
            <a:ext cx="3723859" cy="2763294"/>
            <a:chOff x="6778424" y="3235383"/>
            <a:chExt cx="3723859" cy="2763294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A6BAEC5A-813B-4C1E-A0E8-55757823163A}"/>
                </a:ext>
              </a:extLst>
            </p:cNvPr>
            <p:cNvSpPr/>
            <p:nvPr/>
          </p:nvSpPr>
          <p:spPr>
            <a:xfrm>
              <a:off x="6933743" y="4329531"/>
              <a:ext cx="1091954" cy="25745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España</a:t>
              </a: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046F80B5-20D8-4730-82EF-86E0A411F24E}"/>
                </a:ext>
              </a:extLst>
            </p:cNvPr>
            <p:cNvSpPr/>
            <p:nvPr/>
          </p:nvSpPr>
          <p:spPr>
            <a:xfrm>
              <a:off x="8958337" y="3969083"/>
              <a:ext cx="1277616" cy="25745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Castellano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4DFDAFC2-AD1E-43F6-A387-E0A2B6E0B0BE}"/>
                </a:ext>
              </a:extLst>
            </p:cNvPr>
            <p:cNvSpPr/>
            <p:nvPr/>
          </p:nvSpPr>
          <p:spPr>
            <a:xfrm>
              <a:off x="8958336" y="4394369"/>
              <a:ext cx="1277615" cy="25745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Euskera</a:t>
              </a: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B014A42-CFF8-43F1-B63F-FED551F453D7}"/>
                </a:ext>
              </a:extLst>
            </p:cNvPr>
            <p:cNvSpPr/>
            <p:nvPr/>
          </p:nvSpPr>
          <p:spPr>
            <a:xfrm>
              <a:off x="8958337" y="4830416"/>
              <a:ext cx="1277614" cy="25745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…</a:t>
              </a: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33401527-ED15-4238-82A9-CC9529B46730}"/>
                </a:ext>
              </a:extLst>
            </p:cNvPr>
            <p:cNvSpPr/>
            <p:nvPr/>
          </p:nvSpPr>
          <p:spPr>
            <a:xfrm>
              <a:off x="6945124" y="4748825"/>
              <a:ext cx="1091954" cy="25745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Cuba</a:t>
              </a:r>
            </a:p>
          </p:txBody>
        </p:sp>
        <p:cxnSp>
          <p:nvCxnSpPr>
            <p:cNvPr id="59" name="Conector recto de flecha 58">
              <a:extLst>
                <a:ext uri="{FF2B5EF4-FFF2-40B4-BE49-F238E27FC236}">
                  <a16:creationId xmlns:a16="http://schemas.microsoft.com/office/drawing/2014/main" id="{FD4376A2-95F9-4F39-A35F-B546DD5BB041}"/>
                </a:ext>
              </a:extLst>
            </p:cNvPr>
            <p:cNvCxnSpPr>
              <a:cxnSpLocks/>
              <a:stCxn id="54" idx="3"/>
            </p:cNvCxnSpPr>
            <p:nvPr/>
          </p:nvCxnSpPr>
          <p:spPr>
            <a:xfrm flipV="1">
              <a:off x="8025697" y="4191081"/>
              <a:ext cx="1004373" cy="267176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0" name="Conector recto de flecha 59">
              <a:extLst>
                <a:ext uri="{FF2B5EF4-FFF2-40B4-BE49-F238E27FC236}">
                  <a16:creationId xmlns:a16="http://schemas.microsoft.com/office/drawing/2014/main" id="{E9B514A9-1E49-474F-80A2-967AFAD237B6}"/>
                </a:ext>
              </a:extLst>
            </p:cNvPr>
            <p:cNvCxnSpPr>
              <a:cxnSpLocks/>
              <a:stCxn id="54" idx="3"/>
            </p:cNvCxnSpPr>
            <p:nvPr/>
          </p:nvCxnSpPr>
          <p:spPr>
            <a:xfrm>
              <a:off x="8025697" y="4458257"/>
              <a:ext cx="927333" cy="156172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1" name="Conector recto de flecha 60">
              <a:extLst>
                <a:ext uri="{FF2B5EF4-FFF2-40B4-BE49-F238E27FC236}">
                  <a16:creationId xmlns:a16="http://schemas.microsoft.com/office/drawing/2014/main" id="{F1DFCD10-0B93-4A64-870F-E8D208B6C8BB}"/>
                </a:ext>
              </a:extLst>
            </p:cNvPr>
            <p:cNvCxnSpPr>
              <a:cxnSpLocks/>
            </p:cNvCxnSpPr>
            <p:nvPr/>
          </p:nvCxnSpPr>
          <p:spPr>
            <a:xfrm>
              <a:off x="8014760" y="4510439"/>
              <a:ext cx="907690" cy="465431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2" name="Conector recto de flecha 61">
              <a:extLst>
                <a:ext uri="{FF2B5EF4-FFF2-40B4-BE49-F238E27FC236}">
                  <a16:creationId xmlns:a16="http://schemas.microsoft.com/office/drawing/2014/main" id="{BB81A73D-B6EE-4667-9761-BABDEB95BF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25697" y="4237066"/>
              <a:ext cx="927333" cy="657184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63" name="Elipse 62">
              <a:extLst>
                <a:ext uri="{FF2B5EF4-FFF2-40B4-BE49-F238E27FC236}">
                  <a16:creationId xmlns:a16="http://schemas.microsoft.com/office/drawing/2014/main" id="{E5B50ABB-6EAA-4616-A506-922BEA244445}"/>
                </a:ext>
              </a:extLst>
            </p:cNvPr>
            <p:cNvSpPr/>
            <p:nvPr/>
          </p:nvSpPr>
          <p:spPr>
            <a:xfrm>
              <a:off x="6778424" y="3565737"/>
              <a:ext cx="1402593" cy="243293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4" name="Elipse 63">
              <a:extLst>
                <a:ext uri="{FF2B5EF4-FFF2-40B4-BE49-F238E27FC236}">
                  <a16:creationId xmlns:a16="http://schemas.microsoft.com/office/drawing/2014/main" id="{A236D320-7E37-4C2F-AA2F-D8A462F88319}"/>
                </a:ext>
              </a:extLst>
            </p:cNvPr>
            <p:cNvSpPr/>
            <p:nvPr/>
          </p:nvSpPr>
          <p:spPr>
            <a:xfrm>
              <a:off x="8771138" y="3235383"/>
              <a:ext cx="1731145" cy="276329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pic>
        <p:nvPicPr>
          <p:cNvPr id="65" name="Gráfico 64" descr="Flecha: curva en sentido contrario de las agujas del reloj con relleno sólido">
            <a:extLst>
              <a:ext uri="{FF2B5EF4-FFF2-40B4-BE49-F238E27FC236}">
                <a16:creationId xmlns:a16="http://schemas.microsoft.com/office/drawing/2014/main" id="{78BD086C-D2E3-4F70-ACA8-407B980FC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1085215">
            <a:off x="8785919" y="1797089"/>
            <a:ext cx="914400" cy="1234918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5ED96B0-0943-41CC-A0A6-E5133BA650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01720"/>
              </p:ext>
            </p:extLst>
          </p:nvPr>
        </p:nvGraphicFramePr>
        <p:xfrm>
          <a:off x="6873343" y="3021715"/>
          <a:ext cx="4476180" cy="3688080"/>
        </p:xfrm>
        <a:graphic>
          <a:graphicData uri="http://schemas.openxmlformats.org/drawingml/2006/table">
            <a:tbl>
              <a:tblPr/>
              <a:tblGrid>
                <a:gridCol w="1323404">
                  <a:extLst>
                    <a:ext uri="{9D8B030D-6E8A-4147-A177-3AD203B41FA5}">
                      <a16:colId xmlns:a16="http://schemas.microsoft.com/office/drawing/2014/main" val="623088807"/>
                    </a:ext>
                  </a:extLst>
                </a:gridCol>
                <a:gridCol w="1174941">
                  <a:extLst>
                    <a:ext uri="{9D8B030D-6E8A-4147-A177-3AD203B41FA5}">
                      <a16:colId xmlns:a16="http://schemas.microsoft.com/office/drawing/2014/main" val="3950794361"/>
                    </a:ext>
                  </a:extLst>
                </a:gridCol>
                <a:gridCol w="817499">
                  <a:extLst>
                    <a:ext uri="{9D8B030D-6E8A-4147-A177-3AD203B41FA5}">
                      <a16:colId xmlns:a16="http://schemas.microsoft.com/office/drawing/2014/main" val="1227292600"/>
                    </a:ext>
                  </a:extLst>
                </a:gridCol>
                <a:gridCol w="1160336">
                  <a:extLst>
                    <a:ext uri="{9D8B030D-6E8A-4147-A177-3AD203B41FA5}">
                      <a16:colId xmlns:a16="http://schemas.microsoft.com/office/drawing/2014/main" val="2029470521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r>
                        <a:rPr lang="es-ES" sz="1600" dirty="0" err="1">
                          <a:solidFill>
                            <a:schemeClr val="bg1"/>
                          </a:solidFill>
                        </a:rPr>
                        <a:t>spoken</a:t>
                      </a:r>
                      <a:endParaRPr lang="es-E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823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CountryCode</a:t>
                      </a:r>
                      <a:endParaRPr lang="es-E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idLanguage</a:t>
                      </a:r>
                      <a:endParaRPr lang="es-E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Official</a:t>
                      </a:r>
                      <a:endParaRPr lang="es-ES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err="1">
                          <a:effectLst/>
                          <a:latin typeface="Calibri" panose="020F0502020204030204" pitchFamily="34" charset="0"/>
                        </a:rPr>
                        <a:t>Percentage</a:t>
                      </a:r>
                      <a:endParaRPr lang="es-E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8529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ABW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105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5,3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8123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ABW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effectLst/>
                          <a:latin typeface="Calibri" panose="020F0502020204030204" pitchFamily="34" charset="0"/>
                        </a:rPr>
                        <a:t>110</a:t>
                      </a:r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9,5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0824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ABW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329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76,7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27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ABW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389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7,4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322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AFG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0,9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387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AFG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96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32,1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022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AFG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331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52,4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4269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AFG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429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1,9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766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  <a:latin typeface="Calibri" panose="020F0502020204030204" pitchFamily="34" charset="0"/>
                        </a:rPr>
                        <a:t>AFG</a:t>
                      </a:r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>
                          <a:effectLst/>
                          <a:latin typeface="Calibri" panose="020F0502020204030204" pitchFamily="34" charset="0"/>
                        </a:rPr>
                        <a:t>436</a:t>
                      </a:r>
                      <a:endParaRPr lang="es-E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>
                          <a:effectLst/>
                          <a:latin typeface="Calibri" panose="020F0502020204030204" pitchFamily="34" charset="0"/>
                        </a:rPr>
                        <a:t>8,8</a:t>
                      </a:r>
                      <a:endParaRPr lang="es-E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377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63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F6A60-C087-4379-BD7A-58BEC5B0F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Software de </a:t>
            </a:r>
            <a:r>
              <a:rPr lang="es-ES" dirty="0" err="1"/>
              <a:t>BDs</a:t>
            </a:r>
            <a:r>
              <a:rPr lang="es-ES" dirty="0"/>
              <a:t>: Access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9E8CE2E4-330B-467D-955E-E03C5E8535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8387733"/>
              </p:ext>
            </p:extLst>
          </p:nvPr>
        </p:nvGraphicFramePr>
        <p:xfrm>
          <a:off x="2246686" y="45727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60772D4A-F896-4FCA-A457-FE5F4FF9DB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070597"/>
              </p:ext>
            </p:extLst>
          </p:nvPr>
        </p:nvGraphicFramePr>
        <p:xfrm>
          <a:off x="5933439" y="5227437"/>
          <a:ext cx="2617138" cy="11011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4805">
                  <a:extLst>
                    <a:ext uri="{9D8B030D-6E8A-4147-A177-3AD203B41FA5}">
                      <a16:colId xmlns:a16="http://schemas.microsoft.com/office/drawing/2014/main" val="2177769280"/>
                    </a:ext>
                  </a:extLst>
                </a:gridCol>
                <a:gridCol w="827405">
                  <a:extLst>
                    <a:ext uri="{9D8B030D-6E8A-4147-A177-3AD203B41FA5}">
                      <a16:colId xmlns:a16="http://schemas.microsoft.com/office/drawing/2014/main" val="833691721"/>
                    </a:ext>
                  </a:extLst>
                </a:gridCol>
                <a:gridCol w="722464">
                  <a:extLst>
                    <a:ext uri="{9D8B030D-6E8A-4147-A177-3AD203B41FA5}">
                      <a16:colId xmlns:a16="http://schemas.microsoft.com/office/drawing/2014/main" val="4017120111"/>
                    </a:ext>
                  </a:extLst>
                </a:gridCol>
                <a:gridCol w="722464">
                  <a:extLst>
                    <a:ext uri="{9D8B030D-6E8A-4147-A177-3AD203B41FA5}">
                      <a16:colId xmlns:a16="http://schemas.microsoft.com/office/drawing/2014/main" val="420021077"/>
                    </a:ext>
                  </a:extLst>
                </a:gridCol>
              </a:tblGrid>
              <a:tr h="367061">
                <a:tc>
                  <a:txBody>
                    <a:bodyPr/>
                    <a:lstStyle/>
                    <a:p>
                      <a:r>
                        <a:rPr lang="es-ES" sz="1100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producto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precio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715701"/>
                  </a:ext>
                </a:extLst>
              </a:tr>
              <a:tr h="367061">
                <a:tc>
                  <a:txBody>
                    <a:bodyPr/>
                    <a:lstStyle/>
                    <a:p>
                      <a:r>
                        <a:rPr lang="es-E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Armario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Roble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1052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587071"/>
                  </a:ext>
                </a:extLst>
              </a:tr>
              <a:tr h="367061">
                <a:tc>
                  <a:txBody>
                    <a:bodyPr/>
                    <a:lstStyle/>
                    <a:p>
                      <a:r>
                        <a:rPr lang="es-E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Mesa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Blanco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324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189446"/>
                  </a:ext>
                </a:extLst>
              </a:tr>
            </a:tbl>
          </a:graphicData>
        </a:graphic>
      </p:graphicFrame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1F70FCE7-2831-4837-B85A-25E89D4E1308}"/>
              </a:ext>
            </a:extLst>
          </p:cNvPr>
          <p:cNvCxnSpPr/>
          <p:nvPr/>
        </p:nvCxnSpPr>
        <p:spPr>
          <a:xfrm flipH="1">
            <a:off x="6607534" y="4587903"/>
            <a:ext cx="1327868" cy="524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5E20456-1743-4507-8563-A85C595214E4}"/>
              </a:ext>
            </a:extLst>
          </p:cNvPr>
          <p:cNvSpPr txBox="1"/>
          <p:nvPr/>
        </p:nvSpPr>
        <p:spPr>
          <a:xfrm>
            <a:off x="6488264" y="4631634"/>
            <a:ext cx="93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tabla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CB78A99F-252E-42F8-81D1-4A6FAB7979F9}"/>
              </a:ext>
            </a:extLst>
          </p:cNvPr>
          <p:cNvSpPr/>
          <p:nvPr/>
        </p:nvSpPr>
        <p:spPr>
          <a:xfrm>
            <a:off x="5816906" y="5607586"/>
            <a:ext cx="2875402" cy="26835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56365902-8ABB-4F48-B3FD-280B2A7F4D40}"/>
              </a:ext>
            </a:extLst>
          </p:cNvPr>
          <p:cNvSpPr/>
          <p:nvPr/>
        </p:nvSpPr>
        <p:spPr>
          <a:xfrm>
            <a:off x="5772838" y="5981646"/>
            <a:ext cx="2875402" cy="26835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C008E3C-DC53-4B5D-8826-8B5D346E102B}"/>
              </a:ext>
            </a:extLst>
          </p:cNvPr>
          <p:cNvSpPr/>
          <p:nvPr/>
        </p:nvSpPr>
        <p:spPr>
          <a:xfrm>
            <a:off x="7879312" y="5000824"/>
            <a:ext cx="649513" cy="1855939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8FD0110-3A0F-4C89-886B-C9A29A3B5F4E}"/>
              </a:ext>
            </a:extLst>
          </p:cNvPr>
          <p:cNvSpPr txBox="1"/>
          <p:nvPr/>
        </p:nvSpPr>
        <p:spPr>
          <a:xfrm>
            <a:off x="3238781" y="5469492"/>
            <a:ext cx="2392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highlight>
                  <a:srgbClr val="FF0000"/>
                </a:highlight>
              </a:rPr>
              <a:t>Filas: Rojo</a:t>
            </a:r>
          </a:p>
          <a:p>
            <a:r>
              <a:rPr lang="es-ES" dirty="0">
                <a:highlight>
                  <a:srgbClr val="00FF00"/>
                </a:highlight>
              </a:rPr>
              <a:t>Columnas: Verde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3ECB0B5F-C30D-4EDF-A470-41E8496FE0DB}"/>
              </a:ext>
            </a:extLst>
          </p:cNvPr>
          <p:cNvSpPr/>
          <p:nvPr/>
        </p:nvSpPr>
        <p:spPr>
          <a:xfrm>
            <a:off x="6498933" y="5002696"/>
            <a:ext cx="671212" cy="1855939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672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69"/>
    </mc:Choice>
    <mc:Fallback xmlns="">
      <p:transition spd="slow" advTm="576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0AB3ED-EF2B-44B8-9BBE-72B0A3446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Comenzamos…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5AA38646-A0C7-47E7-B412-1EE2165322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7838418"/>
              </p:ext>
            </p:extLst>
          </p:nvPr>
        </p:nvGraphicFramePr>
        <p:xfrm>
          <a:off x="1219200" y="1053371"/>
          <a:ext cx="103632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Gráfico 5" descr="Clave con relleno sólido">
            <a:extLst>
              <a:ext uri="{FF2B5EF4-FFF2-40B4-BE49-F238E27FC236}">
                <a16:creationId xmlns:a16="http://schemas.microsoft.com/office/drawing/2014/main" id="{520DC3CC-C45F-4616-8419-015E1430196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5065097">
            <a:off x="5036696" y="3607485"/>
            <a:ext cx="516155" cy="516155"/>
          </a:xfrm>
          <a:prstGeom prst="rect">
            <a:avLst/>
          </a:prstGeom>
        </p:spPr>
      </p:pic>
      <p:pic>
        <p:nvPicPr>
          <p:cNvPr id="1026" name="Picture 2" descr="Microsoft Access, Microsoft, Iconos De Equipo imagen png - imagen  transparente descarga gratuita">
            <a:extLst>
              <a:ext uri="{FF2B5EF4-FFF2-40B4-BE49-F238E27FC236}">
                <a16:creationId xmlns:a16="http://schemas.microsoft.com/office/drawing/2014/main" id="{1B987AF9-51D0-4BE5-B07D-569ACED88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467" y="4176759"/>
            <a:ext cx="1770357" cy="1770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6AF5DA1D-47F5-4FC1-93BB-9CA8DBDCD0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620387"/>
              </p:ext>
            </p:extLst>
          </p:nvPr>
        </p:nvGraphicFramePr>
        <p:xfrm>
          <a:off x="5012817" y="4901103"/>
          <a:ext cx="2910148" cy="713392"/>
        </p:xfrm>
        <a:graphic>
          <a:graphicData uri="http://schemas.openxmlformats.org/drawingml/2006/table">
            <a:tbl>
              <a:tblPr/>
              <a:tblGrid>
                <a:gridCol w="1242349">
                  <a:extLst>
                    <a:ext uri="{9D8B030D-6E8A-4147-A177-3AD203B41FA5}">
                      <a16:colId xmlns:a16="http://schemas.microsoft.com/office/drawing/2014/main" val="3669799294"/>
                    </a:ext>
                  </a:extLst>
                </a:gridCol>
                <a:gridCol w="1667799">
                  <a:extLst>
                    <a:ext uri="{9D8B030D-6E8A-4147-A177-3AD203B41FA5}">
                      <a16:colId xmlns:a16="http://schemas.microsoft.com/office/drawing/2014/main" val="512237475"/>
                    </a:ext>
                  </a:extLst>
                </a:gridCol>
              </a:tblGrid>
              <a:tr h="315727">
                <a:tc gridSpan="2">
                  <a:txBody>
                    <a:bodyPr/>
                    <a:lstStyle/>
                    <a:p>
                      <a:r>
                        <a:rPr lang="es-ES" sz="1800" dirty="0" err="1">
                          <a:solidFill>
                            <a:schemeClr val="accent3"/>
                          </a:solidFill>
                        </a:rPr>
                        <a:t>language</a:t>
                      </a:r>
                      <a:endParaRPr lang="es-ES" sz="1800" dirty="0">
                        <a:solidFill>
                          <a:schemeClr val="accent3"/>
                        </a:solidFill>
                      </a:endParaRPr>
                    </a:p>
                  </a:txBody>
                  <a:tcPr marL="82377" marR="82377" marT="41188" marB="411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070921"/>
                  </a:ext>
                </a:extLst>
              </a:tr>
              <a:tr h="233401">
                <a:tc>
                  <a:txBody>
                    <a:bodyPr/>
                    <a:lstStyle/>
                    <a:p>
                      <a:r>
                        <a:rPr lang="es-ES" sz="1800" dirty="0" err="1">
                          <a:effectLst/>
                          <a:latin typeface="Calibri" panose="020F0502020204030204" pitchFamily="34" charset="0"/>
                        </a:rPr>
                        <a:t>idlanguage</a:t>
                      </a:r>
                      <a:endParaRPr lang="es-ES" sz="1800" dirty="0"/>
                    </a:p>
                  </a:txBody>
                  <a:tcPr marL="82377" marR="82377" marT="41188" marB="411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dirty="0" err="1">
                          <a:effectLst/>
                          <a:latin typeface="Calibri" panose="020F0502020204030204" pitchFamily="34" charset="0"/>
                        </a:rPr>
                        <a:t>LanguageName</a:t>
                      </a:r>
                      <a:endParaRPr lang="es-ES" sz="1800" dirty="0"/>
                    </a:p>
                  </a:txBody>
                  <a:tcPr marL="82377" marR="82377" marT="41188" marB="411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065175"/>
                  </a:ext>
                </a:extLst>
              </a:tr>
            </a:tbl>
          </a:graphicData>
        </a:graphic>
      </p:graphicFrame>
      <p:pic>
        <p:nvPicPr>
          <p:cNvPr id="10" name="Gráfico 9" descr="Clave con relleno sólido">
            <a:extLst>
              <a:ext uri="{FF2B5EF4-FFF2-40B4-BE49-F238E27FC236}">
                <a16:creationId xmlns:a16="http://schemas.microsoft.com/office/drawing/2014/main" id="{1806796A-A397-444F-B776-18D3A22DA8C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5065097">
            <a:off x="4683719" y="5264596"/>
            <a:ext cx="516155" cy="51615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5B720C3A-F07B-420B-803D-BB7E9942779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735177" y="4443074"/>
            <a:ext cx="3068779" cy="196412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8" name="Picture 4" descr="Logotipo de Microsoft Excel, Microsoft Excel iconos de computadora software  de hoja de cálculo, Microsoft, ángulo, texto, rectángulo png | PNGWing">
            <a:extLst>
              <a:ext uri="{FF2B5EF4-FFF2-40B4-BE49-F238E27FC236}">
                <a16:creationId xmlns:a16="http://schemas.microsoft.com/office/drawing/2014/main" id="{2E9AA6A1-C75E-48AE-9E33-225AF4A80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264" y="4103188"/>
            <a:ext cx="1447826" cy="67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4881CA9-E591-DC4B-CF41-1BCDDD52959B}"/>
              </a:ext>
            </a:extLst>
          </p:cNvPr>
          <p:cNvSpPr txBox="1"/>
          <p:nvPr/>
        </p:nvSpPr>
        <p:spPr>
          <a:xfrm>
            <a:off x="1091887" y="5940980"/>
            <a:ext cx="7281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También puedes crear una tabla a partir de una hoja de datos …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238376F-FB65-52CC-C068-776E7B08B5ED}"/>
              </a:ext>
            </a:extLst>
          </p:cNvPr>
          <p:cNvSpPr txBox="1"/>
          <p:nvPr/>
        </p:nvSpPr>
        <p:spPr>
          <a:xfrm>
            <a:off x="639620" y="6342974"/>
            <a:ext cx="7371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>
                <a:latin typeface="Batang" panose="02030600000101010101" pitchFamily="18" charset="-127"/>
                <a:ea typeface="Batang" panose="02030600000101010101" pitchFamily="18" charset="-127"/>
              </a:rPr>
              <a:t>A continuación, vamos a trabajar con una base de datos ya creada.</a:t>
            </a:r>
          </a:p>
        </p:txBody>
      </p:sp>
    </p:spTree>
    <p:extLst>
      <p:ext uri="{BB962C8B-B14F-4D97-AF65-F5344CB8AC3E}">
        <p14:creationId xmlns:p14="http://schemas.microsoft.com/office/powerpoint/2010/main" val="1403936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>
            <a:extLst>
              <a:ext uri="{FF2B5EF4-FFF2-40B4-BE49-F238E27FC236}">
                <a16:creationId xmlns:a16="http://schemas.microsoft.com/office/drawing/2014/main" id="{5B42DE1A-78CE-4E55-B9BE-47BC3734E9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7501" y="409575"/>
            <a:ext cx="7027863" cy="985838"/>
          </a:xfrm>
        </p:spPr>
        <p:txBody>
          <a:bodyPr/>
          <a:lstStyle/>
          <a:p>
            <a:pPr eaLnBrk="1" hangingPunct="1"/>
            <a:r>
              <a:rPr lang="es-ES" altLang="es-ES"/>
              <a:t>Introducción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25F71619-1569-4B96-BAEE-0BCE8E8B1C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s-ES">
                <a:latin typeface="ComicSansMS" charset="0"/>
              </a:rPr>
              <a:t>Un </a:t>
            </a:r>
            <a:r>
              <a:rPr lang="es-ES" altLang="es-ES">
                <a:solidFill>
                  <a:srgbClr val="800080"/>
                </a:solidFill>
                <a:latin typeface="ComicSansMS" charset="0"/>
              </a:rPr>
              <a:t>sistema de información (SI):</a:t>
            </a:r>
          </a:p>
          <a:p>
            <a:pPr lvl="1" eaLnBrk="1" hangingPunct="1"/>
            <a:r>
              <a:rPr lang="es-ES" altLang="es-ES">
                <a:latin typeface="ComicSansMS" charset="0"/>
              </a:rPr>
              <a:t> es un conjunto de elementos que funcionan conjuntamente con el objetivo de recoger, tratar, manipular y aportar la información necesaria para el desarrollo de las actividades de una empresa u organización.</a:t>
            </a:r>
          </a:p>
          <a:p>
            <a:pPr eaLnBrk="1" hangingPunct="1"/>
            <a:r>
              <a:rPr lang="es-ES" altLang="es-ES">
                <a:latin typeface="ComicSansMS" charset="0"/>
              </a:rPr>
              <a:t>Se dice que un </a:t>
            </a:r>
            <a:r>
              <a:rPr lang="es-ES" altLang="es-ES">
                <a:solidFill>
                  <a:srgbClr val="800080"/>
                </a:solidFill>
                <a:latin typeface="ComicSansMS" charset="0"/>
              </a:rPr>
              <a:t>SI</a:t>
            </a:r>
            <a:r>
              <a:rPr lang="es-ES" altLang="es-ES">
                <a:latin typeface="ComicSansMS" charset="0"/>
              </a:rPr>
              <a:t> está i</a:t>
            </a:r>
            <a:r>
              <a:rPr lang="es-ES" altLang="es-ES">
                <a:solidFill>
                  <a:srgbClr val="800080"/>
                </a:solidFill>
                <a:latin typeface="ComicSansMS" charset="0"/>
              </a:rPr>
              <a:t>nformatizado:</a:t>
            </a:r>
          </a:p>
          <a:p>
            <a:pPr lvl="1" eaLnBrk="1" hangingPunct="1"/>
            <a:r>
              <a:rPr lang="es-ES" altLang="es-ES">
                <a:solidFill>
                  <a:srgbClr val="800080"/>
                </a:solidFill>
                <a:latin typeface="ComicSansMS" charset="0"/>
              </a:rPr>
              <a:t> </a:t>
            </a:r>
            <a:r>
              <a:rPr lang="es-ES" altLang="es-ES">
                <a:latin typeface="ComicSansMS" charset="0"/>
              </a:rPr>
              <a:t>si está soportado por un ordenador.  Es el que nos concierne en este curso.</a:t>
            </a:r>
            <a:endParaRPr lang="es-ES" altLang="es-ES"/>
          </a:p>
        </p:txBody>
      </p:sp>
      <p:sp>
        <p:nvSpPr>
          <p:cNvPr id="11266" name="5 Marcador de número de diapositiva">
            <a:extLst>
              <a:ext uri="{FF2B5EF4-FFF2-40B4-BE49-F238E27FC236}">
                <a16:creationId xmlns:a16="http://schemas.microsoft.com/office/drawing/2014/main" id="{B9E690A7-FE59-4ECD-8A72-031E4615E1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1BDB5E-1B6E-4F93-824C-FAE4B145E1A4}" type="slidenum">
              <a:rPr lang="es-ES" altLang="es-E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s-ES" altLang="es-ES" sz="1000"/>
          </a:p>
        </p:txBody>
      </p:sp>
    </p:spTree>
    <p:extLst>
      <p:ext uri="{BB962C8B-B14F-4D97-AF65-F5344CB8AC3E}">
        <p14:creationId xmlns:p14="http://schemas.microsoft.com/office/powerpoint/2010/main" val="371670715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>
            <a:extLst>
              <a:ext uri="{FF2B5EF4-FFF2-40B4-BE49-F238E27FC236}">
                <a16:creationId xmlns:a16="http://schemas.microsoft.com/office/drawing/2014/main" id="{EDF2AE78-4B8F-451D-B991-737B57BA4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Introducción: ¿qué usar?</a:t>
            </a:r>
          </a:p>
        </p:txBody>
      </p:sp>
      <p:sp>
        <p:nvSpPr>
          <p:cNvPr id="13315" name="2 Marcador de contenido">
            <a:extLst>
              <a:ext uri="{FF2B5EF4-FFF2-40B4-BE49-F238E27FC236}">
                <a16:creationId xmlns:a16="http://schemas.microsoft.com/office/drawing/2014/main" id="{43480348-E00D-4608-895C-9BCDC74F4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dirty="0"/>
              <a:t>Las hojas de cálculo pueden ser adecuadas para registrar datos sobre un tipo de entidad:</a:t>
            </a:r>
          </a:p>
          <a:p>
            <a:pPr lvl="1"/>
            <a:r>
              <a:rPr lang="es-ES" altLang="es-ES" dirty="0"/>
              <a:t>Asistentes a una conferencia</a:t>
            </a:r>
          </a:p>
          <a:p>
            <a:pPr lvl="1"/>
            <a:r>
              <a:rPr lang="es-ES" altLang="es-ES" dirty="0"/>
              <a:t>Estudiantes en una clase</a:t>
            </a:r>
          </a:p>
          <a:p>
            <a:pPr lvl="1"/>
            <a:r>
              <a:rPr lang="es-ES" altLang="es-ES" dirty="0"/>
              <a:t>Clientes de una empresa</a:t>
            </a:r>
          </a:p>
          <a:p>
            <a:r>
              <a:rPr lang="es-ES" altLang="es-ES" dirty="0"/>
              <a:t>pero</a:t>
            </a:r>
          </a:p>
          <a:p>
            <a:pPr lvl="1"/>
            <a:r>
              <a:rPr lang="es-ES" altLang="es-ES" dirty="0"/>
              <a:t>es complicado mantener información sobre entidades interrelacionadas</a:t>
            </a:r>
          </a:p>
          <a:p>
            <a:pPr lvl="1"/>
            <a:r>
              <a:rPr lang="es-ES" altLang="es-ES" dirty="0"/>
              <a:t>es complicado hacer consultas elaboradas</a:t>
            </a:r>
          </a:p>
          <a:p>
            <a:endParaRPr lang="es-ES" altLang="es-ES" dirty="0"/>
          </a:p>
        </p:txBody>
      </p:sp>
      <p:sp>
        <p:nvSpPr>
          <p:cNvPr id="13316" name="3 Marcador de número de diapositiva">
            <a:extLst>
              <a:ext uri="{FF2B5EF4-FFF2-40B4-BE49-F238E27FC236}">
                <a16:creationId xmlns:a16="http://schemas.microsoft.com/office/drawing/2014/main" id="{D4F8A643-E811-4579-AB3D-C58A52796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7F9929-6581-4C40-BE13-0EBA60E53DE9}" type="slidenum">
              <a:rPr lang="es-ES" altLang="es-E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s-ES" altLang="es-ES" sz="1000"/>
          </a:p>
        </p:txBody>
      </p:sp>
    </p:spTree>
    <p:extLst>
      <p:ext uri="{BB962C8B-B14F-4D97-AF65-F5344CB8AC3E}">
        <p14:creationId xmlns:p14="http://schemas.microsoft.com/office/powerpoint/2010/main" val="1866151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>
            <a:extLst>
              <a:ext uri="{FF2B5EF4-FFF2-40B4-BE49-F238E27FC236}">
                <a16:creationId xmlns:a16="http://schemas.microsoft.com/office/drawing/2014/main" id="{A23E2163-943C-4B14-98D6-47059A706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/>
              <a:t>Introducción: ¿qué usar?</a:t>
            </a:r>
          </a:p>
        </p:txBody>
      </p:sp>
      <p:sp>
        <p:nvSpPr>
          <p:cNvPr id="14339" name="2 Marcador de contenido">
            <a:extLst>
              <a:ext uri="{FF2B5EF4-FFF2-40B4-BE49-F238E27FC236}">
                <a16:creationId xmlns:a16="http://schemas.microsoft.com/office/drawing/2014/main" id="{3D080B74-CC05-4525-9E1D-A7672DC85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s-ES" dirty="0"/>
              <a:t>Conviene emplear una base de datos cuando:</a:t>
            </a:r>
          </a:p>
          <a:p>
            <a:pPr lvl="1">
              <a:lnSpc>
                <a:spcPct val="90000"/>
              </a:lnSpc>
            </a:pPr>
            <a:r>
              <a:rPr lang="es-ES" altLang="es-ES" dirty="0"/>
              <a:t>Se tiene una gran cantidad de información</a:t>
            </a:r>
          </a:p>
          <a:p>
            <a:pPr lvl="1">
              <a:lnSpc>
                <a:spcPct val="90000"/>
              </a:lnSpc>
            </a:pPr>
            <a:r>
              <a:rPr lang="es-ES" altLang="es-ES" dirty="0"/>
              <a:t>La información se refiere a varios tipos de entidades que guardan relaciones entre sí </a:t>
            </a:r>
            <a:br>
              <a:rPr lang="es-ES" altLang="es-ES" dirty="0"/>
            </a:br>
            <a:r>
              <a:rPr lang="es-ES" altLang="es-ES" sz="2200" dirty="0"/>
              <a:t>(no se trata de una simple lista)</a:t>
            </a:r>
          </a:p>
          <a:p>
            <a:pPr lvl="1">
              <a:lnSpc>
                <a:spcPct val="90000"/>
              </a:lnSpc>
            </a:pPr>
            <a:r>
              <a:rPr lang="es-ES" altLang="es-ES" dirty="0"/>
              <a:t>No se quiere guardar información redundante y se quiere evitar la inconsistencia</a:t>
            </a:r>
          </a:p>
          <a:p>
            <a:pPr lvl="1">
              <a:lnSpc>
                <a:spcPct val="90000"/>
              </a:lnSpc>
            </a:pPr>
            <a:r>
              <a:rPr lang="es-ES" altLang="es-ES" dirty="0"/>
              <a:t>Se quiere acceder a la información de forma rápida y flexible (y tal vez varios/muchos usuarios a la vez)</a:t>
            </a:r>
          </a:p>
          <a:p>
            <a:pPr lvl="1">
              <a:lnSpc>
                <a:spcPct val="90000"/>
              </a:lnSpc>
            </a:pPr>
            <a:r>
              <a:rPr lang="es-ES" altLang="es-ES" dirty="0"/>
              <a:t>Se quiere obtener información elaborada a partir de datos más simples</a:t>
            </a:r>
          </a:p>
          <a:p>
            <a:endParaRPr lang="es-ES" altLang="es-ES" dirty="0"/>
          </a:p>
        </p:txBody>
      </p:sp>
      <p:sp>
        <p:nvSpPr>
          <p:cNvPr id="14340" name="3 Marcador de número de diapositiva">
            <a:extLst>
              <a:ext uri="{FF2B5EF4-FFF2-40B4-BE49-F238E27FC236}">
                <a16:creationId xmlns:a16="http://schemas.microsoft.com/office/drawing/2014/main" id="{C91E1111-C350-447D-9EAB-22E4017165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6D1B604-4C10-4F40-8CE1-E2B1DBA7D87F}" type="slidenum">
              <a:rPr lang="es-ES" altLang="es-E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s-ES" altLang="es-ES" sz="1000"/>
          </a:p>
        </p:txBody>
      </p:sp>
    </p:spTree>
    <p:extLst>
      <p:ext uri="{BB962C8B-B14F-4D97-AF65-F5344CB8AC3E}">
        <p14:creationId xmlns:p14="http://schemas.microsoft.com/office/powerpoint/2010/main" val="1452837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>
            <a:extLst>
              <a:ext uri="{FF2B5EF4-FFF2-40B4-BE49-F238E27FC236}">
                <a16:creationId xmlns:a16="http://schemas.microsoft.com/office/drawing/2014/main" id="{B237ADE3-318A-4EE5-ACAC-859D8F031E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/>
              <a:t>Base de datos: definición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6E445A12-2CAE-430F-AAC6-632E525790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s-ES" sz="2400" dirty="0"/>
              <a:t>Una </a:t>
            </a:r>
            <a:r>
              <a:rPr lang="es-ES" altLang="es-ES" sz="2400" b="1" dirty="0">
                <a:solidFill>
                  <a:srgbClr val="800080"/>
                </a:solidFill>
              </a:rPr>
              <a:t>Base de Datos </a:t>
            </a:r>
            <a:r>
              <a:rPr lang="es-ES" altLang="es-ES" sz="2400" dirty="0"/>
              <a:t>es un conjunto de datos integrados con información de un sistema objeto, con redundancia controlada y con una estructura que trata de reflejar la del sistema objeto y facilitar la organización, recuperación y elaboración de información</a:t>
            </a:r>
          </a:p>
          <a:p>
            <a:pPr eaLnBrk="1" hangingPunct="1"/>
            <a:r>
              <a:rPr lang="es-ES" altLang="es-ES" sz="2400" dirty="0"/>
              <a:t>La BD la forman los datos y su descripción</a:t>
            </a:r>
          </a:p>
          <a:p>
            <a:pPr eaLnBrk="1" hangingPunct="1"/>
            <a:r>
              <a:rPr lang="es-ES" altLang="es-ES" sz="2400" dirty="0"/>
              <a:t>Un SGBD es un software específico que permite a los usuarios crear, mantener y manipular la BD.</a:t>
            </a:r>
          </a:p>
          <a:p>
            <a:pPr lvl="1" eaLnBrk="1" hangingPunct="1"/>
            <a:r>
              <a:rPr lang="es-ES" altLang="es-ES" sz="2200" dirty="0"/>
              <a:t>Access es un SGBD.</a:t>
            </a:r>
          </a:p>
        </p:txBody>
      </p:sp>
      <p:sp>
        <p:nvSpPr>
          <p:cNvPr id="17410" name="5 Marcador de número de diapositiva">
            <a:extLst>
              <a:ext uri="{FF2B5EF4-FFF2-40B4-BE49-F238E27FC236}">
                <a16:creationId xmlns:a16="http://schemas.microsoft.com/office/drawing/2014/main" id="{30349D87-ABE6-49A0-94BF-E0C2AADFA8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BA863C4-4D7E-4A16-9CE0-E52550BA479A}" type="slidenum">
              <a:rPr lang="es-ES" altLang="es-E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s-ES" altLang="es-ES" sz="1000"/>
          </a:p>
        </p:txBody>
      </p:sp>
    </p:spTree>
    <p:extLst>
      <p:ext uri="{BB962C8B-B14F-4D97-AF65-F5344CB8AC3E}">
        <p14:creationId xmlns:p14="http://schemas.microsoft.com/office/powerpoint/2010/main" val="4170469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>
            <a:extLst>
              <a:ext uri="{FF2B5EF4-FFF2-40B4-BE49-F238E27FC236}">
                <a16:creationId xmlns:a16="http://schemas.microsoft.com/office/drawing/2014/main" id="{B237ADE3-318A-4EE5-ACAC-859D8F031E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dirty="0"/>
              <a:t>Bases de datos relacionales</a:t>
            </a:r>
          </a:p>
        </p:txBody>
      </p:sp>
      <p:graphicFrame>
        <p:nvGraphicFramePr>
          <p:cNvPr id="2" name="Marcador de contenido 1">
            <a:extLst>
              <a:ext uri="{FF2B5EF4-FFF2-40B4-BE49-F238E27FC236}">
                <a16:creationId xmlns:a16="http://schemas.microsoft.com/office/drawing/2014/main" id="{B321A299-78A0-4927-965D-86F7992D19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452333"/>
              </p:ext>
            </p:extLst>
          </p:nvPr>
        </p:nvGraphicFramePr>
        <p:xfrm>
          <a:off x="1124607" y="1208691"/>
          <a:ext cx="10457793" cy="4922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410" name="5 Marcador de número de diapositiva">
            <a:extLst>
              <a:ext uri="{FF2B5EF4-FFF2-40B4-BE49-F238E27FC236}">
                <a16:creationId xmlns:a16="http://schemas.microsoft.com/office/drawing/2014/main" id="{30349D87-ABE6-49A0-94BF-E0C2AADFA8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BA863C4-4D7E-4A16-9CE0-E52550BA479A}" type="slidenum">
              <a:rPr lang="es-ES" altLang="es-E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s-ES" altLang="es-ES" sz="100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E63422D-DBE7-46F6-96F3-026D12F343CB}"/>
              </a:ext>
            </a:extLst>
          </p:cNvPr>
          <p:cNvSpPr/>
          <p:nvPr/>
        </p:nvSpPr>
        <p:spPr>
          <a:xfrm>
            <a:off x="9042399" y="3646862"/>
            <a:ext cx="732221" cy="1860559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63075A2-40F9-456C-A287-35E3C081FFBF}"/>
              </a:ext>
            </a:extLst>
          </p:cNvPr>
          <p:cNvSpPr/>
          <p:nvPr/>
        </p:nvSpPr>
        <p:spPr>
          <a:xfrm>
            <a:off x="9946288" y="3646862"/>
            <a:ext cx="732221" cy="1860559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9947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2A49D037-06CE-4927-A468-646DD1E2B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práctico de diseño de una </a:t>
            </a:r>
            <a:r>
              <a:rPr lang="es-ES"/>
              <a:t>BDs</a:t>
            </a:r>
            <a:endParaRPr lang="es-ES" dirty="0"/>
          </a:p>
        </p:txBody>
      </p:sp>
      <p:sp>
        <p:nvSpPr>
          <p:cNvPr id="9" name="Forma libre: forma 8">
            <a:extLst>
              <a:ext uri="{FF2B5EF4-FFF2-40B4-BE49-F238E27FC236}">
                <a16:creationId xmlns:a16="http://schemas.microsoft.com/office/drawing/2014/main" id="{4F3426C8-D076-49F9-B7F1-4132FE30CD66}"/>
              </a:ext>
            </a:extLst>
          </p:cNvPr>
          <p:cNvSpPr/>
          <p:nvPr/>
        </p:nvSpPr>
        <p:spPr>
          <a:xfrm>
            <a:off x="978454" y="1471528"/>
            <a:ext cx="6712107" cy="2834208"/>
          </a:xfrm>
          <a:custGeom>
            <a:avLst/>
            <a:gdLst>
              <a:gd name="connsiteX0" fmla="*/ 0 w 10355549"/>
              <a:gd name="connsiteY0" fmla="*/ 138930 h 1389304"/>
              <a:gd name="connsiteX1" fmla="*/ 138930 w 10355549"/>
              <a:gd name="connsiteY1" fmla="*/ 0 h 1389304"/>
              <a:gd name="connsiteX2" fmla="*/ 10216619 w 10355549"/>
              <a:gd name="connsiteY2" fmla="*/ 0 h 1389304"/>
              <a:gd name="connsiteX3" fmla="*/ 10355549 w 10355549"/>
              <a:gd name="connsiteY3" fmla="*/ 138930 h 1389304"/>
              <a:gd name="connsiteX4" fmla="*/ 10355549 w 10355549"/>
              <a:gd name="connsiteY4" fmla="*/ 1250374 h 1389304"/>
              <a:gd name="connsiteX5" fmla="*/ 10216619 w 10355549"/>
              <a:gd name="connsiteY5" fmla="*/ 1389304 h 1389304"/>
              <a:gd name="connsiteX6" fmla="*/ 138930 w 10355549"/>
              <a:gd name="connsiteY6" fmla="*/ 1389304 h 1389304"/>
              <a:gd name="connsiteX7" fmla="*/ 0 w 10355549"/>
              <a:gd name="connsiteY7" fmla="*/ 1250374 h 1389304"/>
              <a:gd name="connsiteX8" fmla="*/ 0 w 10355549"/>
              <a:gd name="connsiteY8" fmla="*/ 138930 h 138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55549" h="1389304">
                <a:moveTo>
                  <a:pt x="0" y="138930"/>
                </a:moveTo>
                <a:cubicBezTo>
                  <a:pt x="0" y="62201"/>
                  <a:pt x="62201" y="0"/>
                  <a:pt x="138930" y="0"/>
                </a:cubicBezTo>
                <a:lnTo>
                  <a:pt x="10216619" y="0"/>
                </a:lnTo>
                <a:cubicBezTo>
                  <a:pt x="10293348" y="0"/>
                  <a:pt x="10355549" y="62201"/>
                  <a:pt x="10355549" y="138930"/>
                </a:cubicBezTo>
                <a:lnTo>
                  <a:pt x="10355549" y="1250374"/>
                </a:lnTo>
                <a:cubicBezTo>
                  <a:pt x="10355549" y="1327103"/>
                  <a:pt x="10293348" y="1389304"/>
                  <a:pt x="10216619" y="1389304"/>
                </a:cubicBezTo>
                <a:lnTo>
                  <a:pt x="138930" y="1389304"/>
                </a:lnTo>
                <a:cubicBezTo>
                  <a:pt x="62201" y="1389304"/>
                  <a:pt x="0" y="1327103"/>
                  <a:pt x="0" y="1250374"/>
                </a:cubicBezTo>
                <a:lnTo>
                  <a:pt x="0" y="13893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3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5461" tIns="105461" rIns="105461" bIns="105461" numCol="1" spcCol="1270" anchor="ctr" anchorCtr="0">
            <a:noAutofit/>
          </a:bodyPr>
          <a:lstStyle/>
          <a:p>
            <a:pPr marL="0" lvl="0" indent="0" algn="just" defTabSz="75565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700" kern="1200" dirty="0"/>
              <a:t>Una empresa internacional necesita almacenar información de </a:t>
            </a:r>
            <a:r>
              <a:rPr lang="es-ES" sz="1700" b="1" kern="1200" dirty="0"/>
              <a:t>ciudades</a:t>
            </a:r>
            <a:r>
              <a:rPr lang="es-ES" sz="1700" kern="1200" dirty="0"/>
              <a:t> situadas en cualquier parte del mundo. Estas ciudades se encuentran situadas en </a:t>
            </a:r>
            <a:r>
              <a:rPr lang="es-ES" sz="1700" b="1" kern="1200" dirty="0"/>
              <a:t>países</a:t>
            </a:r>
            <a:r>
              <a:rPr lang="es-ES" sz="1700" kern="1200" dirty="0"/>
              <a:t>, que su vez se localizan en los continentes conocidos. Puesto que esta empresa se dedica al comercio internacional, otro aspecto importante que se desea almacenar es la información relativa a </a:t>
            </a:r>
            <a:r>
              <a:rPr lang="es-ES" sz="1700" b="1" kern="1200" dirty="0"/>
              <a:t>los idiomas </a:t>
            </a:r>
            <a:r>
              <a:rPr lang="es-ES" sz="1700" kern="1200" dirty="0"/>
              <a:t>hablados en cada uno de los países.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8942987-0CEC-4D48-88F6-953DAE6A1B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E7E029-C246-4950-86E1-6095906BAC56}" type="slidenum">
              <a:rPr lang="es-ES" altLang="es-ES" smtClean="0"/>
              <a:pPr/>
              <a:t>7</a:t>
            </a:fld>
            <a:endParaRPr lang="es-ES" altLang="es-ES"/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100E370C-9B83-47B3-991E-CF010E721FED}"/>
              </a:ext>
            </a:extLst>
          </p:cNvPr>
          <p:cNvGrpSpPr/>
          <p:nvPr/>
        </p:nvGrpSpPr>
        <p:grpSpPr>
          <a:xfrm>
            <a:off x="312058" y="1119516"/>
            <a:ext cx="3739201" cy="2684212"/>
            <a:chOff x="312058" y="1119516"/>
            <a:chExt cx="3739201" cy="2684212"/>
          </a:xfrm>
        </p:grpSpPr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B1E7320E-42F4-4F54-AF45-5EA4823E740D}"/>
                </a:ext>
              </a:extLst>
            </p:cNvPr>
            <p:cNvSpPr/>
            <p:nvPr/>
          </p:nvSpPr>
          <p:spPr>
            <a:xfrm>
              <a:off x="320403" y="1420813"/>
              <a:ext cx="3730856" cy="2382915"/>
            </a:xfrm>
            <a:custGeom>
              <a:avLst/>
              <a:gdLst>
                <a:gd name="connsiteX0" fmla="*/ 0 w 4969073"/>
                <a:gd name="connsiteY0" fmla="*/ 138930 h 1389304"/>
                <a:gd name="connsiteX1" fmla="*/ 138930 w 4969073"/>
                <a:gd name="connsiteY1" fmla="*/ 0 h 1389304"/>
                <a:gd name="connsiteX2" fmla="*/ 4830143 w 4969073"/>
                <a:gd name="connsiteY2" fmla="*/ 0 h 1389304"/>
                <a:gd name="connsiteX3" fmla="*/ 4969073 w 4969073"/>
                <a:gd name="connsiteY3" fmla="*/ 138930 h 1389304"/>
                <a:gd name="connsiteX4" fmla="*/ 4969073 w 4969073"/>
                <a:gd name="connsiteY4" fmla="*/ 1250374 h 1389304"/>
                <a:gd name="connsiteX5" fmla="*/ 4830143 w 4969073"/>
                <a:gd name="connsiteY5" fmla="*/ 1389304 h 1389304"/>
                <a:gd name="connsiteX6" fmla="*/ 138930 w 4969073"/>
                <a:gd name="connsiteY6" fmla="*/ 1389304 h 1389304"/>
                <a:gd name="connsiteX7" fmla="*/ 0 w 4969073"/>
                <a:gd name="connsiteY7" fmla="*/ 1250374 h 1389304"/>
                <a:gd name="connsiteX8" fmla="*/ 0 w 4969073"/>
                <a:gd name="connsiteY8" fmla="*/ 138930 h 1389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69073" h="1389304">
                  <a:moveTo>
                    <a:pt x="0" y="138930"/>
                  </a:moveTo>
                  <a:cubicBezTo>
                    <a:pt x="0" y="62201"/>
                    <a:pt x="62201" y="0"/>
                    <a:pt x="138930" y="0"/>
                  </a:cubicBezTo>
                  <a:lnTo>
                    <a:pt x="4830143" y="0"/>
                  </a:lnTo>
                  <a:cubicBezTo>
                    <a:pt x="4906872" y="0"/>
                    <a:pt x="4969073" y="62201"/>
                    <a:pt x="4969073" y="138930"/>
                  </a:cubicBezTo>
                  <a:lnTo>
                    <a:pt x="4969073" y="1250374"/>
                  </a:lnTo>
                  <a:cubicBezTo>
                    <a:pt x="4969073" y="1327103"/>
                    <a:pt x="4906872" y="1389304"/>
                    <a:pt x="4830143" y="1389304"/>
                  </a:cubicBezTo>
                  <a:lnTo>
                    <a:pt x="138930" y="1389304"/>
                  </a:lnTo>
                  <a:cubicBezTo>
                    <a:pt x="62201" y="1389304"/>
                    <a:pt x="0" y="1327103"/>
                    <a:pt x="0" y="1250374"/>
                  </a:cubicBezTo>
                  <a:lnTo>
                    <a:pt x="0" y="138930"/>
                  </a:lnTo>
                  <a:close/>
                </a:path>
              </a:pathLst>
            </a:cu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5461" tIns="105461" rIns="105461" bIns="105461" numCol="1" spcCol="1270" anchor="ctr" anchorCtr="0">
              <a:noAutofit/>
            </a:bodyPr>
            <a:lstStyle/>
            <a:p>
              <a:pPr marL="0" lvl="0" indent="0" algn="just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kern="1200" dirty="0"/>
                <a:t>De cad</a:t>
              </a:r>
              <a:r>
                <a:rPr lang="es-ES" sz="1700" dirty="0"/>
                <a:t>a ciudad queremos</a:t>
              </a:r>
              <a:r>
                <a:rPr lang="es-ES" sz="1700" kern="1200" dirty="0"/>
                <a:t> almacenar:</a:t>
              </a:r>
            </a:p>
            <a:p>
              <a:pPr marL="0" lvl="0" indent="0" algn="just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Código Ciudad</a:t>
              </a:r>
            </a:p>
            <a:p>
              <a:pPr marL="0" lvl="0" indent="0" algn="just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kern="1200" dirty="0"/>
                <a:t>Nombre</a:t>
              </a:r>
            </a:p>
            <a:p>
              <a:pPr algn="just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700" b="1" i="1" kern="1200" dirty="0"/>
                <a:t>País</a:t>
              </a:r>
            </a:p>
            <a:p>
              <a:pPr marL="0" lvl="0" indent="0" algn="just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Provincia/Estado</a:t>
              </a:r>
              <a:endParaRPr lang="es-ES" sz="1700" b="1" kern="1200" dirty="0"/>
            </a:p>
            <a:p>
              <a:pPr marL="0" lvl="0" indent="0" algn="just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Población</a:t>
              </a:r>
            </a:p>
          </p:txBody>
        </p:sp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081B2047-CF77-49A1-957A-2772EB5F1DBD}"/>
                </a:ext>
              </a:extLst>
            </p:cNvPr>
            <p:cNvSpPr/>
            <p:nvPr/>
          </p:nvSpPr>
          <p:spPr>
            <a:xfrm>
              <a:off x="312058" y="1119516"/>
              <a:ext cx="1045653" cy="26007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/>
                <a:t>CIUDAD</a:t>
              </a:r>
            </a:p>
          </p:txBody>
        </p:sp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7726AA2E-17F5-4AA9-9FCC-E35376770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63647" y="1808383"/>
              <a:ext cx="1567779" cy="1938188"/>
            </a:xfrm>
            <a:prstGeom prst="rect">
              <a:avLst/>
            </a:prstGeom>
          </p:spPr>
        </p:pic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5E790196-9D60-430D-83A1-0DF49A4B284D}"/>
              </a:ext>
            </a:extLst>
          </p:cNvPr>
          <p:cNvGrpSpPr/>
          <p:nvPr/>
        </p:nvGrpSpPr>
        <p:grpSpPr>
          <a:xfrm>
            <a:off x="5859346" y="1193850"/>
            <a:ext cx="5158113" cy="5054550"/>
            <a:chOff x="5859346" y="1193850"/>
            <a:chExt cx="5158113" cy="5054550"/>
          </a:xfrm>
        </p:grpSpPr>
        <p:sp>
          <p:nvSpPr>
            <p:cNvPr id="12" name="Forma libre: forma 11">
              <a:extLst>
                <a:ext uri="{FF2B5EF4-FFF2-40B4-BE49-F238E27FC236}">
                  <a16:creationId xmlns:a16="http://schemas.microsoft.com/office/drawing/2014/main" id="{39F54466-81B7-4812-BA6C-D75AB6AAC4FC}"/>
                </a:ext>
              </a:extLst>
            </p:cNvPr>
            <p:cNvSpPr/>
            <p:nvPr/>
          </p:nvSpPr>
          <p:spPr>
            <a:xfrm>
              <a:off x="5859346" y="1507724"/>
              <a:ext cx="5158113" cy="4740676"/>
            </a:xfrm>
            <a:custGeom>
              <a:avLst/>
              <a:gdLst>
                <a:gd name="connsiteX0" fmla="*/ 0 w 4969073"/>
                <a:gd name="connsiteY0" fmla="*/ 138930 h 1389304"/>
                <a:gd name="connsiteX1" fmla="*/ 138930 w 4969073"/>
                <a:gd name="connsiteY1" fmla="*/ 0 h 1389304"/>
                <a:gd name="connsiteX2" fmla="*/ 4830143 w 4969073"/>
                <a:gd name="connsiteY2" fmla="*/ 0 h 1389304"/>
                <a:gd name="connsiteX3" fmla="*/ 4969073 w 4969073"/>
                <a:gd name="connsiteY3" fmla="*/ 138930 h 1389304"/>
                <a:gd name="connsiteX4" fmla="*/ 4969073 w 4969073"/>
                <a:gd name="connsiteY4" fmla="*/ 1250374 h 1389304"/>
                <a:gd name="connsiteX5" fmla="*/ 4830143 w 4969073"/>
                <a:gd name="connsiteY5" fmla="*/ 1389304 h 1389304"/>
                <a:gd name="connsiteX6" fmla="*/ 138930 w 4969073"/>
                <a:gd name="connsiteY6" fmla="*/ 1389304 h 1389304"/>
                <a:gd name="connsiteX7" fmla="*/ 0 w 4969073"/>
                <a:gd name="connsiteY7" fmla="*/ 1250374 h 1389304"/>
                <a:gd name="connsiteX8" fmla="*/ 0 w 4969073"/>
                <a:gd name="connsiteY8" fmla="*/ 138930 h 1389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69073" h="1389304">
                  <a:moveTo>
                    <a:pt x="0" y="138930"/>
                  </a:moveTo>
                  <a:cubicBezTo>
                    <a:pt x="0" y="62201"/>
                    <a:pt x="62201" y="0"/>
                    <a:pt x="138930" y="0"/>
                  </a:cubicBezTo>
                  <a:lnTo>
                    <a:pt x="4830143" y="0"/>
                  </a:lnTo>
                  <a:cubicBezTo>
                    <a:pt x="4906872" y="0"/>
                    <a:pt x="4969073" y="62201"/>
                    <a:pt x="4969073" y="138930"/>
                  </a:cubicBezTo>
                  <a:lnTo>
                    <a:pt x="4969073" y="1250374"/>
                  </a:lnTo>
                  <a:cubicBezTo>
                    <a:pt x="4969073" y="1327103"/>
                    <a:pt x="4906872" y="1389304"/>
                    <a:pt x="4830143" y="1389304"/>
                  </a:cubicBezTo>
                  <a:lnTo>
                    <a:pt x="138930" y="1389304"/>
                  </a:lnTo>
                  <a:cubicBezTo>
                    <a:pt x="62201" y="1389304"/>
                    <a:pt x="0" y="1327103"/>
                    <a:pt x="0" y="1250374"/>
                  </a:cubicBezTo>
                  <a:lnTo>
                    <a:pt x="0" y="138930"/>
                  </a:lnTo>
                  <a:close/>
                </a:path>
              </a:pathLst>
            </a:cu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5461" tIns="105461" rIns="105461" bIns="105461" numCol="1" spcCol="1270" anchor="ctr" anchorCtr="0">
              <a:noAutofit/>
            </a:bodyPr>
            <a:lstStyle/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1700" kern="1200" dirty="0"/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dirty="0"/>
                <a:t>De cada país queremos almacenar entre otros: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Código País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Nombre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Continente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Región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Superficie en m2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Año independencia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Población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Esperanza de Vida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Nombre Local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Gobierno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Jefe de Gobierno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Capital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….</a:t>
              </a:r>
              <a:endParaRPr lang="es-ES" sz="1700" dirty="0"/>
            </a:p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1700" kern="1200" dirty="0"/>
            </a:p>
          </p:txBody>
        </p:sp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09C6FBAA-F964-4159-939A-FC5D71B70E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60390" y="1742912"/>
              <a:ext cx="2343150" cy="4391025"/>
            </a:xfrm>
            <a:prstGeom prst="rect">
              <a:avLst/>
            </a:prstGeom>
          </p:spPr>
        </p:pic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9ABDA351-0302-4DF0-991D-D99BD32C02BA}"/>
                </a:ext>
              </a:extLst>
            </p:cNvPr>
            <p:cNvSpPr/>
            <p:nvPr/>
          </p:nvSpPr>
          <p:spPr>
            <a:xfrm>
              <a:off x="5913153" y="1193850"/>
              <a:ext cx="1045653" cy="26007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/>
                <a:t>PAIS</a:t>
              </a: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0C5D21E-9559-4F6E-B00B-07FB60A7CBE9}"/>
              </a:ext>
            </a:extLst>
          </p:cNvPr>
          <p:cNvGrpSpPr/>
          <p:nvPr/>
        </p:nvGrpSpPr>
        <p:grpSpPr>
          <a:xfrm>
            <a:off x="416674" y="4042191"/>
            <a:ext cx="4969073" cy="1900105"/>
            <a:chOff x="416674" y="4042191"/>
            <a:chExt cx="4969073" cy="1900105"/>
          </a:xfrm>
        </p:grpSpPr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id="{2507992B-559D-42C6-80B4-BCF427D11178}"/>
                </a:ext>
              </a:extLst>
            </p:cNvPr>
            <p:cNvSpPr/>
            <p:nvPr/>
          </p:nvSpPr>
          <p:spPr>
            <a:xfrm>
              <a:off x="416674" y="4356451"/>
              <a:ext cx="4969073" cy="1585845"/>
            </a:xfrm>
            <a:custGeom>
              <a:avLst/>
              <a:gdLst>
                <a:gd name="connsiteX0" fmla="*/ 0 w 4969073"/>
                <a:gd name="connsiteY0" fmla="*/ 138930 h 1389304"/>
                <a:gd name="connsiteX1" fmla="*/ 138930 w 4969073"/>
                <a:gd name="connsiteY1" fmla="*/ 0 h 1389304"/>
                <a:gd name="connsiteX2" fmla="*/ 4830143 w 4969073"/>
                <a:gd name="connsiteY2" fmla="*/ 0 h 1389304"/>
                <a:gd name="connsiteX3" fmla="*/ 4969073 w 4969073"/>
                <a:gd name="connsiteY3" fmla="*/ 138930 h 1389304"/>
                <a:gd name="connsiteX4" fmla="*/ 4969073 w 4969073"/>
                <a:gd name="connsiteY4" fmla="*/ 1250374 h 1389304"/>
                <a:gd name="connsiteX5" fmla="*/ 4830143 w 4969073"/>
                <a:gd name="connsiteY5" fmla="*/ 1389304 h 1389304"/>
                <a:gd name="connsiteX6" fmla="*/ 138930 w 4969073"/>
                <a:gd name="connsiteY6" fmla="*/ 1389304 h 1389304"/>
                <a:gd name="connsiteX7" fmla="*/ 0 w 4969073"/>
                <a:gd name="connsiteY7" fmla="*/ 1250374 h 1389304"/>
                <a:gd name="connsiteX8" fmla="*/ 0 w 4969073"/>
                <a:gd name="connsiteY8" fmla="*/ 138930 h 1389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69073" h="1389304">
                  <a:moveTo>
                    <a:pt x="0" y="138930"/>
                  </a:moveTo>
                  <a:cubicBezTo>
                    <a:pt x="0" y="62201"/>
                    <a:pt x="62201" y="0"/>
                    <a:pt x="138930" y="0"/>
                  </a:cubicBezTo>
                  <a:lnTo>
                    <a:pt x="4830143" y="0"/>
                  </a:lnTo>
                  <a:cubicBezTo>
                    <a:pt x="4906872" y="0"/>
                    <a:pt x="4969073" y="62201"/>
                    <a:pt x="4969073" y="138930"/>
                  </a:cubicBezTo>
                  <a:lnTo>
                    <a:pt x="4969073" y="1250374"/>
                  </a:lnTo>
                  <a:cubicBezTo>
                    <a:pt x="4969073" y="1327103"/>
                    <a:pt x="4906872" y="1389304"/>
                    <a:pt x="4830143" y="1389304"/>
                  </a:cubicBezTo>
                  <a:lnTo>
                    <a:pt x="138930" y="1389304"/>
                  </a:lnTo>
                  <a:cubicBezTo>
                    <a:pt x="62201" y="1389304"/>
                    <a:pt x="0" y="1327103"/>
                    <a:pt x="0" y="1250374"/>
                  </a:cubicBezTo>
                  <a:lnTo>
                    <a:pt x="0" y="138930"/>
                  </a:lnTo>
                  <a:close/>
                </a:path>
              </a:pathLst>
            </a:cu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0221" tIns="90221" rIns="90221" bIns="90221" numCol="1" spcCol="1270" anchor="ctr" anchorCtr="0">
              <a:noAutofit/>
            </a:bodyPr>
            <a:lstStyle/>
            <a:p>
              <a:pPr marL="0" lvl="0" indent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dirty="0"/>
                <a:t>De cada idioma se almacena: </a:t>
              </a:r>
            </a:p>
            <a:p>
              <a:pPr marL="0" lvl="0" indent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b="1" dirty="0"/>
                <a:t>Código idioma</a:t>
              </a:r>
            </a:p>
            <a:p>
              <a:pPr marL="0" lvl="0" indent="0" algn="just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b="1" dirty="0"/>
                <a:t>Nombre </a:t>
              </a:r>
            </a:p>
          </p:txBody>
        </p:sp>
        <p:pic>
          <p:nvPicPr>
            <p:cNvPr id="18" name="Imagen 17">
              <a:extLst>
                <a:ext uri="{FF2B5EF4-FFF2-40B4-BE49-F238E27FC236}">
                  <a16:creationId xmlns:a16="http://schemas.microsoft.com/office/drawing/2014/main" id="{9B402BFB-12AE-48B4-8E76-4979EAF574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91557" y="4408771"/>
              <a:ext cx="1485900" cy="1533525"/>
            </a:xfrm>
            <a:prstGeom prst="rect">
              <a:avLst/>
            </a:prstGeom>
          </p:spPr>
        </p:pic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73C73C80-DCE3-4960-BB61-96951EFA43CA}"/>
                </a:ext>
              </a:extLst>
            </p:cNvPr>
            <p:cNvSpPr/>
            <p:nvPr/>
          </p:nvSpPr>
          <p:spPr>
            <a:xfrm>
              <a:off x="539597" y="4042191"/>
              <a:ext cx="1045653" cy="26007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/>
                <a:t>IDIOMA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559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B1E7320E-42F4-4F54-AF45-5EA4823E740D}"/>
              </a:ext>
            </a:extLst>
          </p:cNvPr>
          <p:cNvSpPr/>
          <p:nvPr/>
        </p:nvSpPr>
        <p:spPr>
          <a:xfrm>
            <a:off x="418055" y="329805"/>
            <a:ext cx="3730856" cy="2382915"/>
          </a:xfrm>
          <a:custGeom>
            <a:avLst/>
            <a:gdLst>
              <a:gd name="connsiteX0" fmla="*/ 0 w 4969073"/>
              <a:gd name="connsiteY0" fmla="*/ 138930 h 1389304"/>
              <a:gd name="connsiteX1" fmla="*/ 138930 w 4969073"/>
              <a:gd name="connsiteY1" fmla="*/ 0 h 1389304"/>
              <a:gd name="connsiteX2" fmla="*/ 4830143 w 4969073"/>
              <a:gd name="connsiteY2" fmla="*/ 0 h 1389304"/>
              <a:gd name="connsiteX3" fmla="*/ 4969073 w 4969073"/>
              <a:gd name="connsiteY3" fmla="*/ 138930 h 1389304"/>
              <a:gd name="connsiteX4" fmla="*/ 4969073 w 4969073"/>
              <a:gd name="connsiteY4" fmla="*/ 1250374 h 1389304"/>
              <a:gd name="connsiteX5" fmla="*/ 4830143 w 4969073"/>
              <a:gd name="connsiteY5" fmla="*/ 1389304 h 1389304"/>
              <a:gd name="connsiteX6" fmla="*/ 138930 w 4969073"/>
              <a:gd name="connsiteY6" fmla="*/ 1389304 h 1389304"/>
              <a:gd name="connsiteX7" fmla="*/ 0 w 4969073"/>
              <a:gd name="connsiteY7" fmla="*/ 1250374 h 1389304"/>
              <a:gd name="connsiteX8" fmla="*/ 0 w 4969073"/>
              <a:gd name="connsiteY8" fmla="*/ 138930 h 138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69073" h="1389304">
                <a:moveTo>
                  <a:pt x="0" y="138930"/>
                </a:moveTo>
                <a:cubicBezTo>
                  <a:pt x="0" y="62201"/>
                  <a:pt x="62201" y="0"/>
                  <a:pt x="138930" y="0"/>
                </a:cubicBezTo>
                <a:lnTo>
                  <a:pt x="4830143" y="0"/>
                </a:lnTo>
                <a:cubicBezTo>
                  <a:pt x="4906872" y="0"/>
                  <a:pt x="4969073" y="62201"/>
                  <a:pt x="4969073" y="138930"/>
                </a:cubicBezTo>
                <a:lnTo>
                  <a:pt x="4969073" y="1250374"/>
                </a:lnTo>
                <a:cubicBezTo>
                  <a:pt x="4969073" y="1327103"/>
                  <a:pt x="4906872" y="1389304"/>
                  <a:pt x="4830143" y="1389304"/>
                </a:cubicBezTo>
                <a:lnTo>
                  <a:pt x="138930" y="1389304"/>
                </a:lnTo>
                <a:cubicBezTo>
                  <a:pt x="62201" y="1389304"/>
                  <a:pt x="0" y="1327103"/>
                  <a:pt x="0" y="1250374"/>
                </a:cubicBezTo>
                <a:lnTo>
                  <a:pt x="0" y="138930"/>
                </a:lnTo>
                <a:close/>
              </a:path>
            </a:pathLst>
          </a:custGeom>
        </p:spPr>
        <p:style>
          <a:lnRef idx="3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5461" tIns="105461" rIns="105461" bIns="105461" numCol="1" spcCol="1270" anchor="ctr" anchorCtr="0">
            <a:noAutofit/>
          </a:bodyPr>
          <a:lstStyle/>
          <a:p>
            <a:pPr marL="0" lvl="0" indent="0" algn="just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700" kern="1200" dirty="0"/>
              <a:t>De cad</a:t>
            </a:r>
            <a:r>
              <a:rPr lang="es-ES" sz="1700" dirty="0"/>
              <a:t>a ciudad queremos</a:t>
            </a:r>
            <a:r>
              <a:rPr lang="es-ES" sz="1700" kern="1200" dirty="0"/>
              <a:t> almacenar:</a:t>
            </a:r>
          </a:p>
          <a:p>
            <a:pPr marL="0" lvl="0" indent="0" algn="just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700" b="1" dirty="0"/>
              <a:t>Código Ciudad</a:t>
            </a:r>
          </a:p>
          <a:p>
            <a:pPr marL="0" lvl="0" indent="0" algn="just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700" b="1" kern="1200" dirty="0"/>
              <a:t>Nombre</a:t>
            </a:r>
          </a:p>
          <a:p>
            <a:pPr algn="just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700" b="1" i="1" kern="1200" dirty="0"/>
              <a:t>País</a:t>
            </a:r>
          </a:p>
          <a:p>
            <a:pPr marL="0" lvl="0" indent="0" algn="just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700" b="1" dirty="0"/>
              <a:t>Provincia</a:t>
            </a:r>
            <a:endParaRPr lang="es-ES" sz="1700" b="1" kern="1200" dirty="0"/>
          </a:p>
          <a:p>
            <a:pPr marL="0" lvl="0" indent="0" algn="just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700" b="1" dirty="0"/>
              <a:t>Población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8942987-0CEC-4D48-88F6-953DAE6A1B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E7E029-C246-4950-86E1-6095906BAC56}" type="slidenum">
              <a:rPr lang="es-ES" altLang="es-ES" smtClean="0"/>
              <a:pPr/>
              <a:t>8</a:t>
            </a:fld>
            <a:endParaRPr lang="es-ES" alt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81B2047-CF77-49A1-957A-2772EB5F1DBD}"/>
              </a:ext>
            </a:extLst>
          </p:cNvPr>
          <p:cNvSpPr/>
          <p:nvPr/>
        </p:nvSpPr>
        <p:spPr>
          <a:xfrm>
            <a:off x="485310" y="49668"/>
            <a:ext cx="1045653" cy="2600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/>
              <a:t>CIUDAD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050E418-B169-4834-9522-A6D3DA5A7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146556"/>
              </p:ext>
            </p:extLst>
          </p:nvPr>
        </p:nvGraphicFramePr>
        <p:xfrm>
          <a:off x="4788943" y="2531106"/>
          <a:ext cx="6149786" cy="3992880"/>
        </p:xfrm>
        <a:graphic>
          <a:graphicData uri="http://schemas.openxmlformats.org/drawingml/2006/table">
            <a:tbl>
              <a:tblPr/>
              <a:tblGrid>
                <a:gridCol w="435292">
                  <a:extLst>
                    <a:ext uri="{9D8B030D-6E8A-4147-A177-3AD203B41FA5}">
                      <a16:colId xmlns:a16="http://schemas.microsoft.com/office/drawing/2014/main" val="3080298920"/>
                    </a:ext>
                  </a:extLst>
                </a:gridCol>
                <a:gridCol w="1858392">
                  <a:extLst>
                    <a:ext uri="{9D8B030D-6E8A-4147-A177-3AD203B41FA5}">
                      <a16:colId xmlns:a16="http://schemas.microsoft.com/office/drawing/2014/main" val="1509421594"/>
                    </a:ext>
                  </a:extLst>
                </a:gridCol>
                <a:gridCol w="963930">
                  <a:extLst>
                    <a:ext uri="{9D8B030D-6E8A-4147-A177-3AD203B41FA5}">
                      <a16:colId xmlns:a16="http://schemas.microsoft.com/office/drawing/2014/main" val="2847962703"/>
                    </a:ext>
                  </a:extLst>
                </a:gridCol>
                <a:gridCol w="1033780">
                  <a:extLst>
                    <a:ext uri="{9D8B030D-6E8A-4147-A177-3AD203B41FA5}">
                      <a16:colId xmlns:a16="http://schemas.microsoft.com/office/drawing/2014/main" val="1849285323"/>
                    </a:ext>
                  </a:extLst>
                </a:gridCol>
                <a:gridCol w="1858392">
                  <a:extLst>
                    <a:ext uri="{9D8B030D-6E8A-4147-A177-3AD203B41FA5}">
                      <a16:colId xmlns:a16="http://schemas.microsoft.com/office/drawing/2014/main" val="2587244022"/>
                    </a:ext>
                  </a:extLst>
                </a:gridCol>
              </a:tblGrid>
              <a:tr h="309927">
                <a:tc gridSpan="5"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chemeClr val="accent3"/>
                          </a:solidFill>
                        </a:rPr>
                        <a:t>       </a:t>
                      </a:r>
                      <a:r>
                        <a:rPr lang="es-ES" b="1" dirty="0" err="1">
                          <a:solidFill>
                            <a:schemeClr val="accent3"/>
                          </a:solidFill>
                        </a:rPr>
                        <a:t>city</a:t>
                      </a:r>
                      <a:endParaRPr lang="es-ES" b="1" dirty="0">
                        <a:solidFill>
                          <a:schemeClr val="accent3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991584"/>
                  </a:ext>
                </a:extLst>
              </a:tr>
              <a:tr h="239550">
                <a:tc>
                  <a:txBody>
                    <a:bodyPr/>
                    <a:lstStyle/>
                    <a:p>
                      <a:r>
                        <a:rPr lang="es-ES" sz="1100" b="1"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es-ES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b="1" dirty="0" err="1"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  <a:endParaRPr lang="es-E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b="1">
                          <a:effectLst/>
                          <a:latin typeface="Calibri" panose="020F0502020204030204" pitchFamily="34" charset="0"/>
                        </a:rPr>
                        <a:t>CountryCode</a:t>
                      </a:r>
                      <a:endParaRPr lang="es-ES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b="1">
                          <a:effectLst/>
                          <a:latin typeface="Calibri" panose="020F0502020204030204" pitchFamily="34" charset="0"/>
                        </a:rPr>
                        <a:t>District</a:t>
                      </a:r>
                      <a:endParaRPr lang="es-ES" b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b="1" dirty="0" err="1">
                          <a:effectLst/>
                          <a:latin typeface="Calibri" panose="020F0502020204030204" pitchFamily="34" charset="0"/>
                        </a:rPr>
                        <a:t>Population</a:t>
                      </a:r>
                      <a:endParaRPr lang="es-E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135585"/>
                  </a:ext>
                </a:extLst>
              </a:tr>
              <a:tr h="239550"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649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San Miguel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SLV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San Miguel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127696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005071"/>
                  </a:ext>
                </a:extLst>
              </a:tr>
              <a:tr h="239550"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650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Nueva San Salvador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SLV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La Libertad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98400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175447"/>
                  </a:ext>
                </a:extLst>
              </a:tr>
              <a:tr h="239550"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651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>
                          <a:effectLst/>
                          <a:latin typeface="Calibri" panose="020F0502020204030204" pitchFamily="34" charset="0"/>
                        </a:rPr>
                        <a:t>Apopa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>
                          <a:effectLst/>
                          <a:latin typeface="Calibri" panose="020F0502020204030204" pitchFamily="34" charset="0"/>
                        </a:rPr>
                        <a:t>SLV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San Salvador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88800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317770"/>
                  </a:ext>
                </a:extLst>
              </a:tr>
              <a:tr h="239550"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652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>
                          <a:effectLst/>
                          <a:latin typeface="Calibri" panose="020F0502020204030204" pitchFamily="34" charset="0"/>
                        </a:rPr>
                        <a:t>Asmara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ERI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Maekel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431000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68341"/>
                  </a:ext>
                </a:extLst>
              </a:tr>
              <a:tr h="239550"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653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Madrid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ESP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Madrid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2879052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294405"/>
                  </a:ext>
                </a:extLst>
              </a:tr>
              <a:tr h="239550"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654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Barcelona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ESP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Katalonia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1503451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652844"/>
                  </a:ext>
                </a:extLst>
              </a:tr>
              <a:tr h="239550"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655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Valencia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ESP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Valencia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739412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708388"/>
                  </a:ext>
                </a:extLst>
              </a:tr>
              <a:tr h="239550"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656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Sevilla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ESP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Andalusia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701927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428359"/>
                  </a:ext>
                </a:extLst>
              </a:tr>
              <a:tr h="239550"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657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Zaragoza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ESP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Aragonia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603367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018717"/>
                  </a:ext>
                </a:extLst>
              </a:tr>
              <a:tr h="239550"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658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Málaga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ESP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Andalusia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530553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09989"/>
                  </a:ext>
                </a:extLst>
              </a:tr>
              <a:tr h="239550"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659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Bilbao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ESP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Baskimaa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357589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891687"/>
                  </a:ext>
                </a:extLst>
              </a:tr>
              <a:tr h="239550"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660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Las Palmas de Gran Canaria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ESP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Canary Islands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354757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447575"/>
                  </a:ext>
                </a:extLst>
              </a:tr>
              <a:tr h="239550">
                <a:tc>
                  <a:txBody>
                    <a:bodyPr/>
                    <a:lstStyle/>
                    <a:p>
                      <a:pPr algn="r"/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661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Murcia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ESP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Calibri" panose="020F0502020204030204" pitchFamily="34" charset="0"/>
                        </a:rPr>
                        <a:t>Murcia</a:t>
                      </a:r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100" dirty="0">
                          <a:effectLst/>
                          <a:latin typeface="Calibri" panose="020F0502020204030204" pitchFamily="34" charset="0"/>
                        </a:rPr>
                        <a:t>353504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885479"/>
                  </a:ext>
                </a:extLst>
              </a:tr>
            </a:tbl>
          </a:graphicData>
        </a:graphic>
      </p:graphicFrame>
      <p:cxnSp>
        <p:nvCxnSpPr>
          <p:cNvPr id="35" name="Conector: angular 34">
            <a:extLst>
              <a:ext uri="{FF2B5EF4-FFF2-40B4-BE49-F238E27FC236}">
                <a16:creationId xmlns:a16="http://schemas.microsoft.com/office/drawing/2014/main" id="{75ADA31D-1EC0-4A06-8BDA-A11C43240E16}"/>
              </a:ext>
            </a:extLst>
          </p:cNvPr>
          <p:cNvCxnSpPr>
            <a:cxnSpLocks/>
          </p:cNvCxnSpPr>
          <p:nvPr/>
        </p:nvCxnSpPr>
        <p:spPr>
          <a:xfrm>
            <a:off x="2044287" y="1118586"/>
            <a:ext cx="2811798" cy="1802167"/>
          </a:xfrm>
          <a:prstGeom prst="bentConnector3">
            <a:avLst>
              <a:gd name="adj1" fmla="val 99254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6" name="Conector: angular 55">
            <a:extLst>
              <a:ext uri="{FF2B5EF4-FFF2-40B4-BE49-F238E27FC236}">
                <a16:creationId xmlns:a16="http://schemas.microsoft.com/office/drawing/2014/main" id="{52844C57-DB32-497C-808C-582FD69AB9A4}"/>
              </a:ext>
            </a:extLst>
          </p:cNvPr>
          <p:cNvCxnSpPr>
            <a:cxnSpLocks/>
          </p:cNvCxnSpPr>
          <p:nvPr/>
        </p:nvCxnSpPr>
        <p:spPr>
          <a:xfrm>
            <a:off x="1757778" y="1444748"/>
            <a:ext cx="4199138" cy="1520393"/>
          </a:xfrm>
          <a:prstGeom prst="bentConnector3">
            <a:avLst>
              <a:gd name="adj1" fmla="val 98626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: angular 58">
            <a:extLst>
              <a:ext uri="{FF2B5EF4-FFF2-40B4-BE49-F238E27FC236}">
                <a16:creationId xmlns:a16="http://schemas.microsoft.com/office/drawing/2014/main" id="{06DC0223-A255-4032-AB0E-3A9849319350}"/>
              </a:ext>
            </a:extLst>
          </p:cNvPr>
          <p:cNvCxnSpPr>
            <a:cxnSpLocks/>
          </p:cNvCxnSpPr>
          <p:nvPr/>
        </p:nvCxnSpPr>
        <p:spPr>
          <a:xfrm>
            <a:off x="3487779" y="1770910"/>
            <a:ext cx="4199138" cy="1520393"/>
          </a:xfrm>
          <a:prstGeom prst="bentConnector3">
            <a:avLst>
              <a:gd name="adj1" fmla="val 98626"/>
            </a:avLst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n 5">
            <a:extLst>
              <a:ext uri="{FF2B5EF4-FFF2-40B4-BE49-F238E27FC236}">
                <a16:creationId xmlns:a16="http://schemas.microsoft.com/office/drawing/2014/main" id="{7726AA2E-17F5-4AA9-9FCC-E353767704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715" y="723577"/>
            <a:ext cx="1567779" cy="1938188"/>
          </a:xfrm>
          <a:prstGeom prst="rect">
            <a:avLst/>
          </a:prstGeom>
        </p:spPr>
      </p:pic>
      <p:sp>
        <p:nvSpPr>
          <p:cNvPr id="62" name="CuadroTexto 61">
            <a:extLst>
              <a:ext uri="{FF2B5EF4-FFF2-40B4-BE49-F238E27FC236}">
                <a16:creationId xmlns:a16="http://schemas.microsoft.com/office/drawing/2014/main" id="{F0C9E7A6-5B52-4982-A690-459DF439B834}"/>
              </a:ext>
            </a:extLst>
          </p:cNvPr>
          <p:cNvSpPr txBox="1"/>
          <p:nvPr/>
        </p:nvSpPr>
        <p:spPr>
          <a:xfrm>
            <a:off x="863879" y="3352977"/>
            <a:ext cx="4338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Atributo  				Columna</a:t>
            </a:r>
          </a:p>
          <a:p>
            <a:r>
              <a:rPr lang="es-ES" dirty="0"/>
              <a:t>Cada ciudad distinta             Fila</a:t>
            </a:r>
          </a:p>
        </p:txBody>
      </p:sp>
      <p:pic>
        <p:nvPicPr>
          <p:cNvPr id="64" name="Gráfico 63" descr="Flecha derecha con relleno sólido">
            <a:extLst>
              <a:ext uri="{FF2B5EF4-FFF2-40B4-BE49-F238E27FC236}">
                <a16:creationId xmlns:a16="http://schemas.microsoft.com/office/drawing/2014/main" id="{74171D99-234C-4F6F-A107-4C7DE5B3F8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33347" y="3026815"/>
            <a:ext cx="914400" cy="914400"/>
          </a:xfrm>
          <a:prstGeom prst="rect">
            <a:avLst/>
          </a:prstGeom>
        </p:spPr>
      </p:pic>
      <p:pic>
        <p:nvPicPr>
          <p:cNvPr id="65" name="Gráfico 64" descr="Flecha derecha con relleno sólido">
            <a:extLst>
              <a:ext uri="{FF2B5EF4-FFF2-40B4-BE49-F238E27FC236}">
                <a16:creationId xmlns:a16="http://schemas.microsoft.com/office/drawing/2014/main" id="{3A05A822-1C7B-487C-8A9C-63B6B026AF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60150" y="3370463"/>
            <a:ext cx="558028" cy="914400"/>
          </a:xfrm>
          <a:prstGeom prst="rect">
            <a:avLst/>
          </a:prstGeom>
        </p:spPr>
      </p:pic>
      <p:pic>
        <p:nvPicPr>
          <p:cNvPr id="68" name="Gráfico 67" descr="Clave con relleno sólido">
            <a:extLst>
              <a:ext uri="{FF2B5EF4-FFF2-40B4-BE49-F238E27FC236}">
                <a16:creationId xmlns:a16="http://schemas.microsoft.com/office/drawing/2014/main" id="{3FB44B0F-0492-4A07-83C4-45022ADCAE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065097">
            <a:off x="116913" y="860508"/>
            <a:ext cx="516155" cy="516155"/>
          </a:xfrm>
          <a:prstGeom prst="rect">
            <a:avLst/>
          </a:prstGeom>
        </p:spPr>
      </p:pic>
      <p:sp>
        <p:nvSpPr>
          <p:cNvPr id="69" name="CuadroTexto 68">
            <a:extLst>
              <a:ext uri="{FF2B5EF4-FFF2-40B4-BE49-F238E27FC236}">
                <a16:creationId xmlns:a16="http://schemas.microsoft.com/office/drawing/2014/main" id="{F1922BAD-85A9-484A-B1BD-7B5CD8FE8200}"/>
              </a:ext>
            </a:extLst>
          </p:cNvPr>
          <p:cNvSpPr txBox="1"/>
          <p:nvPr/>
        </p:nvSpPr>
        <p:spPr>
          <a:xfrm>
            <a:off x="1111228" y="4183238"/>
            <a:ext cx="2821579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/>
              <a:t>Cada </a:t>
            </a:r>
            <a:r>
              <a:rPr lang="es-ES" b="1" dirty="0"/>
              <a:t>atributo (columna) </a:t>
            </a:r>
            <a:r>
              <a:rPr lang="es-ES" dirty="0"/>
              <a:t>es de un </a:t>
            </a:r>
            <a:r>
              <a:rPr lang="es-ES" b="1" dirty="0"/>
              <a:t>tipo de dato </a:t>
            </a:r>
            <a:r>
              <a:rPr lang="es-ES" dirty="0"/>
              <a:t>diferente (número, texto, fecha, </a:t>
            </a:r>
            <a:r>
              <a:rPr lang="es-ES" dirty="0" err="1"/>
              <a:t>etc</a:t>
            </a:r>
            <a:r>
              <a:rPr lang="es-ES" dirty="0"/>
              <a:t>): </a:t>
            </a:r>
            <a:r>
              <a:rPr lang="es-ES" b="1" dirty="0"/>
              <a:t>dominio</a:t>
            </a:r>
            <a:r>
              <a:rPr lang="es-ES" dirty="0"/>
              <a:t>.</a:t>
            </a:r>
          </a:p>
        </p:txBody>
      </p:sp>
      <p:pic>
        <p:nvPicPr>
          <p:cNvPr id="70" name="Gráfico 69" descr="Clave con relleno sólido">
            <a:extLst>
              <a:ext uri="{FF2B5EF4-FFF2-40B4-BE49-F238E27FC236}">
                <a16:creationId xmlns:a16="http://schemas.microsoft.com/office/drawing/2014/main" id="{0FE3F9E6-789E-4DAF-917C-67D8D86C4A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065097">
            <a:off x="4857140" y="2693512"/>
            <a:ext cx="516155" cy="516155"/>
          </a:xfrm>
          <a:prstGeom prst="rect">
            <a:avLst/>
          </a:prstGeom>
        </p:spPr>
      </p:pic>
      <p:grpSp>
        <p:nvGrpSpPr>
          <p:cNvPr id="73" name="Grupo 72">
            <a:extLst>
              <a:ext uri="{FF2B5EF4-FFF2-40B4-BE49-F238E27FC236}">
                <a16:creationId xmlns:a16="http://schemas.microsoft.com/office/drawing/2014/main" id="{1F9A5B78-43C4-46F7-97D7-B07438A0FA33}"/>
              </a:ext>
            </a:extLst>
          </p:cNvPr>
          <p:cNvGrpSpPr/>
          <p:nvPr/>
        </p:nvGrpSpPr>
        <p:grpSpPr>
          <a:xfrm>
            <a:off x="7038758" y="806683"/>
            <a:ext cx="4408442" cy="1344325"/>
            <a:chOff x="1135107" y="5567496"/>
            <a:chExt cx="4408442" cy="1344325"/>
          </a:xfrm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F58884B8-0B4C-4C74-8508-E4BC205DF209}"/>
                </a:ext>
              </a:extLst>
            </p:cNvPr>
            <p:cNvSpPr/>
            <p:nvPr/>
          </p:nvSpPr>
          <p:spPr>
            <a:xfrm>
              <a:off x="1390817" y="5567496"/>
              <a:ext cx="4152732" cy="13443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dirty="0">
                  <a:solidFill>
                    <a:schemeClr val="accent4"/>
                  </a:solidFill>
                </a:rPr>
                <a:t>Una tabla no puede tener filas iguales:</a:t>
              </a:r>
            </a:p>
            <a:p>
              <a:r>
                <a:rPr lang="es-ES" b="1" dirty="0">
                  <a:solidFill>
                    <a:schemeClr val="accent4"/>
                  </a:solidFill>
                </a:rPr>
                <a:t>la clave primaria </a:t>
              </a:r>
              <a:r>
                <a:rPr lang="es-ES" dirty="0">
                  <a:solidFill>
                    <a:schemeClr val="accent4"/>
                  </a:solidFill>
                </a:rPr>
                <a:t>es un atributo/s que sirven para identificar/diferenciar filas de la tabla. </a:t>
              </a:r>
            </a:p>
            <a:p>
              <a:endParaRPr lang="es-ES" dirty="0">
                <a:solidFill>
                  <a:schemeClr val="accent4"/>
                </a:solidFill>
              </a:endParaRPr>
            </a:p>
          </p:txBody>
        </p:sp>
        <p:pic>
          <p:nvPicPr>
            <p:cNvPr id="71" name="Gráfico 70" descr="Clave con relleno sólido">
              <a:extLst>
                <a:ext uri="{FF2B5EF4-FFF2-40B4-BE49-F238E27FC236}">
                  <a16:creationId xmlns:a16="http://schemas.microsoft.com/office/drawing/2014/main" id="{8D86A3CF-DDEE-426A-A6BA-A1B328871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065097">
              <a:off x="1135107" y="5699625"/>
              <a:ext cx="516155" cy="5161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2188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8942987-0CEC-4D48-88F6-953DAE6A1B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E7E029-C246-4950-86E1-6095906BAC56}" type="slidenum">
              <a:rPr lang="es-ES" altLang="es-ES" smtClean="0"/>
              <a:pPr/>
              <a:t>9</a:t>
            </a:fld>
            <a:endParaRPr lang="es-ES" altLang="es-ES"/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F0C9E7A6-5B52-4982-A690-459DF439B834}"/>
              </a:ext>
            </a:extLst>
          </p:cNvPr>
          <p:cNvSpPr txBox="1"/>
          <p:nvPr/>
        </p:nvSpPr>
        <p:spPr>
          <a:xfrm>
            <a:off x="863879" y="3352977"/>
            <a:ext cx="4338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Atributo  				Columna</a:t>
            </a:r>
          </a:p>
          <a:p>
            <a:r>
              <a:rPr lang="es-ES" dirty="0"/>
              <a:t>Cada ciudad distinta             Fila</a:t>
            </a:r>
          </a:p>
        </p:txBody>
      </p:sp>
      <p:pic>
        <p:nvPicPr>
          <p:cNvPr id="64" name="Gráfico 63" descr="Flecha derecha con relleno sólido">
            <a:extLst>
              <a:ext uri="{FF2B5EF4-FFF2-40B4-BE49-F238E27FC236}">
                <a16:creationId xmlns:a16="http://schemas.microsoft.com/office/drawing/2014/main" id="{74171D99-234C-4F6F-A107-4C7DE5B3F8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33347" y="3026815"/>
            <a:ext cx="914400" cy="914400"/>
          </a:xfrm>
          <a:prstGeom prst="rect">
            <a:avLst/>
          </a:prstGeom>
        </p:spPr>
      </p:pic>
      <p:pic>
        <p:nvPicPr>
          <p:cNvPr id="65" name="Gráfico 64" descr="Flecha derecha con relleno sólido">
            <a:extLst>
              <a:ext uri="{FF2B5EF4-FFF2-40B4-BE49-F238E27FC236}">
                <a16:creationId xmlns:a16="http://schemas.microsoft.com/office/drawing/2014/main" id="{3A05A822-1C7B-487C-8A9C-63B6B026AF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60150" y="3370463"/>
            <a:ext cx="558028" cy="914400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4D984F72-F156-48E9-BBFF-91293E7F2ED0}"/>
              </a:ext>
            </a:extLst>
          </p:cNvPr>
          <p:cNvGrpSpPr/>
          <p:nvPr/>
        </p:nvGrpSpPr>
        <p:grpSpPr>
          <a:xfrm>
            <a:off x="70507" y="262430"/>
            <a:ext cx="4723435" cy="5019784"/>
            <a:chOff x="0" y="329017"/>
            <a:chExt cx="5426803" cy="5054550"/>
          </a:xfrm>
        </p:grpSpPr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id="{0E375EED-4C47-4B3D-9AA3-B23AF1B9D602}"/>
                </a:ext>
              </a:extLst>
            </p:cNvPr>
            <p:cNvSpPr/>
            <p:nvPr/>
          </p:nvSpPr>
          <p:spPr>
            <a:xfrm>
              <a:off x="268690" y="642891"/>
              <a:ext cx="5158113" cy="4740676"/>
            </a:xfrm>
            <a:custGeom>
              <a:avLst/>
              <a:gdLst>
                <a:gd name="connsiteX0" fmla="*/ 0 w 4969073"/>
                <a:gd name="connsiteY0" fmla="*/ 138930 h 1389304"/>
                <a:gd name="connsiteX1" fmla="*/ 138930 w 4969073"/>
                <a:gd name="connsiteY1" fmla="*/ 0 h 1389304"/>
                <a:gd name="connsiteX2" fmla="*/ 4830143 w 4969073"/>
                <a:gd name="connsiteY2" fmla="*/ 0 h 1389304"/>
                <a:gd name="connsiteX3" fmla="*/ 4969073 w 4969073"/>
                <a:gd name="connsiteY3" fmla="*/ 138930 h 1389304"/>
                <a:gd name="connsiteX4" fmla="*/ 4969073 w 4969073"/>
                <a:gd name="connsiteY4" fmla="*/ 1250374 h 1389304"/>
                <a:gd name="connsiteX5" fmla="*/ 4830143 w 4969073"/>
                <a:gd name="connsiteY5" fmla="*/ 1389304 h 1389304"/>
                <a:gd name="connsiteX6" fmla="*/ 138930 w 4969073"/>
                <a:gd name="connsiteY6" fmla="*/ 1389304 h 1389304"/>
                <a:gd name="connsiteX7" fmla="*/ 0 w 4969073"/>
                <a:gd name="connsiteY7" fmla="*/ 1250374 h 1389304"/>
                <a:gd name="connsiteX8" fmla="*/ 0 w 4969073"/>
                <a:gd name="connsiteY8" fmla="*/ 138930 h 1389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69073" h="1389304">
                  <a:moveTo>
                    <a:pt x="0" y="138930"/>
                  </a:moveTo>
                  <a:cubicBezTo>
                    <a:pt x="0" y="62201"/>
                    <a:pt x="62201" y="0"/>
                    <a:pt x="138930" y="0"/>
                  </a:cubicBezTo>
                  <a:lnTo>
                    <a:pt x="4830143" y="0"/>
                  </a:lnTo>
                  <a:cubicBezTo>
                    <a:pt x="4906872" y="0"/>
                    <a:pt x="4969073" y="62201"/>
                    <a:pt x="4969073" y="138930"/>
                  </a:cubicBezTo>
                  <a:lnTo>
                    <a:pt x="4969073" y="1250374"/>
                  </a:lnTo>
                  <a:cubicBezTo>
                    <a:pt x="4969073" y="1327103"/>
                    <a:pt x="4906872" y="1389304"/>
                    <a:pt x="4830143" y="1389304"/>
                  </a:cubicBezTo>
                  <a:lnTo>
                    <a:pt x="138930" y="1389304"/>
                  </a:lnTo>
                  <a:cubicBezTo>
                    <a:pt x="62201" y="1389304"/>
                    <a:pt x="0" y="1327103"/>
                    <a:pt x="0" y="1250374"/>
                  </a:cubicBezTo>
                  <a:lnTo>
                    <a:pt x="0" y="138930"/>
                  </a:lnTo>
                  <a:close/>
                </a:path>
              </a:pathLst>
            </a:custGeom>
          </p:spPr>
          <p:style>
            <a:ln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5461" tIns="105461" rIns="105461" bIns="105461" numCol="1" spcCol="1270" anchor="ctr" anchorCtr="0">
              <a:noAutofit/>
            </a:bodyPr>
            <a:lstStyle/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1700" kern="1200" dirty="0"/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dirty="0"/>
                <a:t>De cada país queremos almacenar entre otros: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Código País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Nombre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Continente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Región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Superficie en m2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Año independencia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Población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Esperanza de Vida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Nombre Local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Gobierno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Jefe de Gobierno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Capital</a:t>
              </a:r>
            </a:p>
            <a:p>
              <a:pPr marL="0" lvl="0" indent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700" b="1" dirty="0"/>
                <a:t>….</a:t>
              </a:r>
              <a:endParaRPr lang="es-ES" sz="1700" dirty="0"/>
            </a:p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1700" kern="1200" dirty="0"/>
            </a:p>
          </p:txBody>
        </p:sp>
        <p:pic>
          <p:nvPicPr>
            <p:cNvPr id="21" name="Imagen 20">
              <a:extLst>
                <a:ext uri="{FF2B5EF4-FFF2-40B4-BE49-F238E27FC236}">
                  <a16:creationId xmlns:a16="http://schemas.microsoft.com/office/drawing/2014/main" id="{8641CED7-4AD3-4431-86A1-25530086A3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39218" y="992542"/>
              <a:ext cx="2046800" cy="4391025"/>
            </a:xfrm>
            <a:prstGeom prst="rect">
              <a:avLst/>
            </a:prstGeom>
          </p:spPr>
        </p:pic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D69C98B8-9B5E-47A3-9C47-114B2F2017E8}"/>
                </a:ext>
              </a:extLst>
            </p:cNvPr>
            <p:cNvSpPr/>
            <p:nvPr/>
          </p:nvSpPr>
          <p:spPr>
            <a:xfrm>
              <a:off x="544107" y="329017"/>
              <a:ext cx="1045653" cy="26007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/>
                <a:t>PAIS</a:t>
              </a:r>
            </a:p>
          </p:txBody>
        </p:sp>
        <p:pic>
          <p:nvPicPr>
            <p:cNvPr id="68" name="Gráfico 67" descr="Clave con relleno sólido">
              <a:extLst>
                <a:ext uri="{FF2B5EF4-FFF2-40B4-BE49-F238E27FC236}">
                  <a16:creationId xmlns:a16="http://schemas.microsoft.com/office/drawing/2014/main" id="{3FB44B0F-0492-4A07-83C4-45022ADCAE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065097">
              <a:off x="0" y="989517"/>
              <a:ext cx="516155" cy="516155"/>
            </a:xfrm>
            <a:prstGeom prst="rect">
              <a:avLst/>
            </a:prstGeom>
          </p:spPr>
        </p:pic>
      </p:grp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9082764-B875-4803-8576-6A1C0D0985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377617"/>
              </p:ext>
            </p:extLst>
          </p:nvPr>
        </p:nvGraphicFramePr>
        <p:xfrm>
          <a:off x="4143620" y="600734"/>
          <a:ext cx="7915788" cy="6150816"/>
        </p:xfrm>
        <a:graphic>
          <a:graphicData uri="http://schemas.openxmlformats.org/drawingml/2006/table">
            <a:tbl>
              <a:tblPr/>
              <a:tblGrid>
                <a:gridCol w="651796">
                  <a:extLst>
                    <a:ext uri="{9D8B030D-6E8A-4147-A177-3AD203B41FA5}">
                      <a16:colId xmlns:a16="http://schemas.microsoft.com/office/drawing/2014/main" val="36469330"/>
                    </a:ext>
                  </a:extLst>
                </a:gridCol>
                <a:gridCol w="617775">
                  <a:extLst>
                    <a:ext uri="{9D8B030D-6E8A-4147-A177-3AD203B41FA5}">
                      <a16:colId xmlns:a16="http://schemas.microsoft.com/office/drawing/2014/main" val="1187238921"/>
                    </a:ext>
                  </a:extLst>
                </a:gridCol>
                <a:gridCol w="707560">
                  <a:extLst>
                    <a:ext uri="{9D8B030D-6E8A-4147-A177-3AD203B41FA5}">
                      <a16:colId xmlns:a16="http://schemas.microsoft.com/office/drawing/2014/main" val="605791740"/>
                    </a:ext>
                  </a:extLst>
                </a:gridCol>
                <a:gridCol w="656948">
                  <a:extLst>
                    <a:ext uri="{9D8B030D-6E8A-4147-A177-3AD203B41FA5}">
                      <a16:colId xmlns:a16="http://schemas.microsoft.com/office/drawing/2014/main" val="1476600509"/>
                    </a:ext>
                  </a:extLst>
                </a:gridCol>
                <a:gridCol w="746290">
                  <a:extLst>
                    <a:ext uri="{9D8B030D-6E8A-4147-A177-3AD203B41FA5}">
                      <a16:colId xmlns:a16="http://schemas.microsoft.com/office/drawing/2014/main" val="1173075331"/>
                    </a:ext>
                  </a:extLst>
                </a:gridCol>
                <a:gridCol w="647917">
                  <a:extLst>
                    <a:ext uri="{9D8B030D-6E8A-4147-A177-3AD203B41FA5}">
                      <a16:colId xmlns:a16="http://schemas.microsoft.com/office/drawing/2014/main" val="42872196"/>
                    </a:ext>
                  </a:extLst>
                </a:gridCol>
                <a:gridCol w="647917">
                  <a:extLst>
                    <a:ext uri="{9D8B030D-6E8A-4147-A177-3AD203B41FA5}">
                      <a16:colId xmlns:a16="http://schemas.microsoft.com/office/drawing/2014/main" val="2274610388"/>
                    </a:ext>
                  </a:extLst>
                </a:gridCol>
                <a:gridCol w="647917">
                  <a:extLst>
                    <a:ext uri="{9D8B030D-6E8A-4147-A177-3AD203B41FA5}">
                      <a16:colId xmlns:a16="http://schemas.microsoft.com/office/drawing/2014/main" val="1278407072"/>
                    </a:ext>
                  </a:extLst>
                </a:gridCol>
                <a:gridCol w="647917">
                  <a:extLst>
                    <a:ext uri="{9D8B030D-6E8A-4147-A177-3AD203B41FA5}">
                      <a16:colId xmlns:a16="http://schemas.microsoft.com/office/drawing/2014/main" val="3802677437"/>
                    </a:ext>
                  </a:extLst>
                </a:gridCol>
                <a:gridCol w="647917">
                  <a:extLst>
                    <a:ext uri="{9D8B030D-6E8A-4147-A177-3AD203B41FA5}">
                      <a16:colId xmlns:a16="http://schemas.microsoft.com/office/drawing/2014/main" val="361056524"/>
                    </a:ext>
                  </a:extLst>
                </a:gridCol>
                <a:gridCol w="647917">
                  <a:extLst>
                    <a:ext uri="{9D8B030D-6E8A-4147-A177-3AD203B41FA5}">
                      <a16:colId xmlns:a16="http://schemas.microsoft.com/office/drawing/2014/main" val="2006356926"/>
                    </a:ext>
                  </a:extLst>
                </a:gridCol>
                <a:gridCol w="647917">
                  <a:extLst>
                    <a:ext uri="{9D8B030D-6E8A-4147-A177-3AD203B41FA5}">
                      <a16:colId xmlns:a16="http://schemas.microsoft.com/office/drawing/2014/main" val="1154260445"/>
                    </a:ext>
                  </a:extLst>
                </a:gridCol>
              </a:tblGrid>
              <a:tr h="207077">
                <a:tc gridSpan="12"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accent3"/>
                          </a:solidFill>
                        </a:rPr>
                        <a:t>country</a:t>
                      </a:r>
                    </a:p>
                  </a:txBody>
                  <a:tcPr marL="43775" marR="43775" marT="21888" marB="218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922200"/>
                  </a:ext>
                </a:extLst>
              </a:tr>
              <a:tr h="233797">
                <a:tc>
                  <a:txBody>
                    <a:bodyPr/>
                    <a:lstStyle/>
                    <a:p>
                      <a:r>
                        <a:rPr lang="es-ES" sz="1200" b="1">
                          <a:effectLst/>
                          <a:latin typeface="Calibri" panose="020F0502020204030204" pitchFamily="34" charset="0"/>
                        </a:rPr>
                        <a:t>Code</a:t>
                      </a:r>
                      <a:endParaRPr lang="es-ES" sz="1200" b="1"/>
                    </a:p>
                  </a:txBody>
                  <a:tcPr marL="43775" marR="43775" marT="21888" marB="218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 err="1"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  <a:endParaRPr lang="es-ES" sz="1200" b="1" dirty="0"/>
                    </a:p>
                  </a:txBody>
                  <a:tcPr marL="43775" marR="43775" marT="21888" marB="218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 err="1">
                          <a:effectLst/>
                          <a:latin typeface="Calibri" panose="020F0502020204030204" pitchFamily="34" charset="0"/>
                        </a:rPr>
                        <a:t>Continent</a:t>
                      </a:r>
                      <a:endParaRPr lang="es-ES" sz="1200" b="1" dirty="0"/>
                    </a:p>
                  </a:txBody>
                  <a:tcPr marL="43775" marR="43775" marT="21888" marB="218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effectLst/>
                          <a:latin typeface="Calibri" panose="020F0502020204030204" pitchFamily="34" charset="0"/>
                        </a:rPr>
                        <a:t>Region</a:t>
                      </a:r>
                      <a:endParaRPr lang="es-ES" sz="1200" b="1"/>
                    </a:p>
                  </a:txBody>
                  <a:tcPr marL="43775" marR="43775" marT="21888" marB="218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effectLst/>
                          <a:latin typeface="Calibri" panose="020F0502020204030204" pitchFamily="34" charset="0"/>
                        </a:rPr>
                        <a:t>SurfaceArea</a:t>
                      </a:r>
                      <a:endParaRPr lang="es-ES" sz="1200" b="1"/>
                    </a:p>
                  </a:txBody>
                  <a:tcPr marL="43775" marR="43775" marT="21888" marB="218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 err="1">
                          <a:effectLst/>
                          <a:latin typeface="Calibri" panose="020F0502020204030204" pitchFamily="34" charset="0"/>
                        </a:rPr>
                        <a:t>IndepYear</a:t>
                      </a:r>
                      <a:endParaRPr lang="es-ES" sz="1200" b="1" dirty="0"/>
                    </a:p>
                  </a:txBody>
                  <a:tcPr marL="43775" marR="43775" marT="21888" marB="218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 err="1">
                          <a:effectLst/>
                          <a:latin typeface="Calibri" panose="020F0502020204030204" pitchFamily="34" charset="0"/>
                        </a:rPr>
                        <a:t>Population</a:t>
                      </a:r>
                      <a:endParaRPr lang="es-ES" sz="1200" b="1" dirty="0"/>
                    </a:p>
                  </a:txBody>
                  <a:tcPr marL="43775" marR="43775" marT="21888" marB="218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effectLst/>
                          <a:latin typeface="Calibri" panose="020F0502020204030204" pitchFamily="34" charset="0"/>
                        </a:rPr>
                        <a:t>LifeExpectancy</a:t>
                      </a:r>
                      <a:endParaRPr lang="es-ES" sz="1200" b="1"/>
                    </a:p>
                  </a:txBody>
                  <a:tcPr marL="43775" marR="43775" marT="21888" marB="218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effectLst/>
                          <a:latin typeface="Calibri" panose="020F0502020204030204" pitchFamily="34" charset="0"/>
                        </a:rPr>
                        <a:t>LocalName</a:t>
                      </a:r>
                      <a:endParaRPr lang="es-ES" sz="1200" b="1"/>
                    </a:p>
                  </a:txBody>
                  <a:tcPr marL="43775" marR="43775" marT="21888" marB="218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effectLst/>
                          <a:latin typeface="Calibri" panose="020F0502020204030204" pitchFamily="34" charset="0"/>
                        </a:rPr>
                        <a:t>GovernmentForm</a:t>
                      </a:r>
                      <a:endParaRPr lang="es-ES" sz="1200" b="1"/>
                    </a:p>
                  </a:txBody>
                  <a:tcPr marL="43775" marR="43775" marT="21888" marB="218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effectLst/>
                          <a:latin typeface="Calibri" panose="020F0502020204030204" pitchFamily="34" charset="0"/>
                        </a:rPr>
                        <a:t>HeadOfState</a:t>
                      </a:r>
                      <a:endParaRPr lang="es-ES" sz="1200" b="1"/>
                    </a:p>
                  </a:txBody>
                  <a:tcPr marL="43775" marR="43775" marT="21888" marB="218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</a:rPr>
                        <a:t>Capital</a:t>
                      </a:r>
                      <a:endParaRPr lang="es-ES" sz="1200" b="1" dirty="0"/>
                    </a:p>
                  </a:txBody>
                  <a:tcPr marL="43775" marR="43775" marT="21888" marB="21888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433151"/>
                  </a:ext>
                </a:extLst>
              </a:tr>
              <a:tr h="325645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DZA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Algeria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Africa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Northern Africa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dirty="0">
                          <a:effectLst/>
                          <a:latin typeface="Calibri" panose="020F0502020204030204" pitchFamily="34" charset="0"/>
                        </a:rPr>
                        <a:t>2381741</a:t>
                      </a:r>
                      <a:endParaRPr lang="es-ES" sz="1200" dirty="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dirty="0">
                          <a:effectLst/>
                          <a:latin typeface="Calibri" panose="020F0502020204030204" pitchFamily="34" charset="0"/>
                        </a:rPr>
                        <a:t>1962</a:t>
                      </a:r>
                      <a:endParaRPr lang="es-ES" sz="1200" dirty="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31471000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69,7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Al-Jaza’ir/Algérie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Republic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Abdelaziz Bouteflika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dirty="0"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endParaRPr lang="es-ES" sz="1200" dirty="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058673"/>
                  </a:ext>
                </a:extLst>
              </a:tr>
              <a:tr h="325645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ECU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Ecuador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South America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South America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283561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dirty="0">
                          <a:effectLst/>
                          <a:latin typeface="Calibri" panose="020F0502020204030204" pitchFamily="34" charset="0"/>
                        </a:rPr>
                        <a:t>1822</a:t>
                      </a:r>
                      <a:endParaRPr lang="es-ES" sz="1200" dirty="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12646000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71,1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Ecuador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Republic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Gustavo Noboa Bejarano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dirty="0">
                          <a:effectLst/>
                          <a:latin typeface="Calibri" panose="020F0502020204030204" pitchFamily="34" charset="0"/>
                        </a:rPr>
                        <a:t>594</a:t>
                      </a:r>
                      <a:endParaRPr lang="es-ES" sz="1200" dirty="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812333"/>
                  </a:ext>
                </a:extLst>
              </a:tr>
              <a:tr h="233797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EGY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Egypt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Africa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Northern Africa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dirty="0">
                          <a:effectLst/>
                          <a:latin typeface="Calibri" panose="020F0502020204030204" pitchFamily="34" charset="0"/>
                        </a:rPr>
                        <a:t>1001449</a:t>
                      </a:r>
                      <a:endParaRPr lang="es-ES" sz="1200" dirty="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1922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dirty="0">
                          <a:effectLst/>
                          <a:latin typeface="Calibri" panose="020F0502020204030204" pitchFamily="34" charset="0"/>
                        </a:rPr>
                        <a:t>68470000</a:t>
                      </a:r>
                      <a:endParaRPr lang="es-ES" sz="1200" dirty="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63,3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Misr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Republic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Hosni Mubarak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608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940345"/>
                  </a:ext>
                </a:extLst>
              </a:tr>
              <a:tr h="325645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ESH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Western Sahara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Africa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Northern Africa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266000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br>
                        <a:rPr lang="es-ES" sz="1200">
                          <a:effectLst/>
                          <a:latin typeface="Calibri" panose="020F0502020204030204" pitchFamily="34" charset="0"/>
                        </a:rPr>
                      </a:b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293000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dirty="0">
                          <a:effectLst/>
                          <a:latin typeface="Calibri" panose="020F0502020204030204" pitchFamily="34" charset="0"/>
                        </a:rPr>
                        <a:t>49,8</a:t>
                      </a:r>
                      <a:endParaRPr lang="es-ES" sz="1200" dirty="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As-Sahrawiya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Occupied by Marocco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Mohammed Abdel Aziz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dirty="0">
                          <a:effectLst/>
                          <a:latin typeface="Calibri" panose="020F0502020204030204" pitchFamily="34" charset="0"/>
                        </a:rPr>
                        <a:t>2453</a:t>
                      </a:r>
                      <a:endParaRPr lang="es-ES" sz="1200" dirty="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567547"/>
                  </a:ext>
                </a:extLst>
              </a:tr>
              <a:tr h="325645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ESP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Spain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Europe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Southern Europe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505992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1492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39441700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dirty="0">
                          <a:effectLst/>
                          <a:latin typeface="Calibri" panose="020F0502020204030204" pitchFamily="34" charset="0"/>
                        </a:rPr>
                        <a:t>78,8</a:t>
                      </a:r>
                      <a:endParaRPr lang="es-ES" sz="1200" dirty="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España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Constitutional Monarchy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Juan Carlos I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653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294815"/>
                  </a:ext>
                </a:extLst>
              </a:tr>
              <a:tr h="233797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EST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Estonia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Europe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Baltic Countries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45227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1991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1439200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dirty="0">
                          <a:effectLst/>
                          <a:latin typeface="Calibri" panose="020F0502020204030204" pitchFamily="34" charset="0"/>
                        </a:rPr>
                        <a:t>69,5</a:t>
                      </a:r>
                      <a:endParaRPr lang="es-ES" sz="1200" dirty="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 err="1">
                          <a:effectLst/>
                          <a:latin typeface="Calibri" panose="020F0502020204030204" pitchFamily="34" charset="0"/>
                        </a:rPr>
                        <a:t>Eesti</a:t>
                      </a:r>
                      <a:endParaRPr lang="es-ES" sz="1200" dirty="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Republic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Lennart Meri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3791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708727"/>
                  </a:ext>
                </a:extLst>
              </a:tr>
              <a:tr h="233797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ETH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Ethiopia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Africa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Eastern Africa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1104300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-1000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62565000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45,2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 err="1">
                          <a:effectLst/>
                          <a:latin typeface="Calibri" panose="020F0502020204030204" pitchFamily="34" charset="0"/>
                        </a:rPr>
                        <a:t>YeItyop´iya</a:t>
                      </a:r>
                      <a:endParaRPr lang="es-ES" sz="1200" dirty="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Republic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Negasso Gidada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756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807945"/>
                  </a:ext>
                </a:extLst>
              </a:tr>
              <a:tr h="233797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FIN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Finland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Europe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Nordic Countries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338145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1917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5171300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77,4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 err="1">
                          <a:effectLst/>
                          <a:latin typeface="Calibri" panose="020F0502020204030204" pitchFamily="34" charset="0"/>
                        </a:rPr>
                        <a:t>Suomi</a:t>
                      </a:r>
                      <a:endParaRPr lang="es-ES" sz="1200" dirty="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Republic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Tarja Halonen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3236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212668"/>
                  </a:ext>
                </a:extLst>
              </a:tr>
              <a:tr h="233797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FRA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Europe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Western Europe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551500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843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59225700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78,8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Republic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Calibri" panose="020F0502020204030204" pitchFamily="34" charset="0"/>
                        </a:rPr>
                        <a:t>Jacques Chirac</a:t>
                      </a:r>
                      <a:endParaRPr lang="es-ES" sz="120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dirty="0">
                          <a:effectLst/>
                          <a:latin typeface="Calibri" panose="020F0502020204030204" pitchFamily="34" charset="0"/>
                        </a:rPr>
                        <a:t>2974</a:t>
                      </a:r>
                      <a:endParaRPr lang="es-ES" sz="1200" dirty="0"/>
                    </a:p>
                  </a:txBody>
                  <a:tcPr marL="43775" marR="43775" marT="21888" marB="21888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628980"/>
                  </a:ext>
                </a:extLst>
              </a:tr>
            </a:tbl>
          </a:graphicData>
        </a:graphic>
      </p:graphicFrame>
      <p:pic>
        <p:nvPicPr>
          <p:cNvPr id="25" name="Gráfico 24" descr="Clave con relleno sólido">
            <a:extLst>
              <a:ext uri="{FF2B5EF4-FFF2-40B4-BE49-F238E27FC236}">
                <a16:creationId xmlns:a16="http://schemas.microsoft.com/office/drawing/2014/main" id="{74D4AFB0-8CFB-4945-A09D-3F46C8A935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065097">
            <a:off x="4404284" y="880009"/>
            <a:ext cx="516155" cy="516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2991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heme/theme1.xml><?xml version="1.0" encoding="utf-8"?>
<a:theme xmlns:a="http://schemas.openxmlformats.org/drawingml/2006/main" name="Capas">
  <a:themeElements>
    <a:clrScheme name="Capa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Cap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DA2F468A016D647A4F8582817CFCB1D" ma:contentTypeVersion="7" ma:contentTypeDescription="Crear nuevo documento." ma:contentTypeScope="" ma:versionID="7b9a98668fba3c50ca8c5503b4e93feb">
  <xsd:schema xmlns:xsd="http://www.w3.org/2001/XMLSchema" xmlns:xs="http://www.w3.org/2001/XMLSchema" xmlns:p="http://schemas.microsoft.com/office/2006/metadata/properties" xmlns:ns2="93f62454-8dd8-475a-9f70-52d2a7d74aed" targetNamespace="http://schemas.microsoft.com/office/2006/metadata/properties" ma:root="true" ma:fieldsID="a3e751031b46becd3e42ba71fdc8415b" ns2:_="">
    <xsd:import namespace="93f62454-8dd8-475a-9f70-52d2a7d74a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f62454-8dd8-475a-9f70-52d2a7d74a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CACB29-3B81-4F55-AAB0-9BFD3B2D5A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518BDC-742A-48A2-B630-8782D9CC76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f62454-8dd8-475a-9f70-52d2a7d74a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E06D2A-F02C-4191-ABE4-EA9497C3F160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93f62454-8dd8-475a-9f70-52d2a7d74aed"/>
    <ds:schemaRef ds:uri="http://www.w3.org/XML/1998/namespace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2586</TotalTime>
  <Words>1069</Words>
  <Application>Microsoft Office PowerPoint</Application>
  <PresentationFormat>Panorámica</PresentationFormat>
  <Paragraphs>423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Batang</vt:lpstr>
      <vt:lpstr>Arial</vt:lpstr>
      <vt:lpstr>Calibri</vt:lpstr>
      <vt:lpstr>ComicSansMS</vt:lpstr>
      <vt:lpstr>Times New Roman</vt:lpstr>
      <vt:lpstr>Wingdings</vt:lpstr>
      <vt:lpstr>Capas</vt:lpstr>
      <vt:lpstr>Bases de datos y sistemas de información </vt:lpstr>
      <vt:lpstr>Introducción</vt:lpstr>
      <vt:lpstr>Introducción: ¿qué usar?</vt:lpstr>
      <vt:lpstr>Introducción: ¿qué usar?</vt:lpstr>
      <vt:lpstr>Base de datos: definición</vt:lpstr>
      <vt:lpstr>Bases de datos relacionales</vt:lpstr>
      <vt:lpstr>Caso práctico de diseño de una BDs</vt:lpstr>
      <vt:lpstr>Presentación de PowerPoint</vt:lpstr>
      <vt:lpstr>Presentación de PowerPoint</vt:lpstr>
      <vt:lpstr>Presentación de PowerPoint</vt:lpstr>
      <vt:lpstr>Presentación de PowerPoint</vt:lpstr>
      <vt:lpstr>Software de BDs: Access</vt:lpstr>
      <vt:lpstr>Comenzamos…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de información: las bases de datos  (ACCESS)</dc:title>
  <dc:creator>Esther.Deves@uv.es</dc:creator>
  <cp:lastModifiedBy>Esther De Ves Cuenca</cp:lastModifiedBy>
  <cp:revision>8</cp:revision>
  <dcterms:created xsi:type="dcterms:W3CDTF">2020-09-03T13:54:44Z</dcterms:created>
  <dcterms:modified xsi:type="dcterms:W3CDTF">2025-01-09T11:36:50Z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0x0101008DA2F468A016D647A4F8582817CFCB1D</vt:lpwstr>
  </property>
</Properties>
</file>