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48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758952"/>
            <a:ext cx="817245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3791" y="4455621"/>
            <a:ext cx="817245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22F-DBBD-4D6D-82E6-3D68AF869E65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9F9-2092-476C-BC8A-F61174B56EB6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" y="6334316"/>
            <a:ext cx="9906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153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22F-DBBD-4D6D-82E6-3D68AF869E65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9F9-2092-476C-BC8A-F61174B56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45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334316"/>
            <a:ext cx="9905988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412302"/>
            <a:ext cx="2135981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412302"/>
            <a:ext cx="6284119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22F-DBBD-4D6D-82E6-3D68AF869E65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9F9-2092-476C-BC8A-F61174B56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497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22F-DBBD-4D6D-82E6-3D68AF869E65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9F9-2092-476C-BC8A-F61174B56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98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758952"/>
            <a:ext cx="817245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4453128"/>
            <a:ext cx="817245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22F-DBBD-4D6D-82E6-3D68AF869E65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9F9-2092-476C-BC8A-F61174B56EB6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" y="6334316"/>
            <a:ext cx="9906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497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540" y="1845734"/>
            <a:ext cx="401193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2060" y="1845735"/>
            <a:ext cx="401193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22F-DBBD-4D6D-82E6-3D68AF869E65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9F9-2092-476C-BC8A-F61174B56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64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40" y="2582334"/>
            <a:ext cx="401193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5206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2060" y="2582334"/>
            <a:ext cx="401193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22F-DBBD-4D6D-82E6-3D68AF869E65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9F9-2092-476C-BC8A-F61174B56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7862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22F-DBBD-4D6D-82E6-3D68AF869E65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9F9-2092-476C-BC8A-F61174B56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587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22F-DBBD-4D6D-82E6-3D68AF869E65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9F9-2092-476C-BC8A-F61174B56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692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291267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282557" y="0"/>
            <a:ext cx="52007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594359"/>
            <a:ext cx="2600325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0488" y="731520"/>
            <a:ext cx="5274945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1475" y="2926080"/>
            <a:ext cx="2600325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8229" y="6459787"/>
            <a:ext cx="2127540" cy="365125"/>
          </a:xfrm>
        </p:spPr>
        <p:txBody>
          <a:bodyPr/>
          <a:lstStyle>
            <a:lvl1pPr algn="l">
              <a:defRPr/>
            </a:lvl1pPr>
          </a:lstStyle>
          <a:p>
            <a:fld id="{1176C22F-DBBD-4D6D-82E6-3D68AF869E65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00487" y="6459787"/>
            <a:ext cx="3776663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01F9F9-2092-476C-BC8A-F61174B56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6410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903421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6"/>
            <a:ext cx="9903421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5074920"/>
            <a:ext cx="8217337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9905988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1540" y="5907024"/>
            <a:ext cx="822198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6C22F-DBBD-4D6D-82E6-3D68AF869E65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9F9-2092-476C-BC8A-F61174B56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81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906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9906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39" y="1845734"/>
            <a:ext cx="817245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1542" y="6459787"/>
            <a:ext cx="2008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76C22F-DBBD-4D6D-82E6-3D68AF869E65}" type="datetimeFigureOut">
              <a:rPr lang="es-ES" smtClean="0"/>
              <a:pPr/>
              <a:t>20/02/2025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95026" y="6459787"/>
            <a:ext cx="3918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4123" y="6459787"/>
            <a:ext cx="1066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201F9F9-2092-476C-BC8A-F61174B56EB6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969745" y="1737845"/>
            <a:ext cx="809815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06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272344" y="788440"/>
            <a:ext cx="569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febrero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2025/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Salón de Actos IVIA,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11:00h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02364" y="1234035"/>
            <a:ext cx="91029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ES" b="1" i="1" dirty="0" err="1" smtClean="0"/>
              <a:t>REDiseñando</a:t>
            </a:r>
            <a:r>
              <a:rPr lang="es-ES" b="1" i="1" dirty="0" smtClean="0"/>
              <a:t> </a:t>
            </a:r>
            <a:r>
              <a:rPr lang="es-ES" b="1" i="1" dirty="0"/>
              <a:t>la </a:t>
            </a:r>
            <a:r>
              <a:rPr lang="es-ES" b="1" i="1" dirty="0" err="1"/>
              <a:t>INTernacionalización</a:t>
            </a:r>
            <a:r>
              <a:rPr lang="es-ES" b="1" i="1" dirty="0"/>
              <a:t> en el </a:t>
            </a:r>
            <a:r>
              <a:rPr lang="es-ES" b="1" i="1" dirty="0" smtClean="0"/>
              <a:t>CIDE</a:t>
            </a:r>
            <a:r>
              <a:rPr lang="es-ES" b="1" dirty="0" smtClean="0"/>
              <a:t>”</a:t>
            </a:r>
            <a:endParaRPr lang="es-ES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 smtClean="0"/>
              <a:t>Equipo REDINT_CIDE</a:t>
            </a:r>
          </a:p>
          <a:p>
            <a:pPr algn="ctr"/>
            <a:r>
              <a:rPr lang="es-ES" sz="1600" dirty="0" smtClean="0"/>
              <a:t>Centro de Investigaciones sobre Desertificación (CIDE, CSIC-UV-GVA)</a:t>
            </a:r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4E3C3A2-56DD-4E1C-9481-C5CF2BD47025}"/>
              </a:ext>
            </a:extLst>
          </p:cNvPr>
          <p:cNvSpPr txBox="1"/>
          <p:nvPr/>
        </p:nvSpPr>
        <p:spPr>
          <a:xfrm>
            <a:off x="231867" y="285744"/>
            <a:ext cx="4895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Seminarios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CaFeCiCo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CIDE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5E5A42B-0921-4C30-91CC-291CA59D77D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19" t="24252" r="26770" b="49270"/>
          <a:stretch/>
        </p:blipFill>
        <p:spPr>
          <a:xfrm>
            <a:off x="7244063" y="198855"/>
            <a:ext cx="2434677" cy="805629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016000" y="2122627"/>
            <a:ext cx="7968343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400" dirty="0"/>
              <a:t>En el camino a la excelencia científica, el Centro de Investigaciones sobre Desertificación (</a:t>
            </a:r>
            <a:r>
              <a:rPr lang="es-ES" sz="1400" dirty="0" smtClean="0"/>
              <a:t>CIDE, </a:t>
            </a:r>
            <a:r>
              <a:rPr lang="es-ES" sz="1400" dirty="0"/>
              <a:t>CSIC-UV-GVA) apuesta por impulsar su internacionalización, a través de una serie de acciones con las que mejorar su posicionamiento e impacto en el contexto internacional. En este seminario se presenta el proyecto REDINT_CIDE. Un proyecto cuyo objetivo principal es el de </a:t>
            </a:r>
            <a:r>
              <a:rPr lang="es-ES" sz="1400" dirty="0" smtClean="0"/>
              <a:t>implementar </a:t>
            </a:r>
            <a:r>
              <a:rPr lang="es-ES" sz="1400" dirty="0"/>
              <a:t>un conjunto de actuaciones </a:t>
            </a:r>
            <a:r>
              <a:rPr lang="es-ES" sz="1400" i="1" dirty="0"/>
              <a:t>ad hoc </a:t>
            </a:r>
            <a:r>
              <a:rPr lang="es-ES" sz="1400" dirty="0"/>
              <a:t>que contribuyan a intensificar la participación del personal investigador del CIDE en actividades internacionales de investigación, así como proporcionar un impulso al trabajo en red en la gestión de la </a:t>
            </a:r>
            <a:r>
              <a:rPr lang="es-ES" sz="1400" dirty="0" err="1"/>
              <a:t>I+D+i</a:t>
            </a:r>
            <a:r>
              <a:rPr lang="es-ES" sz="1400" dirty="0"/>
              <a:t> en el ámbito internacional</a:t>
            </a:r>
            <a:r>
              <a:rPr lang="es-ES" sz="1400" dirty="0" smtClean="0"/>
              <a:t>. </a:t>
            </a:r>
            <a:r>
              <a:rPr lang="es-ES" sz="1400" dirty="0" smtClean="0"/>
              <a:t>Este Seminario abre un tiempo de trabajo con las investigadoras y los investigadores del CIDE. Durante </a:t>
            </a:r>
            <a:r>
              <a:rPr lang="es-ES" sz="1400" dirty="0"/>
              <a:t>el Seminario </a:t>
            </a:r>
            <a:r>
              <a:rPr lang="es-ES" sz="1400" dirty="0" smtClean="0"/>
              <a:t>se emplearán las herramientas proporcionadas durante el </a:t>
            </a:r>
            <a:r>
              <a:rPr lang="es-ES" sz="1400" dirty="0"/>
              <a:t>XXIX Seminario de Asesores de Proyectos de I+D+I de la Unión Europea-Horizonte </a:t>
            </a:r>
            <a:r>
              <a:rPr lang="es-ES" sz="1400" dirty="0" smtClean="0"/>
              <a:t>Europa, organizado por CDTI.</a:t>
            </a:r>
          </a:p>
          <a:p>
            <a:pPr algn="just"/>
            <a:endParaRPr lang="es-ES" sz="1400" dirty="0" smtClean="0"/>
          </a:p>
          <a:p>
            <a:pPr algn="just" fontAlgn="base"/>
            <a:r>
              <a:rPr lang="es-ES" sz="1200" i="1" dirty="0" smtClean="0"/>
              <a:t>REDINT_CIDE ESTÁ </a:t>
            </a:r>
            <a:r>
              <a:rPr lang="pt-BR" sz="1200" i="1" dirty="0" smtClean="0"/>
              <a:t>FINANCIADO </a:t>
            </a:r>
            <a:r>
              <a:rPr lang="pt-BR" sz="1200" i="1" dirty="0"/>
              <a:t>POR CSIC CONVOCATORIA REDINTER 2024</a:t>
            </a:r>
            <a:endParaRPr lang="es-ES" sz="1200" i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6910" y="5210625"/>
            <a:ext cx="3287943" cy="105211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854" y="5210336"/>
            <a:ext cx="2590344" cy="105240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198" y="5210934"/>
            <a:ext cx="1553027" cy="105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5212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3153</TotalTime>
  <Words>193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Quico</dc:creator>
  <cp:lastModifiedBy>Gespro</cp:lastModifiedBy>
  <cp:revision>110</cp:revision>
  <dcterms:created xsi:type="dcterms:W3CDTF">2016-11-21T16:49:48Z</dcterms:created>
  <dcterms:modified xsi:type="dcterms:W3CDTF">2025-02-20T07:37:06Z</dcterms:modified>
</cp:coreProperties>
</file>