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4"/>
  </p:sldMasterIdLst>
  <p:notesMasterIdLst>
    <p:notesMasterId r:id="rId31"/>
  </p:notesMasterIdLst>
  <p:sldIdLst>
    <p:sldId id="256" r:id="rId5"/>
    <p:sldId id="257" r:id="rId6"/>
    <p:sldId id="324" r:id="rId7"/>
    <p:sldId id="325" r:id="rId8"/>
    <p:sldId id="326" r:id="rId9"/>
    <p:sldId id="302" r:id="rId10"/>
    <p:sldId id="318" r:id="rId11"/>
    <p:sldId id="342" r:id="rId12"/>
    <p:sldId id="343" r:id="rId13"/>
    <p:sldId id="317" r:id="rId14"/>
    <p:sldId id="344" r:id="rId15"/>
    <p:sldId id="328" r:id="rId16"/>
    <p:sldId id="329" r:id="rId17"/>
    <p:sldId id="345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3454" autoAdjust="0"/>
  </p:normalViewPr>
  <p:slideViewPr>
    <p:cSldViewPr>
      <p:cViewPr varScale="1">
        <p:scale>
          <a:sx n="80" d="100"/>
          <a:sy n="80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A96D2-171C-4D95-B321-7E253B24E56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86E1354-9C4E-4DD5-BA7E-0C80458C17AF}">
      <dgm:prSet custT="1"/>
      <dgm:spPr/>
      <dgm:t>
        <a:bodyPr/>
        <a:lstStyle/>
        <a:p>
          <a:pPr algn="ctr" rtl="0">
            <a:lnSpc>
              <a:spcPct val="90000"/>
            </a:lnSpc>
          </a:pPr>
          <a:r>
            <a:rPr lang="es-ES" sz="2800" dirty="0" smtClean="0"/>
            <a:t>Tema 10: </a:t>
          </a:r>
        </a:p>
        <a:p>
          <a:pPr algn="ctr" rtl="0">
            <a:lnSpc>
              <a:spcPct val="90000"/>
            </a:lnSpc>
          </a:pPr>
          <a:r>
            <a:rPr lang="es-ES" sz="2800" dirty="0" smtClean="0"/>
            <a:t> El modelo económico de la </a:t>
          </a:r>
          <a:r>
            <a:rPr lang="es-ES" sz="2800" dirty="0" err="1" smtClean="0"/>
            <a:t>Safor</a:t>
          </a:r>
          <a:r>
            <a:rPr lang="es-ES" sz="2800" dirty="0" smtClean="0"/>
            <a:t>.</a:t>
          </a:r>
          <a:r>
            <a:rPr lang="es-ES" sz="2800" b="1" i="0" dirty="0" smtClean="0"/>
            <a:t> </a:t>
          </a:r>
        </a:p>
        <a:p>
          <a:pPr algn="l" rtl="0">
            <a:lnSpc>
              <a:spcPct val="100000"/>
            </a:lnSpc>
          </a:pPr>
          <a:r>
            <a:rPr lang="es-ES" sz="1600" b="1" i="0" dirty="0" smtClean="0"/>
            <a:t>Características generales.</a:t>
          </a:r>
        </a:p>
        <a:p>
          <a:pPr algn="l" rtl="0">
            <a:lnSpc>
              <a:spcPct val="90000"/>
            </a:lnSpc>
          </a:pPr>
          <a:r>
            <a:rPr lang="es-ES" sz="1500" b="1" i="0" dirty="0" smtClean="0"/>
            <a:t>La economía de </a:t>
          </a:r>
          <a:r>
            <a:rPr lang="es-ES" sz="1500" b="1" i="0" dirty="0" err="1" smtClean="0"/>
            <a:t>Gandia</a:t>
          </a:r>
          <a:endParaRPr lang="es-ES" sz="1500" b="1" i="0" dirty="0" smtClean="0"/>
        </a:p>
        <a:p>
          <a:pPr algn="l" rtl="0">
            <a:lnSpc>
              <a:spcPct val="90000"/>
            </a:lnSpc>
          </a:pPr>
          <a:endParaRPr lang="es-ES" sz="1500" b="1" i="0" dirty="0" smtClean="0"/>
        </a:p>
      </dgm:t>
    </dgm:pt>
    <dgm:pt modelId="{104F9194-772A-4B97-A894-CEBCDFEF89FC}" type="parTrans" cxnId="{2FC54D4E-D556-41E8-865B-2BBCAA19486F}">
      <dgm:prSet/>
      <dgm:spPr/>
      <dgm:t>
        <a:bodyPr/>
        <a:lstStyle/>
        <a:p>
          <a:endParaRPr lang="es-ES"/>
        </a:p>
      </dgm:t>
    </dgm:pt>
    <dgm:pt modelId="{08A60C75-C7FB-4B1F-8C69-318B0D5E2BA6}" type="sibTrans" cxnId="{2FC54D4E-D556-41E8-865B-2BBCAA19486F}">
      <dgm:prSet/>
      <dgm:spPr/>
      <dgm:t>
        <a:bodyPr/>
        <a:lstStyle/>
        <a:p>
          <a:endParaRPr lang="es-ES"/>
        </a:p>
      </dgm:t>
    </dgm:pt>
    <dgm:pt modelId="{33670D24-F7BD-493F-98E6-4C7CCBE1AE1F}" type="pres">
      <dgm:prSet presAssocID="{74BA96D2-171C-4D95-B321-7E253B24E56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C47A33-03FB-4CAA-A9DB-90115DBCBCE1}" type="pres">
      <dgm:prSet presAssocID="{D86E1354-9C4E-4DD5-BA7E-0C80458C17AF}" presName="circ1TxSh" presStyleLbl="vennNode1" presStyleIdx="0" presStyleCnt="1"/>
      <dgm:spPr/>
      <dgm:t>
        <a:bodyPr/>
        <a:lstStyle/>
        <a:p>
          <a:endParaRPr lang="es-ES"/>
        </a:p>
      </dgm:t>
    </dgm:pt>
  </dgm:ptLst>
  <dgm:cxnLst>
    <dgm:cxn modelId="{2FC54D4E-D556-41E8-865B-2BBCAA19486F}" srcId="{74BA96D2-171C-4D95-B321-7E253B24E562}" destId="{D86E1354-9C4E-4DD5-BA7E-0C80458C17AF}" srcOrd="0" destOrd="0" parTransId="{104F9194-772A-4B97-A894-CEBCDFEF89FC}" sibTransId="{08A60C75-C7FB-4B1F-8C69-318B0D5E2BA6}"/>
    <dgm:cxn modelId="{9DE3E407-1FD1-4A43-8B20-4ACB76E27BF7}" type="presOf" srcId="{74BA96D2-171C-4D95-B321-7E253B24E562}" destId="{33670D24-F7BD-493F-98E6-4C7CCBE1AE1F}" srcOrd="0" destOrd="0" presId="urn:microsoft.com/office/officeart/2005/8/layout/venn1"/>
    <dgm:cxn modelId="{E368A35E-3C70-4547-BCEC-93396952336F}" type="presOf" srcId="{D86E1354-9C4E-4DD5-BA7E-0C80458C17AF}" destId="{E7C47A33-03FB-4CAA-A9DB-90115DBCBCE1}" srcOrd="0" destOrd="0" presId="urn:microsoft.com/office/officeart/2005/8/layout/venn1"/>
    <dgm:cxn modelId="{8FC7A015-0FE5-45BE-B412-FA729F75DE65}" type="presParOf" srcId="{33670D24-F7BD-493F-98E6-4C7CCBE1AE1F}" destId="{E7C47A33-03FB-4CAA-A9DB-90115DBCBCE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D18B72-CCBC-4ED2-A295-7ADEB825A24D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8BDE81-6102-455A-B274-98529AEA0C15}">
      <dgm:prSet phldrT="[Texto]" custT="1"/>
      <dgm:spPr/>
      <dgm:t>
        <a:bodyPr/>
        <a:lstStyle/>
        <a:p>
          <a:endParaRPr lang="es-ES" sz="1600" dirty="0" smtClean="0"/>
        </a:p>
        <a:p>
          <a:r>
            <a:rPr lang="es-ES" sz="2000" b="1" dirty="0" smtClean="0"/>
            <a:t>CREIXEMENT URBÀ INTEL·LIGENT</a:t>
          </a:r>
          <a:endParaRPr lang="es-ES" sz="2000" b="1" dirty="0"/>
        </a:p>
      </dgm:t>
    </dgm:pt>
    <dgm:pt modelId="{3CF085D6-F400-4686-929F-F6C6048E4DA9}" type="parTrans" cxnId="{CE52461D-E31D-4025-A2AC-1C88CF81EE7B}">
      <dgm:prSet/>
      <dgm:spPr/>
      <dgm:t>
        <a:bodyPr/>
        <a:lstStyle/>
        <a:p>
          <a:endParaRPr lang="es-ES"/>
        </a:p>
      </dgm:t>
    </dgm:pt>
    <dgm:pt modelId="{D4B63CE2-9C98-492E-BCDD-230244638EC6}" type="sibTrans" cxnId="{CE52461D-E31D-4025-A2AC-1C88CF81EE7B}">
      <dgm:prSet/>
      <dgm:spPr/>
      <dgm:t>
        <a:bodyPr/>
        <a:lstStyle/>
        <a:p>
          <a:endParaRPr lang="es-ES"/>
        </a:p>
      </dgm:t>
    </dgm:pt>
    <dgm:pt modelId="{6ED0B606-9948-4AF5-8147-4A03F0EF216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400" dirty="0" smtClean="0"/>
            <a:t>Sistema </a:t>
          </a:r>
          <a:r>
            <a:rPr lang="es-ES" sz="1400" dirty="0" err="1" smtClean="0"/>
            <a:t>productiu</a:t>
          </a:r>
          <a:endParaRPr lang="es-ES" sz="1400" dirty="0"/>
        </a:p>
      </dgm:t>
    </dgm:pt>
    <dgm:pt modelId="{B25E84C9-11E2-431B-A2D4-0F24310C9A65}" type="parTrans" cxnId="{8C7F244E-3151-467A-8D84-4DAEC1698898}">
      <dgm:prSet/>
      <dgm:spPr/>
      <dgm:t>
        <a:bodyPr/>
        <a:lstStyle/>
        <a:p>
          <a:endParaRPr lang="es-ES"/>
        </a:p>
      </dgm:t>
    </dgm:pt>
    <dgm:pt modelId="{DB345657-0E95-455E-94EA-B1B33DA9FA42}" type="sibTrans" cxnId="{8C7F244E-3151-467A-8D84-4DAEC1698898}">
      <dgm:prSet/>
      <dgm:spPr/>
      <dgm:t>
        <a:bodyPr/>
        <a:lstStyle/>
        <a:p>
          <a:endParaRPr lang="es-ES"/>
        </a:p>
      </dgm:t>
    </dgm:pt>
    <dgm:pt modelId="{4494B591-CE25-4621-9421-E7579CCEC51E}">
      <dgm:prSet phldrT="[Texto]"/>
      <dgm:spPr>
        <a:solidFill>
          <a:schemeClr val="accent5">
            <a:lumMod val="60000"/>
            <a:lumOff val="40000"/>
            <a:alpha val="87000"/>
          </a:schemeClr>
        </a:solidFill>
      </dgm:spPr>
      <dgm:t>
        <a:bodyPr/>
        <a:lstStyle/>
        <a:p>
          <a:r>
            <a:rPr lang="es-ES" dirty="0" err="1" smtClean="0"/>
            <a:t>Identitat</a:t>
          </a:r>
          <a:r>
            <a:rPr lang="es-ES" dirty="0" smtClean="0"/>
            <a:t> Urbana i cultura</a:t>
          </a:r>
          <a:endParaRPr lang="es-ES" dirty="0"/>
        </a:p>
      </dgm:t>
    </dgm:pt>
    <dgm:pt modelId="{0901B5CE-E496-4548-9654-4922B97CF78E}" type="parTrans" cxnId="{F37E47FE-8BBA-47D6-88B6-9064FBE0B8A1}">
      <dgm:prSet/>
      <dgm:spPr/>
      <dgm:t>
        <a:bodyPr/>
        <a:lstStyle/>
        <a:p>
          <a:endParaRPr lang="es-ES"/>
        </a:p>
      </dgm:t>
    </dgm:pt>
    <dgm:pt modelId="{450B54EC-393D-4CB7-BEA4-5C4163D590CA}" type="sibTrans" cxnId="{F37E47FE-8BBA-47D6-88B6-9064FBE0B8A1}">
      <dgm:prSet/>
      <dgm:spPr/>
      <dgm:t>
        <a:bodyPr/>
        <a:lstStyle/>
        <a:p>
          <a:endParaRPr lang="es-ES"/>
        </a:p>
      </dgm:t>
    </dgm:pt>
    <dgm:pt modelId="{86EA0CA6-26FA-4CAC-9E8C-75DAF866678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200" dirty="0" err="1" smtClean="0"/>
            <a:t>Mediambient</a:t>
          </a:r>
          <a:r>
            <a:rPr lang="es-ES" sz="1200" dirty="0" smtClean="0"/>
            <a:t> i </a:t>
          </a:r>
          <a:r>
            <a:rPr lang="es-ES" sz="1200" dirty="0" err="1" smtClean="0"/>
            <a:t>paisatge</a:t>
          </a:r>
          <a:endParaRPr lang="es-ES" sz="1200" dirty="0"/>
        </a:p>
      </dgm:t>
    </dgm:pt>
    <dgm:pt modelId="{21C0EED3-3305-474B-98A8-54977EA1AED3}" type="parTrans" cxnId="{A6C7B701-BE2B-40E8-8E2B-850E31631166}">
      <dgm:prSet/>
      <dgm:spPr/>
      <dgm:t>
        <a:bodyPr/>
        <a:lstStyle/>
        <a:p>
          <a:endParaRPr lang="es-ES"/>
        </a:p>
      </dgm:t>
    </dgm:pt>
    <dgm:pt modelId="{AC7627E5-0CF4-4A86-98D3-09CC6FCF0FBA}" type="sibTrans" cxnId="{A6C7B701-BE2B-40E8-8E2B-850E31631166}">
      <dgm:prSet/>
      <dgm:spPr/>
      <dgm:t>
        <a:bodyPr/>
        <a:lstStyle/>
        <a:p>
          <a:endParaRPr lang="es-ES"/>
        </a:p>
      </dgm:t>
    </dgm:pt>
    <dgm:pt modelId="{03D25F81-A201-49C0-B430-D871573FC0BE}">
      <dgm:prSet/>
      <dgm:spPr/>
      <dgm:t>
        <a:bodyPr/>
        <a:lstStyle/>
        <a:p>
          <a:endParaRPr lang="es-ES" dirty="0"/>
        </a:p>
      </dgm:t>
    </dgm:pt>
    <dgm:pt modelId="{90E9B71F-0E6B-47D8-A19B-142961CA5A47}" type="parTrans" cxnId="{6A64EA5E-D618-474F-A0FC-39C90817F5C5}">
      <dgm:prSet/>
      <dgm:spPr/>
      <dgm:t>
        <a:bodyPr/>
        <a:lstStyle/>
        <a:p>
          <a:endParaRPr lang="es-ES"/>
        </a:p>
      </dgm:t>
    </dgm:pt>
    <dgm:pt modelId="{3CF70372-8CAA-4727-A1AB-07EFDB8ECA2F}" type="sibTrans" cxnId="{6A64EA5E-D618-474F-A0FC-39C90817F5C5}">
      <dgm:prSet/>
      <dgm:spPr/>
      <dgm:t>
        <a:bodyPr/>
        <a:lstStyle/>
        <a:p>
          <a:endParaRPr lang="es-ES"/>
        </a:p>
      </dgm:t>
    </dgm:pt>
    <dgm:pt modelId="{9CCF01B6-FBF2-4D23-9E67-85FF045BF81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err="1" smtClean="0"/>
            <a:t>Cohesió</a:t>
          </a:r>
          <a:r>
            <a:rPr lang="es-ES" dirty="0" smtClean="0"/>
            <a:t> social Governança</a:t>
          </a:r>
          <a:endParaRPr lang="es-ES" dirty="0"/>
        </a:p>
      </dgm:t>
    </dgm:pt>
    <dgm:pt modelId="{99A9D925-8DB0-430C-873A-D3ADB76B4037}" type="parTrans" cxnId="{E870E277-6903-43C6-BBDF-5CAB49D86385}">
      <dgm:prSet/>
      <dgm:spPr/>
      <dgm:t>
        <a:bodyPr/>
        <a:lstStyle/>
        <a:p>
          <a:endParaRPr lang="es-ES"/>
        </a:p>
      </dgm:t>
    </dgm:pt>
    <dgm:pt modelId="{1B08F45E-5C10-4CB8-A199-63A21F7B7843}" type="sibTrans" cxnId="{E870E277-6903-43C6-BBDF-5CAB49D86385}">
      <dgm:prSet/>
      <dgm:spPr/>
      <dgm:t>
        <a:bodyPr/>
        <a:lstStyle/>
        <a:p>
          <a:endParaRPr lang="es-ES"/>
        </a:p>
      </dgm:t>
    </dgm:pt>
    <dgm:pt modelId="{671F8037-C539-429E-B80C-FC49AC939B6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Sistema de </a:t>
          </a:r>
          <a:r>
            <a:rPr lang="es-ES" dirty="0" err="1" smtClean="0"/>
            <a:t>conèixement</a:t>
          </a:r>
          <a:endParaRPr lang="es-ES" dirty="0"/>
        </a:p>
      </dgm:t>
    </dgm:pt>
    <dgm:pt modelId="{63E425C7-0083-491E-855F-88A4F48C619B}" type="parTrans" cxnId="{1B4F2545-0B7B-4257-BCC1-D742027C6526}">
      <dgm:prSet/>
      <dgm:spPr/>
      <dgm:t>
        <a:bodyPr/>
        <a:lstStyle/>
        <a:p>
          <a:endParaRPr lang="es-ES"/>
        </a:p>
      </dgm:t>
    </dgm:pt>
    <dgm:pt modelId="{297462F7-88FF-40D1-810C-197AA22D0155}" type="sibTrans" cxnId="{1B4F2545-0B7B-4257-BCC1-D742027C6526}">
      <dgm:prSet/>
      <dgm:spPr/>
      <dgm:t>
        <a:bodyPr/>
        <a:lstStyle/>
        <a:p>
          <a:endParaRPr lang="es-ES"/>
        </a:p>
      </dgm:t>
    </dgm:pt>
    <dgm:pt modelId="{9BA7DF5A-0E84-4B7A-8534-DE940ABA2E99}" type="pres">
      <dgm:prSet presAssocID="{37D18B72-CCBC-4ED2-A295-7ADEB825A24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3E4B13DB-457B-4167-8020-E663164AE5B2}" type="pres">
      <dgm:prSet presAssocID="{7F8BDE81-6102-455A-B274-98529AEA0C15}" presName="Parent" presStyleLbl="node0" presStyleIdx="0" presStyleCnt="1" custLinFactNeighborX="-190" custLinFactNeighborY="-1145">
        <dgm:presLayoutVars>
          <dgm:chMax val="5"/>
          <dgm:chPref val="5"/>
        </dgm:presLayoutVars>
      </dgm:prSet>
      <dgm:spPr/>
      <dgm:t>
        <a:bodyPr/>
        <a:lstStyle/>
        <a:p>
          <a:endParaRPr lang="es-ES"/>
        </a:p>
      </dgm:t>
    </dgm:pt>
    <dgm:pt modelId="{525ABF88-CD57-4005-94CE-740BAD6C482D}" type="pres">
      <dgm:prSet presAssocID="{7F8BDE81-6102-455A-B274-98529AEA0C15}" presName="Accent2" presStyleLbl="node1" presStyleIdx="0" presStyleCnt="19"/>
      <dgm:spPr/>
    </dgm:pt>
    <dgm:pt modelId="{98DBF27A-EFA2-44EA-A56A-3791E6DEEDB2}" type="pres">
      <dgm:prSet presAssocID="{7F8BDE81-6102-455A-B274-98529AEA0C15}" presName="Accent3" presStyleLbl="node1" presStyleIdx="1" presStyleCnt="19"/>
      <dgm:spPr/>
    </dgm:pt>
    <dgm:pt modelId="{54E22AF4-AB63-4DB2-8C14-64A82C8C1619}" type="pres">
      <dgm:prSet presAssocID="{7F8BDE81-6102-455A-B274-98529AEA0C15}" presName="Accent4" presStyleLbl="node1" presStyleIdx="2" presStyleCnt="19"/>
      <dgm:spPr/>
    </dgm:pt>
    <dgm:pt modelId="{8D692E9E-0124-4AAA-A15B-445A4A016C00}" type="pres">
      <dgm:prSet presAssocID="{7F8BDE81-6102-455A-B274-98529AEA0C15}" presName="Accent5" presStyleLbl="node1" presStyleIdx="3" presStyleCnt="19"/>
      <dgm:spPr/>
    </dgm:pt>
    <dgm:pt modelId="{84984C75-8F0C-439B-A794-DDA234B06D6E}" type="pres">
      <dgm:prSet presAssocID="{7F8BDE81-6102-455A-B274-98529AEA0C15}" presName="Accent6" presStyleLbl="node1" presStyleIdx="4" presStyleCnt="19"/>
      <dgm:spPr/>
    </dgm:pt>
    <dgm:pt modelId="{D57CDAA6-B6B9-43D3-858E-1C2B7A1EB9F3}" type="pres">
      <dgm:prSet presAssocID="{6ED0B606-9948-4AF5-8147-4A03F0EF2168}" presName="Child1" presStyleLbl="node1" presStyleIdx="5" presStyleCnt="19" custScaleX="140771" custScaleY="129921" custLinFactNeighborX="-1150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07A834B-A508-4E71-85D3-477703C5EB43}" type="pres">
      <dgm:prSet presAssocID="{6ED0B606-9948-4AF5-8147-4A03F0EF2168}" presName="Accent7" presStyleCnt="0"/>
      <dgm:spPr/>
    </dgm:pt>
    <dgm:pt modelId="{8FDA219E-1D93-47B0-9B57-118571ECA003}" type="pres">
      <dgm:prSet presAssocID="{6ED0B606-9948-4AF5-8147-4A03F0EF2168}" presName="AccentHold1" presStyleLbl="node1" presStyleIdx="6" presStyleCnt="19"/>
      <dgm:spPr/>
    </dgm:pt>
    <dgm:pt modelId="{7249FD6E-1E1A-436C-9DED-4C48AE78848B}" type="pres">
      <dgm:prSet presAssocID="{6ED0B606-9948-4AF5-8147-4A03F0EF2168}" presName="Accent8" presStyleCnt="0"/>
      <dgm:spPr/>
    </dgm:pt>
    <dgm:pt modelId="{220308C1-EA4B-4168-BEF0-2263A60E47E0}" type="pres">
      <dgm:prSet presAssocID="{6ED0B606-9948-4AF5-8147-4A03F0EF2168}" presName="AccentHold2" presStyleLbl="node1" presStyleIdx="7" presStyleCnt="19"/>
      <dgm:spPr/>
    </dgm:pt>
    <dgm:pt modelId="{1DFD94FC-565A-4864-84E9-E1769BE96805}" type="pres">
      <dgm:prSet presAssocID="{4494B591-CE25-4621-9421-E7579CCEC51E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868AB63-0063-4F85-BFB8-7A3868CB8962}" type="pres">
      <dgm:prSet presAssocID="{4494B591-CE25-4621-9421-E7579CCEC51E}" presName="Accent9" presStyleCnt="0"/>
      <dgm:spPr/>
    </dgm:pt>
    <dgm:pt modelId="{5A647750-79B8-43D7-B9C0-062B67EAE0A7}" type="pres">
      <dgm:prSet presAssocID="{4494B591-CE25-4621-9421-E7579CCEC51E}" presName="AccentHold1" presStyleLbl="node1" presStyleIdx="9" presStyleCnt="19"/>
      <dgm:spPr/>
    </dgm:pt>
    <dgm:pt modelId="{A80ED939-6066-4BC0-8A3E-9FBE4C4BA310}" type="pres">
      <dgm:prSet presAssocID="{4494B591-CE25-4621-9421-E7579CCEC51E}" presName="Accent10" presStyleCnt="0"/>
      <dgm:spPr/>
    </dgm:pt>
    <dgm:pt modelId="{4B2D060F-DE70-410A-A10F-BEE3990138D2}" type="pres">
      <dgm:prSet presAssocID="{4494B591-CE25-4621-9421-E7579CCEC51E}" presName="AccentHold2" presStyleLbl="node1" presStyleIdx="10" presStyleCnt="19"/>
      <dgm:spPr/>
    </dgm:pt>
    <dgm:pt modelId="{1F2A7D7E-152C-4141-9ADA-FE31E9E4FF5E}" type="pres">
      <dgm:prSet presAssocID="{4494B591-CE25-4621-9421-E7579CCEC51E}" presName="Accent11" presStyleCnt="0"/>
      <dgm:spPr/>
    </dgm:pt>
    <dgm:pt modelId="{41AE2CDB-6227-4908-BBE4-FC3713F4B616}" type="pres">
      <dgm:prSet presAssocID="{4494B591-CE25-4621-9421-E7579CCEC51E}" presName="AccentHold3" presStyleLbl="node1" presStyleIdx="11" presStyleCnt="19"/>
      <dgm:spPr/>
    </dgm:pt>
    <dgm:pt modelId="{574E88EE-75C4-45E4-BB0A-B061EFA85468}" type="pres">
      <dgm:prSet presAssocID="{86EA0CA6-26FA-4CAC-9E8C-75DAF8666789}" presName="Child3" presStyleLbl="node1" presStyleIdx="12" presStyleCnt="19" custLinFactX="-120139" custLinFactY="-100000" custLinFactNeighborX="-200000" custLinFactNeighborY="-11042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245E7EA-5CBC-44BC-BBD6-F68BF4A5A86A}" type="pres">
      <dgm:prSet presAssocID="{86EA0CA6-26FA-4CAC-9E8C-75DAF8666789}" presName="Accent12" presStyleCnt="0"/>
      <dgm:spPr/>
    </dgm:pt>
    <dgm:pt modelId="{4E1F53E3-2431-478F-B202-C08053046B8E}" type="pres">
      <dgm:prSet presAssocID="{86EA0CA6-26FA-4CAC-9E8C-75DAF8666789}" presName="AccentHold1" presStyleLbl="node1" presStyleIdx="13" presStyleCnt="19" custLinFactX="-29034" custLinFactNeighborX="-100000" custLinFactNeighborY="50005"/>
      <dgm:spPr/>
    </dgm:pt>
    <dgm:pt modelId="{090241BF-17B1-42A7-BBF9-2889B8A4B9F0}" type="pres">
      <dgm:prSet presAssocID="{9CCF01B6-FBF2-4D23-9E67-85FF045BF81B}" presName="Child4" presStyleLbl="node1" presStyleIdx="14" presStyleCnt="19" custLinFactNeighborX="-50793" custLinFactNeighborY="-278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3CDAE5C-D636-41C9-BF75-BB43ADC44B72}" type="pres">
      <dgm:prSet presAssocID="{9CCF01B6-FBF2-4D23-9E67-85FF045BF81B}" presName="Accent13" presStyleCnt="0"/>
      <dgm:spPr/>
    </dgm:pt>
    <dgm:pt modelId="{2248A543-E6A6-459E-87FA-DD6E88086195}" type="pres">
      <dgm:prSet presAssocID="{9CCF01B6-FBF2-4D23-9E67-85FF045BF81B}" presName="AccentHold1" presStyleLbl="node1" presStyleIdx="15" presStyleCnt="19"/>
      <dgm:spPr/>
    </dgm:pt>
    <dgm:pt modelId="{664F425C-E9F7-40E0-BF75-49D35114216B}" type="pres">
      <dgm:prSet presAssocID="{671F8037-C539-429E-B80C-FC49AC939B69}" presName="Child5" presStyleLbl="node1" presStyleIdx="16" presStyleCnt="19" custScaleX="89749" custScaleY="79049" custLinFactY="100000" custLinFactNeighborX="68344" custLinFactNeighborY="19329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26CCE74-7BC9-43E5-BB3E-A812C1A43A40}" type="pres">
      <dgm:prSet presAssocID="{671F8037-C539-429E-B80C-FC49AC939B69}" presName="Accent15" presStyleCnt="0"/>
      <dgm:spPr/>
    </dgm:pt>
    <dgm:pt modelId="{6A22544F-34FC-436A-A052-6EC147544B42}" type="pres">
      <dgm:prSet presAssocID="{671F8037-C539-429E-B80C-FC49AC939B69}" presName="AccentHold2" presStyleLbl="node1" presStyleIdx="17" presStyleCnt="19"/>
      <dgm:spPr/>
    </dgm:pt>
    <dgm:pt modelId="{1705F581-A38A-425F-810D-09CDD171F0F3}" type="pres">
      <dgm:prSet presAssocID="{671F8037-C539-429E-B80C-FC49AC939B69}" presName="Accent16" presStyleCnt="0"/>
      <dgm:spPr/>
    </dgm:pt>
    <dgm:pt modelId="{CBC2F9CE-BBBE-4ECF-AD1B-95BAA91690D1}" type="pres">
      <dgm:prSet presAssocID="{671F8037-C539-429E-B80C-FC49AC939B69}" presName="AccentHold3" presStyleLbl="node1" presStyleIdx="18" presStyleCnt="19" custLinFactX="52900" custLinFactY="12392" custLinFactNeighborX="100000" custLinFactNeighborY="100000"/>
      <dgm:spPr/>
    </dgm:pt>
  </dgm:ptLst>
  <dgm:cxnLst>
    <dgm:cxn modelId="{6A2B2210-BC4B-4F76-971C-D9C2CE6EEE2D}" type="presOf" srcId="{671F8037-C539-429E-B80C-FC49AC939B69}" destId="{664F425C-E9F7-40E0-BF75-49D35114216B}" srcOrd="0" destOrd="0" presId="urn:microsoft.com/office/officeart/2009/3/layout/CircleRelationship"/>
    <dgm:cxn modelId="{F37E47FE-8BBA-47D6-88B6-9064FBE0B8A1}" srcId="{7F8BDE81-6102-455A-B274-98529AEA0C15}" destId="{4494B591-CE25-4621-9421-E7579CCEC51E}" srcOrd="1" destOrd="0" parTransId="{0901B5CE-E496-4548-9654-4922B97CF78E}" sibTransId="{450B54EC-393D-4CB7-BEA4-5C4163D590CA}"/>
    <dgm:cxn modelId="{A6C7B701-BE2B-40E8-8E2B-850E31631166}" srcId="{7F8BDE81-6102-455A-B274-98529AEA0C15}" destId="{86EA0CA6-26FA-4CAC-9E8C-75DAF8666789}" srcOrd="2" destOrd="0" parTransId="{21C0EED3-3305-474B-98A8-54977EA1AED3}" sibTransId="{AC7627E5-0CF4-4A86-98D3-09CC6FCF0FBA}"/>
    <dgm:cxn modelId="{1B4F2545-0B7B-4257-BCC1-D742027C6526}" srcId="{7F8BDE81-6102-455A-B274-98529AEA0C15}" destId="{671F8037-C539-429E-B80C-FC49AC939B69}" srcOrd="4" destOrd="0" parTransId="{63E425C7-0083-491E-855F-88A4F48C619B}" sibTransId="{297462F7-88FF-40D1-810C-197AA22D0155}"/>
    <dgm:cxn modelId="{20884CDD-E3E8-424B-B3EF-778FF4ED33E4}" type="presOf" srcId="{6ED0B606-9948-4AF5-8147-4A03F0EF2168}" destId="{D57CDAA6-B6B9-43D3-858E-1C2B7A1EB9F3}" srcOrd="0" destOrd="0" presId="urn:microsoft.com/office/officeart/2009/3/layout/CircleRelationship"/>
    <dgm:cxn modelId="{E870E277-6903-43C6-BBDF-5CAB49D86385}" srcId="{7F8BDE81-6102-455A-B274-98529AEA0C15}" destId="{9CCF01B6-FBF2-4D23-9E67-85FF045BF81B}" srcOrd="3" destOrd="0" parTransId="{99A9D925-8DB0-430C-873A-D3ADB76B4037}" sibTransId="{1B08F45E-5C10-4CB8-A199-63A21F7B7843}"/>
    <dgm:cxn modelId="{BAD37936-4F91-4AA5-A6D4-8850EC76ACF0}" type="presOf" srcId="{9CCF01B6-FBF2-4D23-9E67-85FF045BF81B}" destId="{090241BF-17B1-42A7-BBF9-2889B8A4B9F0}" srcOrd="0" destOrd="0" presId="urn:microsoft.com/office/officeart/2009/3/layout/CircleRelationship"/>
    <dgm:cxn modelId="{11F3E5A9-3B6E-486A-BBA1-22981047DA8F}" type="presOf" srcId="{7F8BDE81-6102-455A-B274-98529AEA0C15}" destId="{3E4B13DB-457B-4167-8020-E663164AE5B2}" srcOrd="0" destOrd="0" presId="urn:microsoft.com/office/officeart/2009/3/layout/CircleRelationship"/>
    <dgm:cxn modelId="{CE52461D-E31D-4025-A2AC-1C88CF81EE7B}" srcId="{37D18B72-CCBC-4ED2-A295-7ADEB825A24D}" destId="{7F8BDE81-6102-455A-B274-98529AEA0C15}" srcOrd="0" destOrd="0" parTransId="{3CF085D6-F400-4686-929F-F6C6048E4DA9}" sibTransId="{D4B63CE2-9C98-492E-BCDD-230244638EC6}"/>
    <dgm:cxn modelId="{9A2CDB99-6AF1-4AB0-AEDC-527B1BF59FA7}" type="presOf" srcId="{37D18B72-CCBC-4ED2-A295-7ADEB825A24D}" destId="{9BA7DF5A-0E84-4B7A-8534-DE940ABA2E99}" srcOrd="0" destOrd="0" presId="urn:microsoft.com/office/officeart/2009/3/layout/CircleRelationship"/>
    <dgm:cxn modelId="{582DD783-8019-4691-BB18-EF0AADB00834}" type="presOf" srcId="{4494B591-CE25-4621-9421-E7579CCEC51E}" destId="{1DFD94FC-565A-4864-84E9-E1769BE96805}" srcOrd="0" destOrd="0" presId="urn:microsoft.com/office/officeart/2009/3/layout/CircleRelationship"/>
    <dgm:cxn modelId="{6A64EA5E-D618-474F-A0FC-39C90817F5C5}" srcId="{37D18B72-CCBC-4ED2-A295-7ADEB825A24D}" destId="{03D25F81-A201-49C0-B430-D871573FC0BE}" srcOrd="1" destOrd="0" parTransId="{90E9B71F-0E6B-47D8-A19B-142961CA5A47}" sibTransId="{3CF70372-8CAA-4727-A1AB-07EFDB8ECA2F}"/>
    <dgm:cxn modelId="{8C7F244E-3151-467A-8D84-4DAEC1698898}" srcId="{7F8BDE81-6102-455A-B274-98529AEA0C15}" destId="{6ED0B606-9948-4AF5-8147-4A03F0EF2168}" srcOrd="0" destOrd="0" parTransId="{B25E84C9-11E2-431B-A2D4-0F24310C9A65}" sibTransId="{DB345657-0E95-455E-94EA-B1B33DA9FA42}"/>
    <dgm:cxn modelId="{005E1D6D-C530-426D-81FB-5059594D48CA}" type="presOf" srcId="{86EA0CA6-26FA-4CAC-9E8C-75DAF8666789}" destId="{574E88EE-75C4-45E4-BB0A-B061EFA85468}" srcOrd="0" destOrd="0" presId="urn:microsoft.com/office/officeart/2009/3/layout/CircleRelationship"/>
    <dgm:cxn modelId="{66F68A69-0706-4295-AB3D-47F3DD150109}" type="presParOf" srcId="{9BA7DF5A-0E84-4B7A-8534-DE940ABA2E99}" destId="{3E4B13DB-457B-4167-8020-E663164AE5B2}" srcOrd="0" destOrd="0" presId="urn:microsoft.com/office/officeart/2009/3/layout/CircleRelationship"/>
    <dgm:cxn modelId="{674A8F57-9D70-4530-B9AA-FF54F08A028D}" type="presParOf" srcId="{9BA7DF5A-0E84-4B7A-8534-DE940ABA2E99}" destId="{525ABF88-CD57-4005-94CE-740BAD6C482D}" srcOrd="1" destOrd="0" presId="urn:microsoft.com/office/officeart/2009/3/layout/CircleRelationship"/>
    <dgm:cxn modelId="{B1B0B494-7B7E-43DE-9696-BA2F9ADB6EFA}" type="presParOf" srcId="{9BA7DF5A-0E84-4B7A-8534-DE940ABA2E99}" destId="{98DBF27A-EFA2-44EA-A56A-3791E6DEEDB2}" srcOrd="2" destOrd="0" presId="urn:microsoft.com/office/officeart/2009/3/layout/CircleRelationship"/>
    <dgm:cxn modelId="{B39A929C-3489-43A3-892B-20DD0D572EEA}" type="presParOf" srcId="{9BA7DF5A-0E84-4B7A-8534-DE940ABA2E99}" destId="{54E22AF4-AB63-4DB2-8C14-64A82C8C1619}" srcOrd="3" destOrd="0" presId="urn:microsoft.com/office/officeart/2009/3/layout/CircleRelationship"/>
    <dgm:cxn modelId="{78919726-C811-4C6E-BE7D-3504AF0CE4B2}" type="presParOf" srcId="{9BA7DF5A-0E84-4B7A-8534-DE940ABA2E99}" destId="{8D692E9E-0124-4AAA-A15B-445A4A016C00}" srcOrd="4" destOrd="0" presId="urn:microsoft.com/office/officeart/2009/3/layout/CircleRelationship"/>
    <dgm:cxn modelId="{0BA652DD-1911-4240-A2D3-03EE1A88301F}" type="presParOf" srcId="{9BA7DF5A-0E84-4B7A-8534-DE940ABA2E99}" destId="{84984C75-8F0C-439B-A794-DDA234B06D6E}" srcOrd="5" destOrd="0" presId="urn:microsoft.com/office/officeart/2009/3/layout/CircleRelationship"/>
    <dgm:cxn modelId="{07C22256-AF52-4C4B-9621-DF908C9F623D}" type="presParOf" srcId="{9BA7DF5A-0E84-4B7A-8534-DE940ABA2E99}" destId="{D57CDAA6-B6B9-43D3-858E-1C2B7A1EB9F3}" srcOrd="6" destOrd="0" presId="urn:microsoft.com/office/officeart/2009/3/layout/CircleRelationship"/>
    <dgm:cxn modelId="{7DE2419E-BDC0-4D20-8172-6687E7642291}" type="presParOf" srcId="{9BA7DF5A-0E84-4B7A-8534-DE940ABA2E99}" destId="{607A834B-A508-4E71-85D3-477703C5EB43}" srcOrd="7" destOrd="0" presId="urn:microsoft.com/office/officeart/2009/3/layout/CircleRelationship"/>
    <dgm:cxn modelId="{418311CA-FD69-4E29-BB71-CB2701364365}" type="presParOf" srcId="{607A834B-A508-4E71-85D3-477703C5EB43}" destId="{8FDA219E-1D93-47B0-9B57-118571ECA003}" srcOrd="0" destOrd="0" presId="urn:microsoft.com/office/officeart/2009/3/layout/CircleRelationship"/>
    <dgm:cxn modelId="{7AD574B8-EA44-43B3-A349-357D48356D1A}" type="presParOf" srcId="{9BA7DF5A-0E84-4B7A-8534-DE940ABA2E99}" destId="{7249FD6E-1E1A-436C-9DED-4C48AE78848B}" srcOrd="8" destOrd="0" presId="urn:microsoft.com/office/officeart/2009/3/layout/CircleRelationship"/>
    <dgm:cxn modelId="{AA9F7A20-C1B3-4310-A231-571B89F40C36}" type="presParOf" srcId="{7249FD6E-1E1A-436C-9DED-4C48AE78848B}" destId="{220308C1-EA4B-4168-BEF0-2263A60E47E0}" srcOrd="0" destOrd="0" presId="urn:microsoft.com/office/officeart/2009/3/layout/CircleRelationship"/>
    <dgm:cxn modelId="{E955C4D3-6FA5-4186-AA99-54F2BD40F607}" type="presParOf" srcId="{9BA7DF5A-0E84-4B7A-8534-DE940ABA2E99}" destId="{1DFD94FC-565A-4864-84E9-E1769BE96805}" srcOrd="9" destOrd="0" presId="urn:microsoft.com/office/officeart/2009/3/layout/CircleRelationship"/>
    <dgm:cxn modelId="{8934B47F-D21E-4D46-AEAA-4E82DF712B1B}" type="presParOf" srcId="{9BA7DF5A-0E84-4B7A-8534-DE940ABA2E99}" destId="{8868AB63-0063-4F85-BFB8-7A3868CB8962}" srcOrd="10" destOrd="0" presId="urn:microsoft.com/office/officeart/2009/3/layout/CircleRelationship"/>
    <dgm:cxn modelId="{8AE9F3D7-0E8B-49A7-95F3-6A86A2BCE6E4}" type="presParOf" srcId="{8868AB63-0063-4F85-BFB8-7A3868CB8962}" destId="{5A647750-79B8-43D7-B9C0-062B67EAE0A7}" srcOrd="0" destOrd="0" presId="urn:microsoft.com/office/officeart/2009/3/layout/CircleRelationship"/>
    <dgm:cxn modelId="{15F45E30-7150-43A7-9810-9231B4DD8586}" type="presParOf" srcId="{9BA7DF5A-0E84-4B7A-8534-DE940ABA2E99}" destId="{A80ED939-6066-4BC0-8A3E-9FBE4C4BA310}" srcOrd="11" destOrd="0" presId="urn:microsoft.com/office/officeart/2009/3/layout/CircleRelationship"/>
    <dgm:cxn modelId="{F16C6F04-E272-4F61-B33B-7B0FCBD26FBB}" type="presParOf" srcId="{A80ED939-6066-4BC0-8A3E-9FBE4C4BA310}" destId="{4B2D060F-DE70-410A-A10F-BEE3990138D2}" srcOrd="0" destOrd="0" presId="urn:microsoft.com/office/officeart/2009/3/layout/CircleRelationship"/>
    <dgm:cxn modelId="{B19C59DA-5279-417F-874D-F9DB5A1C68EB}" type="presParOf" srcId="{9BA7DF5A-0E84-4B7A-8534-DE940ABA2E99}" destId="{1F2A7D7E-152C-4141-9ADA-FE31E9E4FF5E}" srcOrd="12" destOrd="0" presId="urn:microsoft.com/office/officeart/2009/3/layout/CircleRelationship"/>
    <dgm:cxn modelId="{97743901-146D-41F1-BA96-5994C063A035}" type="presParOf" srcId="{1F2A7D7E-152C-4141-9ADA-FE31E9E4FF5E}" destId="{41AE2CDB-6227-4908-BBE4-FC3713F4B616}" srcOrd="0" destOrd="0" presId="urn:microsoft.com/office/officeart/2009/3/layout/CircleRelationship"/>
    <dgm:cxn modelId="{738E0E05-659D-43C6-B4C3-2352C08DAE8C}" type="presParOf" srcId="{9BA7DF5A-0E84-4B7A-8534-DE940ABA2E99}" destId="{574E88EE-75C4-45E4-BB0A-B061EFA85468}" srcOrd="13" destOrd="0" presId="urn:microsoft.com/office/officeart/2009/3/layout/CircleRelationship"/>
    <dgm:cxn modelId="{9F9D04B1-80B7-46DB-A1E9-9E8682AAA291}" type="presParOf" srcId="{9BA7DF5A-0E84-4B7A-8534-DE940ABA2E99}" destId="{2245E7EA-5CBC-44BC-BBD6-F68BF4A5A86A}" srcOrd="14" destOrd="0" presId="urn:microsoft.com/office/officeart/2009/3/layout/CircleRelationship"/>
    <dgm:cxn modelId="{F3870CD9-A71F-429E-B53A-8A3563EB5C22}" type="presParOf" srcId="{2245E7EA-5CBC-44BC-BBD6-F68BF4A5A86A}" destId="{4E1F53E3-2431-478F-B202-C08053046B8E}" srcOrd="0" destOrd="0" presId="urn:microsoft.com/office/officeart/2009/3/layout/CircleRelationship"/>
    <dgm:cxn modelId="{05BCAA15-6FBD-4696-B95F-A473BE146BF3}" type="presParOf" srcId="{9BA7DF5A-0E84-4B7A-8534-DE940ABA2E99}" destId="{090241BF-17B1-42A7-BBF9-2889B8A4B9F0}" srcOrd="15" destOrd="0" presId="urn:microsoft.com/office/officeart/2009/3/layout/CircleRelationship"/>
    <dgm:cxn modelId="{AC6011CA-2C7C-4C08-A98F-216DADDEBC34}" type="presParOf" srcId="{9BA7DF5A-0E84-4B7A-8534-DE940ABA2E99}" destId="{73CDAE5C-D636-41C9-BF75-BB43ADC44B72}" srcOrd="16" destOrd="0" presId="urn:microsoft.com/office/officeart/2009/3/layout/CircleRelationship"/>
    <dgm:cxn modelId="{EA3445C1-CB17-45ED-94F4-5FE54A28528D}" type="presParOf" srcId="{73CDAE5C-D636-41C9-BF75-BB43ADC44B72}" destId="{2248A543-E6A6-459E-87FA-DD6E88086195}" srcOrd="0" destOrd="0" presId="urn:microsoft.com/office/officeart/2009/3/layout/CircleRelationship"/>
    <dgm:cxn modelId="{9B7ECF90-57F7-40F8-ADDE-0B6338620B68}" type="presParOf" srcId="{9BA7DF5A-0E84-4B7A-8534-DE940ABA2E99}" destId="{664F425C-E9F7-40E0-BF75-49D35114216B}" srcOrd="17" destOrd="0" presId="urn:microsoft.com/office/officeart/2009/3/layout/CircleRelationship"/>
    <dgm:cxn modelId="{4625C993-7DE4-42F2-A16A-C69182406EF6}" type="presParOf" srcId="{9BA7DF5A-0E84-4B7A-8534-DE940ABA2E99}" destId="{E26CCE74-7BC9-43E5-BB3E-A812C1A43A40}" srcOrd="18" destOrd="0" presId="urn:microsoft.com/office/officeart/2009/3/layout/CircleRelationship"/>
    <dgm:cxn modelId="{8DCA4A50-41FE-4AD2-A012-F5135F8678E1}" type="presParOf" srcId="{E26CCE74-7BC9-43E5-BB3E-A812C1A43A40}" destId="{6A22544F-34FC-436A-A052-6EC147544B42}" srcOrd="0" destOrd="0" presId="urn:microsoft.com/office/officeart/2009/3/layout/CircleRelationship"/>
    <dgm:cxn modelId="{834D2EE3-0988-46DA-A7DE-E202A0E37D66}" type="presParOf" srcId="{9BA7DF5A-0E84-4B7A-8534-DE940ABA2E99}" destId="{1705F581-A38A-425F-810D-09CDD171F0F3}" srcOrd="19" destOrd="0" presId="urn:microsoft.com/office/officeart/2009/3/layout/CircleRelationship"/>
    <dgm:cxn modelId="{348CD438-D979-4216-8D78-21B28BA367F8}" type="presParOf" srcId="{1705F581-A38A-425F-810D-09CDD171F0F3}" destId="{CBC2F9CE-BBBE-4ECF-AD1B-95BAA91690D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D18B72-CCBC-4ED2-A295-7ADEB825A24D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8BDE81-6102-455A-B274-98529AEA0C15}">
      <dgm:prSet phldrT="[Texto]" custT="1"/>
      <dgm:spPr/>
      <dgm:t>
        <a:bodyPr/>
        <a:lstStyle/>
        <a:p>
          <a:endParaRPr lang="es-ES" sz="1600" dirty="0" smtClean="0"/>
        </a:p>
        <a:p>
          <a:r>
            <a:rPr lang="es-ES" sz="2000" b="1" dirty="0" smtClean="0"/>
            <a:t>CREIXEMENT URBÀ INTEL·LIGENT</a:t>
          </a:r>
          <a:endParaRPr lang="es-ES" sz="2000" b="1" dirty="0"/>
        </a:p>
      </dgm:t>
    </dgm:pt>
    <dgm:pt modelId="{3CF085D6-F400-4686-929F-F6C6048E4DA9}" type="parTrans" cxnId="{CE52461D-E31D-4025-A2AC-1C88CF81EE7B}">
      <dgm:prSet/>
      <dgm:spPr/>
      <dgm:t>
        <a:bodyPr/>
        <a:lstStyle/>
        <a:p>
          <a:endParaRPr lang="es-ES"/>
        </a:p>
      </dgm:t>
    </dgm:pt>
    <dgm:pt modelId="{D4B63CE2-9C98-492E-BCDD-230244638EC6}" type="sibTrans" cxnId="{CE52461D-E31D-4025-A2AC-1C88CF81EE7B}">
      <dgm:prSet/>
      <dgm:spPr/>
      <dgm:t>
        <a:bodyPr/>
        <a:lstStyle/>
        <a:p>
          <a:endParaRPr lang="es-ES"/>
        </a:p>
      </dgm:t>
    </dgm:pt>
    <dgm:pt modelId="{6ED0B606-9948-4AF5-8147-4A03F0EF216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400" dirty="0" smtClean="0"/>
            <a:t>Sistema </a:t>
          </a:r>
          <a:r>
            <a:rPr lang="es-ES" sz="1400" dirty="0" err="1" smtClean="0"/>
            <a:t>productiu</a:t>
          </a:r>
          <a:endParaRPr lang="es-ES" sz="1400" dirty="0"/>
        </a:p>
      </dgm:t>
    </dgm:pt>
    <dgm:pt modelId="{B25E84C9-11E2-431B-A2D4-0F24310C9A65}" type="parTrans" cxnId="{8C7F244E-3151-467A-8D84-4DAEC1698898}">
      <dgm:prSet/>
      <dgm:spPr/>
      <dgm:t>
        <a:bodyPr/>
        <a:lstStyle/>
        <a:p>
          <a:endParaRPr lang="es-ES"/>
        </a:p>
      </dgm:t>
    </dgm:pt>
    <dgm:pt modelId="{DB345657-0E95-455E-94EA-B1B33DA9FA42}" type="sibTrans" cxnId="{8C7F244E-3151-467A-8D84-4DAEC1698898}">
      <dgm:prSet/>
      <dgm:spPr/>
      <dgm:t>
        <a:bodyPr/>
        <a:lstStyle/>
        <a:p>
          <a:endParaRPr lang="es-ES"/>
        </a:p>
      </dgm:t>
    </dgm:pt>
    <dgm:pt modelId="{4494B591-CE25-4621-9421-E7579CCEC51E}">
      <dgm:prSet phldrT="[Texto]"/>
      <dgm:spPr>
        <a:solidFill>
          <a:schemeClr val="accent5">
            <a:lumMod val="60000"/>
            <a:lumOff val="40000"/>
            <a:alpha val="87000"/>
          </a:schemeClr>
        </a:solidFill>
      </dgm:spPr>
      <dgm:t>
        <a:bodyPr/>
        <a:lstStyle/>
        <a:p>
          <a:r>
            <a:rPr lang="es-ES" dirty="0" err="1" smtClean="0"/>
            <a:t>Identitat</a:t>
          </a:r>
          <a:r>
            <a:rPr lang="es-ES" dirty="0" smtClean="0"/>
            <a:t> Urbana i cultura</a:t>
          </a:r>
          <a:endParaRPr lang="es-ES" dirty="0"/>
        </a:p>
      </dgm:t>
    </dgm:pt>
    <dgm:pt modelId="{0901B5CE-E496-4548-9654-4922B97CF78E}" type="parTrans" cxnId="{F37E47FE-8BBA-47D6-88B6-9064FBE0B8A1}">
      <dgm:prSet/>
      <dgm:spPr/>
      <dgm:t>
        <a:bodyPr/>
        <a:lstStyle/>
        <a:p>
          <a:endParaRPr lang="es-ES"/>
        </a:p>
      </dgm:t>
    </dgm:pt>
    <dgm:pt modelId="{450B54EC-393D-4CB7-BEA4-5C4163D590CA}" type="sibTrans" cxnId="{F37E47FE-8BBA-47D6-88B6-9064FBE0B8A1}">
      <dgm:prSet/>
      <dgm:spPr/>
      <dgm:t>
        <a:bodyPr/>
        <a:lstStyle/>
        <a:p>
          <a:endParaRPr lang="es-ES"/>
        </a:p>
      </dgm:t>
    </dgm:pt>
    <dgm:pt modelId="{86EA0CA6-26FA-4CAC-9E8C-75DAF866678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200" dirty="0" err="1" smtClean="0"/>
            <a:t>Mediambient</a:t>
          </a:r>
          <a:r>
            <a:rPr lang="es-ES" sz="1200" dirty="0" smtClean="0"/>
            <a:t> i </a:t>
          </a:r>
          <a:r>
            <a:rPr lang="es-ES" sz="1200" dirty="0" err="1" smtClean="0"/>
            <a:t>paisatge</a:t>
          </a:r>
          <a:endParaRPr lang="es-ES" sz="1200" dirty="0"/>
        </a:p>
      </dgm:t>
    </dgm:pt>
    <dgm:pt modelId="{21C0EED3-3305-474B-98A8-54977EA1AED3}" type="parTrans" cxnId="{A6C7B701-BE2B-40E8-8E2B-850E31631166}">
      <dgm:prSet/>
      <dgm:spPr/>
      <dgm:t>
        <a:bodyPr/>
        <a:lstStyle/>
        <a:p>
          <a:endParaRPr lang="es-ES"/>
        </a:p>
      </dgm:t>
    </dgm:pt>
    <dgm:pt modelId="{AC7627E5-0CF4-4A86-98D3-09CC6FCF0FBA}" type="sibTrans" cxnId="{A6C7B701-BE2B-40E8-8E2B-850E31631166}">
      <dgm:prSet/>
      <dgm:spPr/>
      <dgm:t>
        <a:bodyPr/>
        <a:lstStyle/>
        <a:p>
          <a:endParaRPr lang="es-ES"/>
        </a:p>
      </dgm:t>
    </dgm:pt>
    <dgm:pt modelId="{03D25F81-A201-49C0-B430-D871573FC0BE}">
      <dgm:prSet/>
      <dgm:spPr/>
      <dgm:t>
        <a:bodyPr/>
        <a:lstStyle/>
        <a:p>
          <a:endParaRPr lang="es-ES" dirty="0"/>
        </a:p>
      </dgm:t>
    </dgm:pt>
    <dgm:pt modelId="{90E9B71F-0E6B-47D8-A19B-142961CA5A47}" type="parTrans" cxnId="{6A64EA5E-D618-474F-A0FC-39C90817F5C5}">
      <dgm:prSet/>
      <dgm:spPr/>
      <dgm:t>
        <a:bodyPr/>
        <a:lstStyle/>
        <a:p>
          <a:endParaRPr lang="es-ES"/>
        </a:p>
      </dgm:t>
    </dgm:pt>
    <dgm:pt modelId="{3CF70372-8CAA-4727-A1AB-07EFDB8ECA2F}" type="sibTrans" cxnId="{6A64EA5E-D618-474F-A0FC-39C90817F5C5}">
      <dgm:prSet/>
      <dgm:spPr/>
      <dgm:t>
        <a:bodyPr/>
        <a:lstStyle/>
        <a:p>
          <a:endParaRPr lang="es-ES"/>
        </a:p>
      </dgm:t>
    </dgm:pt>
    <dgm:pt modelId="{9CCF01B6-FBF2-4D23-9E67-85FF045BF81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err="1" smtClean="0"/>
            <a:t>Cohesió</a:t>
          </a:r>
          <a:r>
            <a:rPr lang="es-ES" dirty="0" smtClean="0"/>
            <a:t> social Governança</a:t>
          </a:r>
          <a:endParaRPr lang="es-ES" dirty="0"/>
        </a:p>
      </dgm:t>
    </dgm:pt>
    <dgm:pt modelId="{99A9D925-8DB0-430C-873A-D3ADB76B4037}" type="parTrans" cxnId="{E870E277-6903-43C6-BBDF-5CAB49D86385}">
      <dgm:prSet/>
      <dgm:spPr/>
      <dgm:t>
        <a:bodyPr/>
        <a:lstStyle/>
        <a:p>
          <a:endParaRPr lang="es-ES"/>
        </a:p>
      </dgm:t>
    </dgm:pt>
    <dgm:pt modelId="{1B08F45E-5C10-4CB8-A199-63A21F7B7843}" type="sibTrans" cxnId="{E870E277-6903-43C6-BBDF-5CAB49D86385}">
      <dgm:prSet/>
      <dgm:spPr/>
      <dgm:t>
        <a:bodyPr/>
        <a:lstStyle/>
        <a:p>
          <a:endParaRPr lang="es-ES"/>
        </a:p>
      </dgm:t>
    </dgm:pt>
    <dgm:pt modelId="{671F8037-C539-429E-B80C-FC49AC939B6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Sistema de </a:t>
          </a:r>
          <a:r>
            <a:rPr lang="es-ES" dirty="0" err="1" smtClean="0"/>
            <a:t>conèixement</a:t>
          </a:r>
          <a:endParaRPr lang="es-ES" dirty="0"/>
        </a:p>
      </dgm:t>
    </dgm:pt>
    <dgm:pt modelId="{63E425C7-0083-491E-855F-88A4F48C619B}" type="parTrans" cxnId="{1B4F2545-0B7B-4257-BCC1-D742027C6526}">
      <dgm:prSet/>
      <dgm:spPr/>
      <dgm:t>
        <a:bodyPr/>
        <a:lstStyle/>
        <a:p>
          <a:endParaRPr lang="es-ES"/>
        </a:p>
      </dgm:t>
    </dgm:pt>
    <dgm:pt modelId="{297462F7-88FF-40D1-810C-197AA22D0155}" type="sibTrans" cxnId="{1B4F2545-0B7B-4257-BCC1-D742027C6526}">
      <dgm:prSet/>
      <dgm:spPr/>
      <dgm:t>
        <a:bodyPr/>
        <a:lstStyle/>
        <a:p>
          <a:endParaRPr lang="es-ES"/>
        </a:p>
      </dgm:t>
    </dgm:pt>
    <dgm:pt modelId="{9BA7DF5A-0E84-4B7A-8534-DE940ABA2E99}" type="pres">
      <dgm:prSet presAssocID="{37D18B72-CCBC-4ED2-A295-7ADEB825A24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3E4B13DB-457B-4167-8020-E663164AE5B2}" type="pres">
      <dgm:prSet presAssocID="{7F8BDE81-6102-455A-B274-98529AEA0C15}" presName="Parent" presStyleLbl="node0" presStyleIdx="0" presStyleCnt="1" custLinFactNeighborX="-190" custLinFactNeighborY="-1145">
        <dgm:presLayoutVars>
          <dgm:chMax val="5"/>
          <dgm:chPref val="5"/>
        </dgm:presLayoutVars>
      </dgm:prSet>
      <dgm:spPr/>
      <dgm:t>
        <a:bodyPr/>
        <a:lstStyle/>
        <a:p>
          <a:endParaRPr lang="es-ES"/>
        </a:p>
      </dgm:t>
    </dgm:pt>
    <dgm:pt modelId="{525ABF88-CD57-4005-94CE-740BAD6C482D}" type="pres">
      <dgm:prSet presAssocID="{7F8BDE81-6102-455A-B274-98529AEA0C15}" presName="Accent2" presStyleLbl="node1" presStyleIdx="0" presStyleCnt="19"/>
      <dgm:spPr/>
    </dgm:pt>
    <dgm:pt modelId="{98DBF27A-EFA2-44EA-A56A-3791E6DEEDB2}" type="pres">
      <dgm:prSet presAssocID="{7F8BDE81-6102-455A-B274-98529AEA0C15}" presName="Accent3" presStyleLbl="node1" presStyleIdx="1" presStyleCnt="19"/>
      <dgm:spPr/>
    </dgm:pt>
    <dgm:pt modelId="{54E22AF4-AB63-4DB2-8C14-64A82C8C1619}" type="pres">
      <dgm:prSet presAssocID="{7F8BDE81-6102-455A-B274-98529AEA0C15}" presName="Accent4" presStyleLbl="node1" presStyleIdx="2" presStyleCnt="19"/>
      <dgm:spPr/>
    </dgm:pt>
    <dgm:pt modelId="{8D692E9E-0124-4AAA-A15B-445A4A016C00}" type="pres">
      <dgm:prSet presAssocID="{7F8BDE81-6102-455A-B274-98529AEA0C15}" presName="Accent5" presStyleLbl="node1" presStyleIdx="3" presStyleCnt="19"/>
      <dgm:spPr/>
    </dgm:pt>
    <dgm:pt modelId="{84984C75-8F0C-439B-A794-DDA234B06D6E}" type="pres">
      <dgm:prSet presAssocID="{7F8BDE81-6102-455A-B274-98529AEA0C15}" presName="Accent6" presStyleLbl="node1" presStyleIdx="4" presStyleCnt="19"/>
      <dgm:spPr/>
    </dgm:pt>
    <dgm:pt modelId="{D57CDAA6-B6B9-43D3-858E-1C2B7A1EB9F3}" type="pres">
      <dgm:prSet presAssocID="{6ED0B606-9948-4AF5-8147-4A03F0EF2168}" presName="Child1" presStyleLbl="node1" presStyleIdx="5" presStyleCnt="19" custScaleX="140771" custScaleY="129921" custLinFactNeighborX="-1150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07A834B-A508-4E71-85D3-477703C5EB43}" type="pres">
      <dgm:prSet presAssocID="{6ED0B606-9948-4AF5-8147-4A03F0EF2168}" presName="Accent7" presStyleCnt="0"/>
      <dgm:spPr/>
    </dgm:pt>
    <dgm:pt modelId="{8FDA219E-1D93-47B0-9B57-118571ECA003}" type="pres">
      <dgm:prSet presAssocID="{6ED0B606-9948-4AF5-8147-4A03F0EF2168}" presName="AccentHold1" presStyleLbl="node1" presStyleIdx="6" presStyleCnt="19"/>
      <dgm:spPr/>
    </dgm:pt>
    <dgm:pt modelId="{7249FD6E-1E1A-436C-9DED-4C48AE78848B}" type="pres">
      <dgm:prSet presAssocID="{6ED0B606-9948-4AF5-8147-4A03F0EF2168}" presName="Accent8" presStyleCnt="0"/>
      <dgm:spPr/>
    </dgm:pt>
    <dgm:pt modelId="{220308C1-EA4B-4168-BEF0-2263A60E47E0}" type="pres">
      <dgm:prSet presAssocID="{6ED0B606-9948-4AF5-8147-4A03F0EF2168}" presName="AccentHold2" presStyleLbl="node1" presStyleIdx="7" presStyleCnt="19"/>
      <dgm:spPr/>
    </dgm:pt>
    <dgm:pt modelId="{1DFD94FC-565A-4864-84E9-E1769BE96805}" type="pres">
      <dgm:prSet presAssocID="{4494B591-CE25-4621-9421-E7579CCEC51E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868AB63-0063-4F85-BFB8-7A3868CB8962}" type="pres">
      <dgm:prSet presAssocID="{4494B591-CE25-4621-9421-E7579CCEC51E}" presName="Accent9" presStyleCnt="0"/>
      <dgm:spPr/>
    </dgm:pt>
    <dgm:pt modelId="{5A647750-79B8-43D7-B9C0-062B67EAE0A7}" type="pres">
      <dgm:prSet presAssocID="{4494B591-CE25-4621-9421-E7579CCEC51E}" presName="AccentHold1" presStyleLbl="node1" presStyleIdx="9" presStyleCnt="19"/>
      <dgm:spPr/>
    </dgm:pt>
    <dgm:pt modelId="{A80ED939-6066-4BC0-8A3E-9FBE4C4BA310}" type="pres">
      <dgm:prSet presAssocID="{4494B591-CE25-4621-9421-E7579CCEC51E}" presName="Accent10" presStyleCnt="0"/>
      <dgm:spPr/>
    </dgm:pt>
    <dgm:pt modelId="{4B2D060F-DE70-410A-A10F-BEE3990138D2}" type="pres">
      <dgm:prSet presAssocID="{4494B591-CE25-4621-9421-E7579CCEC51E}" presName="AccentHold2" presStyleLbl="node1" presStyleIdx="10" presStyleCnt="19"/>
      <dgm:spPr/>
    </dgm:pt>
    <dgm:pt modelId="{1F2A7D7E-152C-4141-9ADA-FE31E9E4FF5E}" type="pres">
      <dgm:prSet presAssocID="{4494B591-CE25-4621-9421-E7579CCEC51E}" presName="Accent11" presStyleCnt="0"/>
      <dgm:spPr/>
    </dgm:pt>
    <dgm:pt modelId="{41AE2CDB-6227-4908-BBE4-FC3713F4B616}" type="pres">
      <dgm:prSet presAssocID="{4494B591-CE25-4621-9421-E7579CCEC51E}" presName="AccentHold3" presStyleLbl="node1" presStyleIdx="11" presStyleCnt="19"/>
      <dgm:spPr/>
    </dgm:pt>
    <dgm:pt modelId="{574E88EE-75C4-45E4-BB0A-B061EFA85468}" type="pres">
      <dgm:prSet presAssocID="{86EA0CA6-26FA-4CAC-9E8C-75DAF8666789}" presName="Child3" presStyleLbl="node1" presStyleIdx="12" presStyleCnt="19" custLinFactX="-120139" custLinFactY="-100000" custLinFactNeighborX="-200000" custLinFactNeighborY="-11042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245E7EA-5CBC-44BC-BBD6-F68BF4A5A86A}" type="pres">
      <dgm:prSet presAssocID="{86EA0CA6-26FA-4CAC-9E8C-75DAF8666789}" presName="Accent12" presStyleCnt="0"/>
      <dgm:spPr/>
    </dgm:pt>
    <dgm:pt modelId="{4E1F53E3-2431-478F-B202-C08053046B8E}" type="pres">
      <dgm:prSet presAssocID="{86EA0CA6-26FA-4CAC-9E8C-75DAF8666789}" presName="AccentHold1" presStyleLbl="node1" presStyleIdx="13" presStyleCnt="19" custLinFactX="-29034" custLinFactNeighborX="-100000" custLinFactNeighborY="50005"/>
      <dgm:spPr/>
    </dgm:pt>
    <dgm:pt modelId="{090241BF-17B1-42A7-BBF9-2889B8A4B9F0}" type="pres">
      <dgm:prSet presAssocID="{9CCF01B6-FBF2-4D23-9E67-85FF045BF81B}" presName="Child4" presStyleLbl="node1" presStyleIdx="14" presStyleCnt="19" custLinFactNeighborX="-50793" custLinFactNeighborY="-278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3CDAE5C-D636-41C9-BF75-BB43ADC44B72}" type="pres">
      <dgm:prSet presAssocID="{9CCF01B6-FBF2-4D23-9E67-85FF045BF81B}" presName="Accent13" presStyleCnt="0"/>
      <dgm:spPr/>
    </dgm:pt>
    <dgm:pt modelId="{2248A543-E6A6-459E-87FA-DD6E88086195}" type="pres">
      <dgm:prSet presAssocID="{9CCF01B6-FBF2-4D23-9E67-85FF045BF81B}" presName="AccentHold1" presStyleLbl="node1" presStyleIdx="15" presStyleCnt="19"/>
      <dgm:spPr/>
    </dgm:pt>
    <dgm:pt modelId="{664F425C-E9F7-40E0-BF75-49D35114216B}" type="pres">
      <dgm:prSet presAssocID="{671F8037-C539-429E-B80C-FC49AC939B69}" presName="Child5" presStyleLbl="node1" presStyleIdx="16" presStyleCnt="19" custScaleX="89749" custScaleY="79049" custLinFactY="100000" custLinFactNeighborX="68344" custLinFactNeighborY="19329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26CCE74-7BC9-43E5-BB3E-A812C1A43A40}" type="pres">
      <dgm:prSet presAssocID="{671F8037-C539-429E-B80C-FC49AC939B69}" presName="Accent15" presStyleCnt="0"/>
      <dgm:spPr/>
    </dgm:pt>
    <dgm:pt modelId="{6A22544F-34FC-436A-A052-6EC147544B42}" type="pres">
      <dgm:prSet presAssocID="{671F8037-C539-429E-B80C-FC49AC939B69}" presName="AccentHold2" presStyleLbl="node1" presStyleIdx="17" presStyleCnt="19"/>
      <dgm:spPr/>
    </dgm:pt>
    <dgm:pt modelId="{1705F581-A38A-425F-810D-09CDD171F0F3}" type="pres">
      <dgm:prSet presAssocID="{671F8037-C539-429E-B80C-FC49AC939B69}" presName="Accent16" presStyleCnt="0"/>
      <dgm:spPr/>
    </dgm:pt>
    <dgm:pt modelId="{CBC2F9CE-BBBE-4ECF-AD1B-95BAA91690D1}" type="pres">
      <dgm:prSet presAssocID="{671F8037-C539-429E-B80C-FC49AC939B69}" presName="AccentHold3" presStyleLbl="node1" presStyleIdx="18" presStyleCnt="19" custLinFactX="52900" custLinFactY="12392" custLinFactNeighborX="100000" custLinFactNeighborY="100000"/>
      <dgm:spPr/>
    </dgm:pt>
  </dgm:ptLst>
  <dgm:cxnLst>
    <dgm:cxn modelId="{F37E47FE-8BBA-47D6-88B6-9064FBE0B8A1}" srcId="{7F8BDE81-6102-455A-B274-98529AEA0C15}" destId="{4494B591-CE25-4621-9421-E7579CCEC51E}" srcOrd="1" destOrd="0" parTransId="{0901B5CE-E496-4548-9654-4922B97CF78E}" sibTransId="{450B54EC-393D-4CB7-BEA4-5C4163D590CA}"/>
    <dgm:cxn modelId="{F7415C3D-5EEC-42E5-B5BA-B418D5EB5E76}" type="presOf" srcId="{4494B591-CE25-4621-9421-E7579CCEC51E}" destId="{1DFD94FC-565A-4864-84E9-E1769BE96805}" srcOrd="0" destOrd="0" presId="urn:microsoft.com/office/officeart/2009/3/layout/CircleRelationship"/>
    <dgm:cxn modelId="{8C7F244E-3151-467A-8D84-4DAEC1698898}" srcId="{7F8BDE81-6102-455A-B274-98529AEA0C15}" destId="{6ED0B606-9948-4AF5-8147-4A03F0EF2168}" srcOrd="0" destOrd="0" parTransId="{B25E84C9-11E2-431B-A2D4-0F24310C9A65}" sibTransId="{DB345657-0E95-455E-94EA-B1B33DA9FA42}"/>
    <dgm:cxn modelId="{18B5AF6C-D46F-4AC2-A540-5C9FE6A490BD}" type="presOf" srcId="{7F8BDE81-6102-455A-B274-98529AEA0C15}" destId="{3E4B13DB-457B-4167-8020-E663164AE5B2}" srcOrd="0" destOrd="0" presId="urn:microsoft.com/office/officeart/2009/3/layout/CircleRelationship"/>
    <dgm:cxn modelId="{CE52461D-E31D-4025-A2AC-1C88CF81EE7B}" srcId="{37D18B72-CCBC-4ED2-A295-7ADEB825A24D}" destId="{7F8BDE81-6102-455A-B274-98529AEA0C15}" srcOrd="0" destOrd="0" parTransId="{3CF085D6-F400-4686-929F-F6C6048E4DA9}" sibTransId="{D4B63CE2-9C98-492E-BCDD-230244638EC6}"/>
    <dgm:cxn modelId="{5E0FDDBD-EB24-4A77-A629-C217AB3A2F1C}" type="presOf" srcId="{6ED0B606-9948-4AF5-8147-4A03F0EF2168}" destId="{D57CDAA6-B6B9-43D3-858E-1C2B7A1EB9F3}" srcOrd="0" destOrd="0" presId="urn:microsoft.com/office/officeart/2009/3/layout/CircleRelationship"/>
    <dgm:cxn modelId="{E870E277-6903-43C6-BBDF-5CAB49D86385}" srcId="{7F8BDE81-6102-455A-B274-98529AEA0C15}" destId="{9CCF01B6-FBF2-4D23-9E67-85FF045BF81B}" srcOrd="3" destOrd="0" parTransId="{99A9D925-8DB0-430C-873A-D3ADB76B4037}" sibTransId="{1B08F45E-5C10-4CB8-A199-63A21F7B7843}"/>
    <dgm:cxn modelId="{EB3CAD24-6F27-4DF7-A40F-B7760D4F7D39}" type="presOf" srcId="{37D18B72-CCBC-4ED2-A295-7ADEB825A24D}" destId="{9BA7DF5A-0E84-4B7A-8534-DE940ABA2E99}" srcOrd="0" destOrd="0" presId="urn:microsoft.com/office/officeart/2009/3/layout/CircleRelationship"/>
    <dgm:cxn modelId="{6A64EA5E-D618-474F-A0FC-39C90817F5C5}" srcId="{37D18B72-CCBC-4ED2-A295-7ADEB825A24D}" destId="{03D25F81-A201-49C0-B430-D871573FC0BE}" srcOrd="1" destOrd="0" parTransId="{90E9B71F-0E6B-47D8-A19B-142961CA5A47}" sibTransId="{3CF70372-8CAA-4727-A1AB-07EFDB8ECA2F}"/>
    <dgm:cxn modelId="{EF7C37FB-92A6-452E-959B-A47324BD397A}" type="presOf" srcId="{86EA0CA6-26FA-4CAC-9E8C-75DAF8666789}" destId="{574E88EE-75C4-45E4-BB0A-B061EFA85468}" srcOrd="0" destOrd="0" presId="urn:microsoft.com/office/officeart/2009/3/layout/CircleRelationship"/>
    <dgm:cxn modelId="{34D31270-D2B8-428E-96CC-8ACF9BCEA4C7}" type="presOf" srcId="{671F8037-C539-429E-B80C-FC49AC939B69}" destId="{664F425C-E9F7-40E0-BF75-49D35114216B}" srcOrd="0" destOrd="0" presId="urn:microsoft.com/office/officeart/2009/3/layout/CircleRelationship"/>
    <dgm:cxn modelId="{BB7A89C3-871D-4D6C-A91C-22AC3FD1B942}" type="presOf" srcId="{9CCF01B6-FBF2-4D23-9E67-85FF045BF81B}" destId="{090241BF-17B1-42A7-BBF9-2889B8A4B9F0}" srcOrd="0" destOrd="0" presId="urn:microsoft.com/office/officeart/2009/3/layout/CircleRelationship"/>
    <dgm:cxn modelId="{A6C7B701-BE2B-40E8-8E2B-850E31631166}" srcId="{7F8BDE81-6102-455A-B274-98529AEA0C15}" destId="{86EA0CA6-26FA-4CAC-9E8C-75DAF8666789}" srcOrd="2" destOrd="0" parTransId="{21C0EED3-3305-474B-98A8-54977EA1AED3}" sibTransId="{AC7627E5-0CF4-4A86-98D3-09CC6FCF0FBA}"/>
    <dgm:cxn modelId="{1B4F2545-0B7B-4257-BCC1-D742027C6526}" srcId="{7F8BDE81-6102-455A-B274-98529AEA0C15}" destId="{671F8037-C539-429E-B80C-FC49AC939B69}" srcOrd="4" destOrd="0" parTransId="{63E425C7-0083-491E-855F-88A4F48C619B}" sibTransId="{297462F7-88FF-40D1-810C-197AA22D0155}"/>
    <dgm:cxn modelId="{137C117D-A057-4260-9464-C73733F252AD}" type="presParOf" srcId="{9BA7DF5A-0E84-4B7A-8534-DE940ABA2E99}" destId="{3E4B13DB-457B-4167-8020-E663164AE5B2}" srcOrd="0" destOrd="0" presId="urn:microsoft.com/office/officeart/2009/3/layout/CircleRelationship"/>
    <dgm:cxn modelId="{B1995957-7C8B-4B94-86E8-A0B5B70F3496}" type="presParOf" srcId="{9BA7DF5A-0E84-4B7A-8534-DE940ABA2E99}" destId="{525ABF88-CD57-4005-94CE-740BAD6C482D}" srcOrd="1" destOrd="0" presId="urn:microsoft.com/office/officeart/2009/3/layout/CircleRelationship"/>
    <dgm:cxn modelId="{2088DE2B-C0A3-4006-BE6B-EE0C953D1F1F}" type="presParOf" srcId="{9BA7DF5A-0E84-4B7A-8534-DE940ABA2E99}" destId="{98DBF27A-EFA2-44EA-A56A-3791E6DEEDB2}" srcOrd="2" destOrd="0" presId="urn:microsoft.com/office/officeart/2009/3/layout/CircleRelationship"/>
    <dgm:cxn modelId="{0599D089-CCDE-42E9-B9D1-3069252CB32A}" type="presParOf" srcId="{9BA7DF5A-0E84-4B7A-8534-DE940ABA2E99}" destId="{54E22AF4-AB63-4DB2-8C14-64A82C8C1619}" srcOrd="3" destOrd="0" presId="urn:microsoft.com/office/officeart/2009/3/layout/CircleRelationship"/>
    <dgm:cxn modelId="{ED074109-2AEA-4D68-8673-5D7725E4E630}" type="presParOf" srcId="{9BA7DF5A-0E84-4B7A-8534-DE940ABA2E99}" destId="{8D692E9E-0124-4AAA-A15B-445A4A016C00}" srcOrd="4" destOrd="0" presId="urn:microsoft.com/office/officeart/2009/3/layout/CircleRelationship"/>
    <dgm:cxn modelId="{EFC91E79-0D3A-461D-90C7-269E8E61570C}" type="presParOf" srcId="{9BA7DF5A-0E84-4B7A-8534-DE940ABA2E99}" destId="{84984C75-8F0C-439B-A794-DDA234B06D6E}" srcOrd="5" destOrd="0" presId="urn:microsoft.com/office/officeart/2009/3/layout/CircleRelationship"/>
    <dgm:cxn modelId="{59D5737A-D883-4DFB-A51E-3B076DC0C527}" type="presParOf" srcId="{9BA7DF5A-0E84-4B7A-8534-DE940ABA2E99}" destId="{D57CDAA6-B6B9-43D3-858E-1C2B7A1EB9F3}" srcOrd="6" destOrd="0" presId="urn:microsoft.com/office/officeart/2009/3/layout/CircleRelationship"/>
    <dgm:cxn modelId="{B0751AD9-FEA9-4567-9A47-E68052CC0BD8}" type="presParOf" srcId="{9BA7DF5A-0E84-4B7A-8534-DE940ABA2E99}" destId="{607A834B-A508-4E71-85D3-477703C5EB43}" srcOrd="7" destOrd="0" presId="urn:microsoft.com/office/officeart/2009/3/layout/CircleRelationship"/>
    <dgm:cxn modelId="{AAEFF739-804A-428C-8898-247CFAB5E27E}" type="presParOf" srcId="{607A834B-A508-4E71-85D3-477703C5EB43}" destId="{8FDA219E-1D93-47B0-9B57-118571ECA003}" srcOrd="0" destOrd="0" presId="urn:microsoft.com/office/officeart/2009/3/layout/CircleRelationship"/>
    <dgm:cxn modelId="{D552C2B7-AF19-4595-97EE-7DBC33B8A05D}" type="presParOf" srcId="{9BA7DF5A-0E84-4B7A-8534-DE940ABA2E99}" destId="{7249FD6E-1E1A-436C-9DED-4C48AE78848B}" srcOrd="8" destOrd="0" presId="urn:microsoft.com/office/officeart/2009/3/layout/CircleRelationship"/>
    <dgm:cxn modelId="{5AB40EE8-77D0-4414-AB6E-EA2FA9866C01}" type="presParOf" srcId="{7249FD6E-1E1A-436C-9DED-4C48AE78848B}" destId="{220308C1-EA4B-4168-BEF0-2263A60E47E0}" srcOrd="0" destOrd="0" presId="urn:microsoft.com/office/officeart/2009/3/layout/CircleRelationship"/>
    <dgm:cxn modelId="{52CD00C3-9F4D-4560-9ADC-2EFCD21B566C}" type="presParOf" srcId="{9BA7DF5A-0E84-4B7A-8534-DE940ABA2E99}" destId="{1DFD94FC-565A-4864-84E9-E1769BE96805}" srcOrd="9" destOrd="0" presId="urn:microsoft.com/office/officeart/2009/3/layout/CircleRelationship"/>
    <dgm:cxn modelId="{7EED1796-CC83-4B32-B849-08E4C12092AE}" type="presParOf" srcId="{9BA7DF5A-0E84-4B7A-8534-DE940ABA2E99}" destId="{8868AB63-0063-4F85-BFB8-7A3868CB8962}" srcOrd="10" destOrd="0" presId="urn:microsoft.com/office/officeart/2009/3/layout/CircleRelationship"/>
    <dgm:cxn modelId="{D967C732-CA19-46D7-96F8-2E63826BA44F}" type="presParOf" srcId="{8868AB63-0063-4F85-BFB8-7A3868CB8962}" destId="{5A647750-79B8-43D7-B9C0-062B67EAE0A7}" srcOrd="0" destOrd="0" presId="urn:microsoft.com/office/officeart/2009/3/layout/CircleRelationship"/>
    <dgm:cxn modelId="{0F596556-75FC-46D3-9FC2-D29257500ED6}" type="presParOf" srcId="{9BA7DF5A-0E84-4B7A-8534-DE940ABA2E99}" destId="{A80ED939-6066-4BC0-8A3E-9FBE4C4BA310}" srcOrd="11" destOrd="0" presId="urn:microsoft.com/office/officeart/2009/3/layout/CircleRelationship"/>
    <dgm:cxn modelId="{2EECFFDB-1695-4E99-B089-A704A21F92E3}" type="presParOf" srcId="{A80ED939-6066-4BC0-8A3E-9FBE4C4BA310}" destId="{4B2D060F-DE70-410A-A10F-BEE3990138D2}" srcOrd="0" destOrd="0" presId="urn:microsoft.com/office/officeart/2009/3/layout/CircleRelationship"/>
    <dgm:cxn modelId="{99E87E17-1DC2-4648-B585-A6F4AE4903A4}" type="presParOf" srcId="{9BA7DF5A-0E84-4B7A-8534-DE940ABA2E99}" destId="{1F2A7D7E-152C-4141-9ADA-FE31E9E4FF5E}" srcOrd="12" destOrd="0" presId="urn:microsoft.com/office/officeart/2009/3/layout/CircleRelationship"/>
    <dgm:cxn modelId="{E148CB3C-F7D3-465E-A2DC-FA335936A6C4}" type="presParOf" srcId="{1F2A7D7E-152C-4141-9ADA-FE31E9E4FF5E}" destId="{41AE2CDB-6227-4908-BBE4-FC3713F4B616}" srcOrd="0" destOrd="0" presId="urn:microsoft.com/office/officeart/2009/3/layout/CircleRelationship"/>
    <dgm:cxn modelId="{8514D327-59E5-4F6A-BA55-829B676C5167}" type="presParOf" srcId="{9BA7DF5A-0E84-4B7A-8534-DE940ABA2E99}" destId="{574E88EE-75C4-45E4-BB0A-B061EFA85468}" srcOrd="13" destOrd="0" presId="urn:microsoft.com/office/officeart/2009/3/layout/CircleRelationship"/>
    <dgm:cxn modelId="{022803F4-957C-4B2F-976B-2C69370FF203}" type="presParOf" srcId="{9BA7DF5A-0E84-4B7A-8534-DE940ABA2E99}" destId="{2245E7EA-5CBC-44BC-BBD6-F68BF4A5A86A}" srcOrd="14" destOrd="0" presId="urn:microsoft.com/office/officeart/2009/3/layout/CircleRelationship"/>
    <dgm:cxn modelId="{EB4FAA06-1129-4A18-A4E1-42E206786D06}" type="presParOf" srcId="{2245E7EA-5CBC-44BC-BBD6-F68BF4A5A86A}" destId="{4E1F53E3-2431-478F-B202-C08053046B8E}" srcOrd="0" destOrd="0" presId="urn:microsoft.com/office/officeart/2009/3/layout/CircleRelationship"/>
    <dgm:cxn modelId="{C1288037-FC8F-4490-8BD9-5D82189C4E24}" type="presParOf" srcId="{9BA7DF5A-0E84-4B7A-8534-DE940ABA2E99}" destId="{090241BF-17B1-42A7-BBF9-2889B8A4B9F0}" srcOrd="15" destOrd="0" presId="urn:microsoft.com/office/officeart/2009/3/layout/CircleRelationship"/>
    <dgm:cxn modelId="{CF00E4C0-F414-467E-A7A0-04082B8C2E6C}" type="presParOf" srcId="{9BA7DF5A-0E84-4B7A-8534-DE940ABA2E99}" destId="{73CDAE5C-D636-41C9-BF75-BB43ADC44B72}" srcOrd="16" destOrd="0" presId="urn:microsoft.com/office/officeart/2009/3/layout/CircleRelationship"/>
    <dgm:cxn modelId="{2AF5B0D9-A687-4B92-AC1D-0786FF598260}" type="presParOf" srcId="{73CDAE5C-D636-41C9-BF75-BB43ADC44B72}" destId="{2248A543-E6A6-459E-87FA-DD6E88086195}" srcOrd="0" destOrd="0" presId="urn:microsoft.com/office/officeart/2009/3/layout/CircleRelationship"/>
    <dgm:cxn modelId="{00EBC8F4-5E1F-459E-89A8-45F5AC240B33}" type="presParOf" srcId="{9BA7DF5A-0E84-4B7A-8534-DE940ABA2E99}" destId="{664F425C-E9F7-40E0-BF75-49D35114216B}" srcOrd="17" destOrd="0" presId="urn:microsoft.com/office/officeart/2009/3/layout/CircleRelationship"/>
    <dgm:cxn modelId="{DD4EAA19-37A8-4C85-BDAF-85D526B2FE61}" type="presParOf" srcId="{9BA7DF5A-0E84-4B7A-8534-DE940ABA2E99}" destId="{E26CCE74-7BC9-43E5-BB3E-A812C1A43A40}" srcOrd="18" destOrd="0" presId="urn:microsoft.com/office/officeart/2009/3/layout/CircleRelationship"/>
    <dgm:cxn modelId="{FDEBB414-14F2-4AE3-AA46-FEE49A297ACD}" type="presParOf" srcId="{E26CCE74-7BC9-43E5-BB3E-A812C1A43A40}" destId="{6A22544F-34FC-436A-A052-6EC147544B42}" srcOrd="0" destOrd="0" presId="urn:microsoft.com/office/officeart/2009/3/layout/CircleRelationship"/>
    <dgm:cxn modelId="{4D8C5E02-887B-4155-AE5D-EA5F36A1DD53}" type="presParOf" srcId="{9BA7DF5A-0E84-4B7A-8534-DE940ABA2E99}" destId="{1705F581-A38A-425F-810D-09CDD171F0F3}" srcOrd="19" destOrd="0" presId="urn:microsoft.com/office/officeart/2009/3/layout/CircleRelationship"/>
    <dgm:cxn modelId="{BD3FC312-1383-483E-A154-4356264E2A66}" type="presParOf" srcId="{1705F581-A38A-425F-810D-09CDD171F0F3}" destId="{CBC2F9CE-BBBE-4ECF-AD1B-95BAA91690D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D18B72-CCBC-4ED2-A295-7ADEB825A24D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8BDE81-6102-455A-B274-98529AEA0C15}">
      <dgm:prSet phldrT="[Texto]" custT="1"/>
      <dgm:spPr/>
      <dgm:t>
        <a:bodyPr/>
        <a:lstStyle/>
        <a:p>
          <a:endParaRPr lang="es-ES" sz="1600" dirty="0" smtClean="0"/>
        </a:p>
        <a:p>
          <a:r>
            <a:rPr lang="es-ES" sz="2000" b="1" dirty="0" smtClean="0"/>
            <a:t>CREIXEMENT URBÀ INTEL·LIGENT</a:t>
          </a:r>
          <a:endParaRPr lang="es-ES" sz="2000" b="1" dirty="0"/>
        </a:p>
      </dgm:t>
    </dgm:pt>
    <dgm:pt modelId="{3CF085D6-F400-4686-929F-F6C6048E4DA9}" type="parTrans" cxnId="{CE52461D-E31D-4025-A2AC-1C88CF81EE7B}">
      <dgm:prSet/>
      <dgm:spPr/>
      <dgm:t>
        <a:bodyPr/>
        <a:lstStyle/>
        <a:p>
          <a:endParaRPr lang="es-ES"/>
        </a:p>
      </dgm:t>
    </dgm:pt>
    <dgm:pt modelId="{D4B63CE2-9C98-492E-BCDD-230244638EC6}" type="sibTrans" cxnId="{CE52461D-E31D-4025-A2AC-1C88CF81EE7B}">
      <dgm:prSet/>
      <dgm:spPr/>
      <dgm:t>
        <a:bodyPr/>
        <a:lstStyle/>
        <a:p>
          <a:endParaRPr lang="es-ES"/>
        </a:p>
      </dgm:t>
    </dgm:pt>
    <dgm:pt modelId="{6ED0B606-9948-4AF5-8147-4A03F0EF216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400" dirty="0" smtClean="0"/>
            <a:t>Sistema </a:t>
          </a:r>
          <a:r>
            <a:rPr lang="es-ES" sz="1400" dirty="0" err="1" smtClean="0"/>
            <a:t>productiu</a:t>
          </a:r>
          <a:endParaRPr lang="es-ES" sz="1400" dirty="0"/>
        </a:p>
      </dgm:t>
    </dgm:pt>
    <dgm:pt modelId="{B25E84C9-11E2-431B-A2D4-0F24310C9A65}" type="parTrans" cxnId="{8C7F244E-3151-467A-8D84-4DAEC1698898}">
      <dgm:prSet/>
      <dgm:spPr/>
      <dgm:t>
        <a:bodyPr/>
        <a:lstStyle/>
        <a:p>
          <a:endParaRPr lang="es-ES"/>
        </a:p>
      </dgm:t>
    </dgm:pt>
    <dgm:pt modelId="{DB345657-0E95-455E-94EA-B1B33DA9FA42}" type="sibTrans" cxnId="{8C7F244E-3151-467A-8D84-4DAEC1698898}">
      <dgm:prSet/>
      <dgm:spPr/>
      <dgm:t>
        <a:bodyPr/>
        <a:lstStyle/>
        <a:p>
          <a:endParaRPr lang="es-ES"/>
        </a:p>
      </dgm:t>
    </dgm:pt>
    <dgm:pt modelId="{4494B591-CE25-4621-9421-E7579CCEC51E}">
      <dgm:prSet phldrT="[Texto]"/>
      <dgm:spPr>
        <a:solidFill>
          <a:schemeClr val="accent5">
            <a:lumMod val="60000"/>
            <a:lumOff val="40000"/>
            <a:alpha val="87000"/>
          </a:schemeClr>
        </a:solidFill>
      </dgm:spPr>
      <dgm:t>
        <a:bodyPr/>
        <a:lstStyle/>
        <a:p>
          <a:r>
            <a:rPr lang="es-ES" dirty="0" err="1" smtClean="0"/>
            <a:t>Identitat</a:t>
          </a:r>
          <a:r>
            <a:rPr lang="es-ES" dirty="0" smtClean="0"/>
            <a:t> Urbana i cultura</a:t>
          </a:r>
          <a:endParaRPr lang="es-ES" dirty="0"/>
        </a:p>
      </dgm:t>
    </dgm:pt>
    <dgm:pt modelId="{0901B5CE-E496-4548-9654-4922B97CF78E}" type="parTrans" cxnId="{F37E47FE-8BBA-47D6-88B6-9064FBE0B8A1}">
      <dgm:prSet/>
      <dgm:spPr/>
      <dgm:t>
        <a:bodyPr/>
        <a:lstStyle/>
        <a:p>
          <a:endParaRPr lang="es-ES"/>
        </a:p>
      </dgm:t>
    </dgm:pt>
    <dgm:pt modelId="{450B54EC-393D-4CB7-BEA4-5C4163D590CA}" type="sibTrans" cxnId="{F37E47FE-8BBA-47D6-88B6-9064FBE0B8A1}">
      <dgm:prSet/>
      <dgm:spPr/>
      <dgm:t>
        <a:bodyPr/>
        <a:lstStyle/>
        <a:p>
          <a:endParaRPr lang="es-ES"/>
        </a:p>
      </dgm:t>
    </dgm:pt>
    <dgm:pt modelId="{86EA0CA6-26FA-4CAC-9E8C-75DAF866678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200" dirty="0" err="1" smtClean="0"/>
            <a:t>Mediambient</a:t>
          </a:r>
          <a:r>
            <a:rPr lang="es-ES" sz="1200" dirty="0" smtClean="0"/>
            <a:t> i </a:t>
          </a:r>
          <a:r>
            <a:rPr lang="es-ES" sz="1200" dirty="0" err="1" smtClean="0"/>
            <a:t>paisatge</a:t>
          </a:r>
          <a:endParaRPr lang="es-ES" sz="1200" dirty="0"/>
        </a:p>
      </dgm:t>
    </dgm:pt>
    <dgm:pt modelId="{21C0EED3-3305-474B-98A8-54977EA1AED3}" type="parTrans" cxnId="{A6C7B701-BE2B-40E8-8E2B-850E31631166}">
      <dgm:prSet/>
      <dgm:spPr/>
      <dgm:t>
        <a:bodyPr/>
        <a:lstStyle/>
        <a:p>
          <a:endParaRPr lang="es-ES"/>
        </a:p>
      </dgm:t>
    </dgm:pt>
    <dgm:pt modelId="{AC7627E5-0CF4-4A86-98D3-09CC6FCF0FBA}" type="sibTrans" cxnId="{A6C7B701-BE2B-40E8-8E2B-850E31631166}">
      <dgm:prSet/>
      <dgm:spPr/>
      <dgm:t>
        <a:bodyPr/>
        <a:lstStyle/>
        <a:p>
          <a:endParaRPr lang="es-ES"/>
        </a:p>
      </dgm:t>
    </dgm:pt>
    <dgm:pt modelId="{03D25F81-A201-49C0-B430-D871573FC0BE}">
      <dgm:prSet/>
      <dgm:spPr/>
      <dgm:t>
        <a:bodyPr/>
        <a:lstStyle/>
        <a:p>
          <a:endParaRPr lang="es-ES" dirty="0"/>
        </a:p>
      </dgm:t>
    </dgm:pt>
    <dgm:pt modelId="{90E9B71F-0E6B-47D8-A19B-142961CA5A47}" type="parTrans" cxnId="{6A64EA5E-D618-474F-A0FC-39C90817F5C5}">
      <dgm:prSet/>
      <dgm:spPr/>
      <dgm:t>
        <a:bodyPr/>
        <a:lstStyle/>
        <a:p>
          <a:endParaRPr lang="es-ES"/>
        </a:p>
      </dgm:t>
    </dgm:pt>
    <dgm:pt modelId="{3CF70372-8CAA-4727-A1AB-07EFDB8ECA2F}" type="sibTrans" cxnId="{6A64EA5E-D618-474F-A0FC-39C90817F5C5}">
      <dgm:prSet/>
      <dgm:spPr/>
      <dgm:t>
        <a:bodyPr/>
        <a:lstStyle/>
        <a:p>
          <a:endParaRPr lang="es-ES"/>
        </a:p>
      </dgm:t>
    </dgm:pt>
    <dgm:pt modelId="{9CCF01B6-FBF2-4D23-9E67-85FF045BF81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err="1" smtClean="0"/>
            <a:t>Cohesió</a:t>
          </a:r>
          <a:r>
            <a:rPr lang="es-ES" dirty="0" smtClean="0"/>
            <a:t> social Governança</a:t>
          </a:r>
          <a:endParaRPr lang="es-ES" dirty="0"/>
        </a:p>
      </dgm:t>
    </dgm:pt>
    <dgm:pt modelId="{99A9D925-8DB0-430C-873A-D3ADB76B4037}" type="parTrans" cxnId="{E870E277-6903-43C6-BBDF-5CAB49D86385}">
      <dgm:prSet/>
      <dgm:spPr/>
      <dgm:t>
        <a:bodyPr/>
        <a:lstStyle/>
        <a:p>
          <a:endParaRPr lang="es-ES"/>
        </a:p>
      </dgm:t>
    </dgm:pt>
    <dgm:pt modelId="{1B08F45E-5C10-4CB8-A199-63A21F7B7843}" type="sibTrans" cxnId="{E870E277-6903-43C6-BBDF-5CAB49D86385}">
      <dgm:prSet/>
      <dgm:spPr/>
      <dgm:t>
        <a:bodyPr/>
        <a:lstStyle/>
        <a:p>
          <a:endParaRPr lang="es-ES"/>
        </a:p>
      </dgm:t>
    </dgm:pt>
    <dgm:pt modelId="{671F8037-C539-429E-B80C-FC49AC939B6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Sistema de </a:t>
          </a:r>
          <a:r>
            <a:rPr lang="es-ES" dirty="0" err="1" smtClean="0"/>
            <a:t>conèixement</a:t>
          </a:r>
          <a:endParaRPr lang="es-ES" dirty="0"/>
        </a:p>
      </dgm:t>
    </dgm:pt>
    <dgm:pt modelId="{63E425C7-0083-491E-855F-88A4F48C619B}" type="parTrans" cxnId="{1B4F2545-0B7B-4257-BCC1-D742027C6526}">
      <dgm:prSet/>
      <dgm:spPr/>
      <dgm:t>
        <a:bodyPr/>
        <a:lstStyle/>
        <a:p>
          <a:endParaRPr lang="es-ES"/>
        </a:p>
      </dgm:t>
    </dgm:pt>
    <dgm:pt modelId="{297462F7-88FF-40D1-810C-197AA22D0155}" type="sibTrans" cxnId="{1B4F2545-0B7B-4257-BCC1-D742027C6526}">
      <dgm:prSet/>
      <dgm:spPr/>
      <dgm:t>
        <a:bodyPr/>
        <a:lstStyle/>
        <a:p>
          <a:endParaRPr lang="es-ES"/>
        </a:p>
      </dgm:t>
    </dgm:pt>
    <dgm:pt modelId="{9BA7DF5A-0E84-4B7A-8534-DE940ABA2E99}" type="pres">
      <dgm:prSet presAssocID="{37D18B72-CCBC-4ED2-A295-7ADEB825A24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3E4B13DB-457B-4167-8020-E663164AE5B2}" type="pres">
      <dgm:prSet presAssocID="{7F8BDE81-6102-455A-B274-98529AEA0C15}" presName="Parent" presStyleLbl="node0" presStyleIdx="0" presStyleCnt="1" custLinFactNeighborX="-190" custLinFactNeighborY="-1145">
        <dgm:presLayoutVars>
          <dgm:chMax val="5"/>
          <dgm:chPref val="5"/>
        </dgm:presLayoutVars>
      </dgm:prSet>
      <dgm:spPr/>
      <dgm:t>
        <a:bodyPr/>
        <a:lstStyle/>
        <a:p>
          <a:endParaRPr lang="es-ES"/>
        </a:p>
      </dgm:t>
    </dgm:pt>
    <dgm:pt modelId="{525ABF88-CD57-4005-94CE-740BAD6C482D}" type="pres">
      <dgm:prSet presAssocID="{7F8BDE81-6102-455A-B274-98529AEA0C15}" presName="Accent2" presStyleLbl="node1" presStyleIdx="0" presStyleCnt="19"/>
      <dgm:spPr/>
    </dgm:pt>
    <dgm:pt modelId="{98DBF27A-EFA2-44EA-A56A-3791E6DEEDB2}" type="pres">
      <dgm:prSet presAssocID="{7F8BDE81-6102-455A-B274-98529AEA0C15}" presName="Accent3" presStyleLbl="node1" presStyleIdx="1" presStyleCnt="19"/>
      <dgm:spPr/>
    </dgm:pt>
    <dgm:pt modelId="{54E22AF4-AB63-4DB2-8C14-64A82C8C1619}" type="pres">
      <dgm:prSet presAssocID="{7F8BDE81-6102-455A-B274-98529AEA0C15}" presName="Accent4" presStyleLbl="node1" presStyleIdx="2" presStyleCnt="19"/>
      <dgm:spPr/>
    </dgm:pt>
    <dgm:pt modelId="{8D692E9E-0124-4AAA-A15B-445A4A016C00}" type="pres">
      <dgm:prSet presAssocID="{7F8BDE81-6102-455A-B274-98529AEA0C15}" presName="Accent5" presStyleLbl="node1" presStyleIdx="3" presStyleCnt="19"/>
      <dgm:spPr/>
    </dgm:pt>
    <dgm:pt modelId="{84984C75-8F0C-439B-A794-DDA234B06D6E}" type="pres">
      <dgm:prSet presAssocID="{7F8BDE81-6102-455A-B274-98529AEA0C15}" presName="Accent6" presStyleLbl="node1" presStyleIdx="4" presStyleCnt="19"/>
      <dgm:spPr/>
    </dgm:pt>
    <dgm:pt modelId="{D57CDAA6-B6B9-43D3-858E-1C2B7A1EB9F3}" type="pres">
      <dgm:prSet presAssocID="{6ED0B606-9948-4AF5-8147-4A03F0EF2168}" presName="Child1" presStyleLbl="node1" presStyleIdx="5" presStyleCnt="19" custScaleX="140771" custScaleY="129921" custLinFactNeighborX="-1150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07A834B-A508-4E71-85D3-477703C5EB43}" type="pres">
      <dgm:prSet presAssocID="{6ED0B606-9948-4AF5-8147-4A03F0EF2168}" presName="Accent7" presStyleCnt="0"/>
      <dgm:spPr/>
    </dgm:pt>
    <dgm:pt modelId="{8FDA219E-1D93-47B0-9B57-118571ECA003}" type="pres">
      <dgm:prSet presAssocID="{6ED0B606-9948-4AF5-8147-4A03F0EF2168}" presName="AccentHold1" presStyleLbl="node1" presStyleIdx="6" presStyleCnt="19"/>
      <dgm:spPr/>
    </dgm:pt>
    <dgm:pt modelId="{7249FD6E-1E1A-436C-9DED-4C48AE78848B}" type="pres">
      <dgm:prSet presAssocID="{6ED0B606-9948-4AF5-8147-4A03F0EF2168}" presName="Accent8" presStyleCnt="0"/>
      <dgm:spPr/>
    </dgm:pt>
    <dgm:pt modelId="{220308C1-EA4B-4168-BEF0-2263A60E47E0}" type="pres">
      <dgm:prSet presAssocID="{6ED0B606-9948-4AF5-8147-4A03F0EF2168}" presName="AccentHold2" presStyleLbl="node1" presStyleIdx="7" presStyleCnt="19"/>
      <dgm:spPr/>
    </dgm:pt>
    <dgm:pt modelId="{1DFD94FC-565A-4864-84E9-E1769BE96805}" type="pres">
      <dgm:prSet presAssocID="{4494B591-CE25-4621-9421-E7579CCEC51E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868AB63-0063-4F85-BFB8-7A3868CB8962}" type="pres">
      <dgm:prSet presAssocID="{4494B591-CE25-4621-9421-E7579CCEC51E}" presName="Accent9" presStyleCnt="0"/>
      <dgm:spPr/>
    </dgm:pt>
    <dgm:pt modelId="{5A647750-79B8-43D7-B9C0-062B67EAE0A7}" type="pres">
      <dgm:prSet presAssocID="{4494B591-CE25-4621-9421-E7579CCEC51E}" presName="AccentHold1" presStyleLbl="node1" presStyleIdx="9" presStyleCnt="19"/>
      <dgm:spPr/>
    </dgm:pt>
    <dgm:pt modelId="{A80ED939-6066-4BC0-8A3E-9FBE4C4BA310}" type="pres">
      <dgm:prSet presAssocID="{4494B591-CE25-4621-9421-E7579CCEC51E}" presName="Accent10" presStyleCnt="0"/>
      <dgm:spPr/>
    </dgm:pt>
    <dgm:pt modelId="{4B2D060F-DE70-410A-A10F-BEE3990138D2}" type="pres">
      <dgm:prSet presAssocID="{4494B591-CE25-4621-9421-E7579CCEC51E}" presName="AccentHold2" presStyleLbl="node1" presStyleIdx="10" presStyleCnt="19"/>
      <dgm:spPr/>
    </dgm:pt>
    <dgm:pt modelId="{1F2A7D7E-152C-4141-9ADA-FE31E9E4FF5E}" type="pres">
      <dgm:prSet presAssocID="{4494B591-CE25-4621-9421-E7579CCEC51E}" presName="Accent11" presStyleCnt="0"/>
      <dgm:spPr/>
    </dgm:pt>
    <dgm:pt modelId="{41AE2CDB-6227-4908-BBE4-FC3713F4B616}" type="pres">
      <dgm:prSet presAssocID="{4494B591-CE25-4621-9421-E7579CCEC51E}" presName="AccentHold3" presStyleLbl="node1" presStyleIdx="11" presStyleCnt="19"/>
      <dgm:spPr/>
    </dgm:pt>
    <dgm:pt modelId="{574E88EE-75C4-45E4-BB0A-B061EFA85468}" type="pres">
      <dgm:prSet presAssocID="{86EA0CA6-26FA-4CAC-9E8C-75DAF8666789}" presName="Child3" presStyleLbl="node1" presStyleIdx="12" presStyleCnt="19" custLinFactX="-120139" custLinFactY="-100000" custLinFactNeighborX="-200000" custLinFactNeighborY="-11042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245E7EA-5CBC-44BC-BBD6-F68BF4A5A86A}" type="pres">
      <dgm:prSet presAssocID="{86EA0CA6-26FA-4CAC-9E8C-75DAF8666789}" presName="Accent12" presStyleCnt="0"/>
      <dgm:spPr/>
    </dgm:pt>
    <dgm:pt modelId="{4E1F53E3-2431-478F-B202-C08053046B8E}" type="pres">
      <dgm:prSet presAssocID="{86EA0CA6-26FA-4CAC-9E8C-75DAF8666789}" presName="AccentHold1" presStyleLbl="node1" presStyleIdx="13" presStyleCnt="19" custLinFactX="-29034" custLinFactNeighborX="-100000" custLinFactNeighborY="50005"/>
      <dgm:spPr/>
    </dgm:pt>
    <dgm:pt modelId="{090241BF-17B1-42A7-BBF9-2889B8A4B9F0}" type="pres">
      <dgm:prSet presAssocID="{9CCF01B6-FBF2-4D23-9E67-85FF045BF81B}" presName="Child4" presStyleLbl="node1" presStyleIdx="14" presStyleCnt="19" custLinFactNeighborX="-50793" custLinFactNeighborY="-278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3CDAE5C-D636-41C9-BF75-BB43ADC44B72}" type="pres">
      <dgm:prSet presAssocID="{9CCF01B6-FBF2-4D23-9E67-85FF045BF81B}" presName="Accent13" presStyleCnt="0"/>
      <dgm:spPr/>
    </dgm:pt>
    <dgm:pt modelId="{2248A543-E6A6-459E-87FA-DD6E88086195}" type="pres">
      <dgm:prSet presAssocID="{9CCF01B6-FBF2-4D23-9E67-85FF045BF81B}" presName="AccentHold1" presStyleLbl="node1" presStyleIdx="15" presStyleCnt="19"/>
      <dgm:spPr/>
    </dgm:pt>
    <dgm:pt modelId="{664F425C-E9F7-40E0-BF75-49D35114216B}" type="pres">
      <dgm:prSet presAssocID="{671F8037-C539-429E-B80C-FC49AC939B69}" presName="Child5" presStyleLbl="node1" presStyleIdx="16" presStyleCnt="19" custScaleX="89749" custScaleY="79049" custLinFactY="100000" custLinFactNeighborX="68344" custLinFactNeighborY="19329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26CCE74-7BC9-43E5-BB3E-A812C1A43A40}" type="pres">
      <dgm:prSet presAssocID="{671F8037-C539-429E-B80C-FC49AC939B69}" presName="Accent15" presStyleCnt="0"/>
      <dgm:spPr/>
    </dgm:pt>
    <dgm:pt modelId="{6A22544F-34FC-436A-A052-6EC147544B42}" type="pres">
      <dgm:prSet presAssocID="{671F8037-C539-429E-B80C-FC49AC939B69}" presName="AccentHold2" presStyleLbl="node1" presStyleIdx="17" presStyleCnt="19"/>
      <dgm:spPr/>
    </dgm:pt>
    <dgm:pt modelId="{1705F581-A38A-425F-810D-09CDD171F0F3}" type="pres">
      <dgm:prSet presAssocID="{671F8037-C539-429E-B80C-FC49AC939B69}" presName="Accent16" presStyleCnt="0"/>
      <dgm:spPr/>
    </dgm:pt>
    <dgm:pt modelId="{CBC2F9CE-BBBE-4ECF-AD1B-95BAA91690D1}" type="pres">
      <dgm:prSet presAssocID="{671F8037-C539-429E-B80C-FC49AC939B69}" presName="AccentHold3" presStyleLbl="node1" presStyleIdx="18" presStyleCnt="19" custLinFactX="52900" custLinFactY="12392" custLinFactNeighborX="100000" custLinFactNeighborY="100000"/>
      <dgm:spPr/>
    </dgm:pt>
  </dgm:ptLst>
  <dgm:cxnLst>
    <dgm:cxn modelId="{ECAB56EA-ECD6-48FD-9100-D6B1567B7261}" type="presOf" srcId="{6ED0B606-9948-4AF5-8147-4A03F0EF2168}" destId="{D57CDAA6-B6B9-43D3-858E-1C2B7A1EB9F3}" srcOrd="0" destOrd="0" presId="urn:microsoft.com/office/officeart/2009/3/layout/CircleRelationship"/>
    <dgm:cxn modelId="{ED4D79D8-A13F-4777-A919-EB5DFDB29E30}" type="presOf" srcId="{9CCF01B6-FBF2-4D23-9E67-85FF045BF81B}" destId="{090241BF-17B1-42A7-BBF9-2889B8A4B9F0}" srcOrd="0" destOrd="0" presId="urn:microsoft.com/office/officeart/2009/3/layout/CircleRelationship"/>
    <dgm:cxn modelId="{1B4F2545-0B7B-4257-BCC1-D742027C6526}" srcId="{7F8BDE81-6102-455A-B274-98529AEA0C15}" destId="{671F8037-C539-429E-B80C-FC49AC939B69}" srcOrd="4" destOrd="0" parTransId="{63E425C7-0083-491E-855F-88A4F48C619B}" sibTransId="{297462F7-88FF-40D1-810C-197AA22D0155}"/>
    <dgm:cxn modelId="{AAA5CCAE-23B2-440A-BDAA-0F18F7523A90}" type="presOf" srcId="{37D18B72-CCBC-4ED2-A295-7ADEB825A24D}" destId="{9BA7DF5A-0E84-4B7A-8534-DE940ABA2E99}" srcOrd="0" destOrd="0" presId="urn:microsoft.com/office/officeart/2009/3/layout/CircleRelationship"/>
    <dgm:cxn modelId="{CE52461D-E31D-4025-A2AC-1C88CF81EE7B}" srcId="{37D18B72-CCBC-4ED2-A295-7ADEB825A24D}" destId="{7F8BDE81-6102-455A-B274-98529AEA0C15}" srcOrd="0" destOrd="0" parTransId="{3CF085D6-F400-4686-929F-F6C6048E4DA9}" sibTransId="{D4B63CE2-9C98-492E-BCDD-230244638EC6}"/>
    <dgm:cxn modelId="{FEF4C3EB-D0FF-487A-8CB0-1BB08128B25C}" type="presOf" srcId="{86EA0CA6-26FA-4CAC-9E8C-75DAF8666789}" destId="{574E88EE-75C4-45E4-BB0A-B061EFA85468}" srcOrd="0" destOrd="0" presId="urn:microsoft.com/office/officeart/2009/3/layout/CircleRelationship"/>
    <dgm:cxn modelId="{073B313D-B410-42E2-91CA-6EFBD28C971C}" type="presOf" srcId="{7F8BDE81-6102-455A-B274-98529AEA0C15}" destId="{3E4B13DB-457B-4167-8020-E663164AE5B2}" srcOrd="0" destOrd="0" presId="urn:microsoft.com/office/officeart/2009/3/layout/CircleRelationship"/>
    <dgm:cxn modelId="{8C7F244E-3151-467A-8D84-4DAEC1698898}" srcId="{7F8BDE81-6102-455A-B274-98529AEA0C15}" destId="{6ED0B606-9948-4AF5-8147-4A03F0EF2168}" srcOrd="0" destOrd="0" parTransId="{B25E84C9-11E2-431B-A2D4-0F24310C9A65}" sibTransId="{DB345657-0E95-455E-94EA-B1B33DA9FA42}"/>
    <dgm:cxn modelId="{A6C7B701-BE2B-40E8-8E2B-850E31631166}" srcId="{7F8BDE81-6102-455A-B274-98529AEA0C15}" destId="{86EA0CA6-26FA-4CAC-9E8C-75DAF8666789}" srcOrd="2" destOrd="0" parTransId="{21C0EED3-3305-474B-98A8-54977EA1AED3}" sibTransId="{AC7627E5-0CF4-4A86-98D3-09CC6FCF0FBA}"/>
    <dgm:cxn modelId="{6A64EA5E-D618-474F-A0FC-39C90817F5C5}" srcId="{37D18B72-CCBC-4ED2-A295-7ADEB825A24D}" destId="{03D25F81-A201-49C0-B430-D871573FC0BE}" srcOrd="1" destOrd="0" parTransId="{90E9B71F-0E6B-47D8-A19B-142961CA5A47}" sibTransId="{3CF70372-8CAA-4727-A1AB-07EFDB8ECA2F}"/>
    <dgm:cxn modelId="{346BB084-AB24-4477-B7AB-D4893B6DC662}" type="presOf" srcId="{4494B591-CE25-4621-9421-E7579CCEC51E}" destId="{1DFD94FC-565A-4864-84E9-E1769BE96805}" srcOrd="0" destOrd="0" presId="urn:microsoft.com/office/officeart/2009/3/layout/CircleRelationship"/>
    <dgm:cxn modelId="{F37E47FE-8BBA-47D6-88B6-9064FBE0B8A1}" srcId="{7F8BDE81-6102-455A-B274-98529AEA0C15}" destId="{4494B591-CE25-4621-9421-E7579CCEC51E}" srcOrd="1" destOrd="0" parTransId="{0901B5CE-E496-4548-9654-4922B97CF78E}" sibTransId="{450B54EC-393D-4CB7-BEA4-5C4163D590CA}"/>
    <dgm:cxn modelId="{E870E277-6903-43C6-BBDF-5CAB49D86385}" srcId="{7F8BDE81-6102-455A-B274-98529AEA0C15}" destId="{9CCF01B6-FBF2-4D23-9E67-85FF045BF81B}" srcOrd="3" destOrd="0" parTransId="{99A9D925-8DB0-430C-873A-D3ADB76B4037}" sibTransId="{1B08F45E-5C10-4CB8-A199-63A21F7B7843}"/>
    <dgm:cxn modelId="{3B9B05EC-89ED-43C6-9F01-7A63BDCB3686}" type="presOf" srcId="{671F8037-C539-429E-B80C-FC49AC939B69}" destId="{664F425C-E9F7-40E0-BF75-49D35114216B}" srcOrd="0" destOrd="0" presId="urn:microsoft.com/office/officeart/2009/3/layout/CircleRelationship"/>
    <dgm:cxn modelId="{EA7DE699-1A29-43F5-92C9-401E8C70DD37}" type="presParOf" srcId="{9BA7DF5A-0E84-4B7A-8534-DE940ABA2E99}" destId="{3E4B13DB-457B-4167-8020-E663164AE5B2}" srcOrd="0" destOrd="0" presId="urn:microsoft.com/office/officeart/2009/3/layout/CircleRelationship"/>
    <dgm:cxn modelId="{5D1F364D-C20E-45BD-B4A5-D348BD65D8B0}" type="presParOf" srcId="{9BA7DF5A-0E84-4B7A-8534-DE940ABA2E99}" destId="{525ABF88-CD57-4005-94CE-740BAD6C482D}" srcOrd="1" destOrd="0" presId="urn:microsoft.com/office/officeart/2009/3/layout/CircleRelationship"/>
    <dgm:cxn modelId="{B216A6E1-3BCB-4F34-8622-866A3064CA96}" type="presParOf" srcId="{9BA7DF5A-0E84-4B7A-8534-DE940ABA2E99}" destId="{98DBF27A-EFA2-44EA-A56A-3791E6DEEDB2}" srcOrd="2" destOrd="0" presId="urn:microsoft.com/office/officeart/2009/3/layout/CircleRelationship"/>
    <dgm:cxn modelId="{DF3CBAD1-8AC5-4267-A3D6-30953C30DBA6}" type="presParOf" srcId="{9BA7DF5A-0E84-4B7A-8534-DE940ABA2E99}" destId="{54E22AF4-AB63-4DB2-8C14-64A82C8C1619}" srcOrd="3" destOrd="0" presId="urn:microsoft.com/office/officeart/2009/3/layout/CircleRelationship"/>
    <dgm:cxn modelId="{B898F0F0-3F83-491D-9746-8F4F64D5C019}" type="presParOf" srcId="{9BA7DF5A-0E84-4B7A-8534-DE940ABA2E99}" destId="{8D692E9E-0124-4AAA-A15B-445A4A016C00}" srcOrd="4" destOrd="0" presId="urn:microsoft.com/office/officeart/2009/3/layout/CircleRelationship"/>
    <dgm:cxn modelId="{013AE731-46F5-4FD5-AF1C-F73C425C8DFB}" type="presParOf" srcId="{9BA7DF5A-0E84-4B7A-8534-DE940ABA2E99}" destId="{84984C75-8F0C-439B-A794-DDA234B06D6E}" srcOrd="5" destOrd="0" presId="urn:microsoft.com/office/officeart/2009/3/layout/CircleRelationship"/>
    <dgm:cxn modelId="{2A9F2687-3222-46EB-BC07-1C97BE47DF44}" type="presParOf" srcId="{9BA7DF5A-0E84-4B7A-8534-DE940ABA2E99}" destId="{D57CDAA6-B6B9-43D3-858E-1C2B7A1EB9F3}" srcOrd="6" destOrd="0" presId="urn:microsoft.com/office/officeart/2009/3/layout/CircleRelationship"/>
    <dgm:cxn modelId="{275BEDC9-9914-459C-90C1-3E96A0C53FAC}" type="presParOf" srcId="{9BA7DF5A-0E84-4B7A-8534-DE940ABA2E99}" destId="{607A834B-A508-4E71-85D3-477703C5EB43}" srcOrd="7" destOrd="0" presId="urn:microsoft.com/office/officeart/2009/3/layout/CircleRelationship"/>
    <dgm:cxn modelId="{029BF666-6980-40C0-B0B2-5AF566AB83B4}" type="presParOf" srcId="{607A834B-A508-4E71-85D3-477703C5EB43}" destId="{8FDA219E-1D93-47B0-9B57-118571ECA003}" srcOrd="0" destOrd="0" presId="urn:microsoft.com/office/officeart/2009/3/layout/CircleRelationship"/>
    <dgm:cxn modelId="{409847DF-6793-4D5D-ADC6-21C374B0623F}" type="presParOf" srcId="{9BA7DF5A-0E84-4B7A-8534-DE940ABA2E99}" destId="{7249FD6E-1E1A-436C-9DED-4C48AE78848B}" srcOrd="8" destOrd="0" presId="urn:microsoft.com/office/officeart/2009/3/layout/CircleRelationship"/>
    <dgm:cxn modelId="{4D85CCDD-D615-4A31-9640-2DCC6652DF87}" type="presParOf" srcId="{7249FD6E-1E1A-436C-9DED-4C48AE78848B}" destId="{220308C1-EA4B-4168-BEF0-2263A60E47E0}" srcOrd="0" destOrd="0" presId="urn:microsoft.com/office/officeart/2009/3/layout/CircleRelationship"/>
    <dgm:cxn modelId="{C7A9A255-3AC5-41B5-BB18-86A72439B3C9}" type="presParOf" srcId="{9BA7DF5A-0E84-4B7A-8534-DE940ABA2E99}" destId="{1DFD94FC-565A-4864-84E9-E1769BE96805}" srcOrd="9" destOrd="0" presId="urn:microsoft.com/office/officeart/2009/3/layout/CircleRelationship"/>
    <dgm:cxn modelId="{2E2FA868-F50F-4B1A-B868-07B1A12F084D}" type="presParOf" srcId="{9BA7DF5A-0E84-4B7A-8534-DE940ABA2E99}" destId="{8868AB63-0063-4F85-BFB8-7A3868CB8962}" srcOrd="10" destOrd="0" presId="urn:microsoft.com/office/officeart/2009/3/layout/CircleRelationship"/>
    <dgm:cxn modelId="{F0E546AC-B229-4700-A263-2B0043F0A5E5}" type="presParOf" srcId="{8868AB63-0063-4F85-BFB8-7A3868CB8962}" destId="{5A647750-79B8-43D7-B9C0-062B67EAE0A7}" srcOrd="0" destOrd="0" presId="urn:microsoft.com/office/officeart/2009/3/layout/CircleRelationship"/>
    <dgm:cxn modelId="{FDAE038C-E50C-4863-B5B7-EDBE2F60CADD}" type="presParOf" srcId="{9BA7DF5A-0E84-4B7A-8534-DE940ABA2E99}" destId="{A80ED939-6066-4BC0-8A3E-9FBE4C4BA310}" srcOrd="11" destOrd="0" presId="urn:microsoft.com/office/officeart/2009/3/layout/CircleRelationship"/>
    <dgm:cxn modelId="{55D39331-458B-4056-B74E-D046DE6B5929}" type="presParOf" srcId="{A80ED939-6066-4BC0-8A3E-9FBE4C4BA310}" destId="{4B2D060F-DE70-410A-A10F-BEE3990138D2}" srcOrd="0" destOrd="0" presId="urn:microsoft.com/office/officeart/2009/3/layout/CircleRelationship"/>
    <dgm:cxn modelId="{406DC7AF-43F2-428C-B7B5-F6C302E03C63}" type="presParOf" srcId="{9BA7DF5A-0E84-4B7A-8534-DE940ABA2E99}" destId="{1F2A7D7E-152C-4141-9ADA-FE31E9E4FF5E}" srcOrd="12" destOrd="0" presId="urn:microsoft.com/office/officeart/2009/3/layout/CircleRelationship"/>
    <dgm:cxn modelId="{90605D66-B6FB-46E4-806A-AC40DE4C087A}" type="presParOf" srcId="{1F2A7D7E-152C-4141-9ADA-FE31E9E4FF5E}" destId="{41AE2CDB-6227-4908-BBE4-FC3713F4B616}" srcOrd="0" destOrd="0" presId="urn:microsoft.com/office/officeart/2009/3/layout/CircleRelationship"/>
    <dgm:cxn modelId="{64979C5D-364B-4AF2-8A86-0B62DA84BAF4}" type="presParOf" srcId="{9BA7DF5A-0E84-4B7A-8534-DE940ABA2E99}" destId="{574E88EE-75C4-45E4-BB0A-B061EFA85468}" srcOrd="13" destOrd="0" presId="urn:microsoft.com/office/officeart/2009/3/layout/CircleRelationship"/>
    <dgm:cxn modelId="{F40B9008-AF25-47A2-9BDA-1BE344A8BE62}" type="presParOf" srcId="{9BA7DF5A-0E84-4B7A-8534-DE940ABA2E99}" destId="{2245E7EA-5CBC-44BC-BBD6-F68BF4A5A86A}" srcOrd="14" destOrd="0" presId="urn:microsoft.com/office/officeart/2009/3/layout/CircleRelationship"/>
    <dgm:cxn modelId="{09E2551D-E095-4E2F-8237-223FB9BE2596}" type="presParOf" srcId="{2245E7EA-5CBC-44BC-BBD6-F68BF4A5A86A}" destId="{4E1F53E3-2431-478F-B202-C08053046B8E}" srcOrd="0" destOrd="0" presId="urn:microsoft.com/office/officeart/2009/3/layout/CircleRelationship"/>
    <dgm:cxn modelId="{73F5C852-21D7-47B7-8B05-4D52B796D53B}" type="presParOf" srcId="{9BA7DF5A-0E84-4B7A-8534-DE940ABA2E99}" destId="{090241BF-17B1-42A7-BBF9-2889B8A4B9F0}" srcOrd="15" destOrd="0" presId="urn:microsoft.com/office/officeart/2009/3/layout/CircleRelationship"/>
    <dgm:cxn modelId="{89584D96-1DC2-4617-B2D5-7CB3E953C26E}" type="presParOf" srcId="{9BA7DF5A-0E84-4B7A-8534-DE940ABA2E99}" destId="{73CDAE5C-D636-41C9-BF75-BB43ADC44B72}" srcOrd="16" destOrd="0" presId="urn:microsoft.com/office/officeart/2009/3/layout/CircleRelationship"/>
    <dgm:cxn modelId="{928542E1-390D-44AD-9A2F-75D188C52E91}" type="presParOf" srcId="{73CDAE5C-D636-41C9-BF75-BB43ADC44B72}" destId="{2248A543-E6A6-459E-87FA-DD6E88086195}" srcOrd="0" destOrd="0" presId="urn:microsoft.com/office/officeart/2009/3/layout/CircleRelationship"/>
    <dgm:cxn modelId="{9115C168-9F88-4010-B119-CBE54ED8174B}" type="presParOf" srcId="{9BA7DF5A-0E84-4B7A-8534-DE940ABA2E99}" destId="{664F425C-E9F7-40E0-BF75-49D35114216B}" srcOrd="17" destOrd="0" presId="urn:microsoft.com/office/officeart/2009/3/layout/CircleRelationship"/>
    <dgm:cxn modelId="{28E7A4A5-D62C-49C0-A2B4-027BECB65309}" type="presParOf" srcId="{9BA7DF5A-0E84-4B7A-8534-DE940ABA2E99}" destId="{E26CCE74-7BC9-43E5-BB3E-A812C1A43A40}" srcOrd="18" destOrd="0" presId="urn:microsoft.com/office/officeart/2009/3/layout/CircleRelationship"/>
    <dgm:cxn modelId="{818F1ACD-CA43-4992-BD7B-F2FFEC212954}" type="presParOf" srcId="{E26CCE74-7BC9-43E5-BB3E-A812C1A43A40}" destId="{6A22544F-34FC-436A-A052-6EC147544B42}" srcOrd="0" destOrd="0" presId="urn:microsoft.com/office/officeart/2009/3/layout/CircleRelationship"/>
    <dgm:cxn modelId="{FFC77CE4-36EF-45FC-9619-5E74A9AFBFA1}" type="presParOf" srcId="{9BA7DF5A-0E84-4B7A-8534-DE940ABA2E99}" destId="{1705F581-A38A-425F-810D-09CDD171F0F3}" srcOrd="19" destOrd="0" presId="urn:microsoft.com/office/officeart/2009/3/layout/CircleRelationship"/>
    <dgm:cxn modelId="{F6D7E38C-E73F-43A0-BF8D-8A14456077CB}" type="presParOf" srcId="{1705F581-A38A-425F-810D-09CDD171F0F3}" destId="{CBC2F9CE-BBBE-4ECF-AD1B-95BAA91690D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D18B72-CCBC-4ED2-A295-7ADEB825A24D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8BDE81-6102-455A-B274-98529AEA0C15}">
      <dgm:prSet phldrT="[Texto]" custT="1"/>
      <dgm:spPr/>
      <dgm:t>
        <a:bodyPr/>
        <a:lstStyle/>
        <a:p>
          <a:endParaRPr lang="es-ES" sz="1600" dirty="0" smtClean="0"/>
        </a:p>
        <a:p>
          <a:r>
            <a:rPr lang="es-ES" sz="2000" b="1" dirty="0" smtClean="0"/>
            <a:t>CREIXEMENT URBÀ INTEL·LIGENT</a:t>
          </a:r>
          <a:endParaRPr lang="es-ES" sz="2000" b="1" dirty="0"/>
        </a:p>
      </dgm:t>
    </dgm:pt>
    <dgm:pt modelId="{3CF085D6-F400-4686-929F-F6C6048E4DA9}" type="parTrans" cxnId="{CE52461D-E31D-4025-A2AC-1C88CF81EE7B}">
      <dgm:prSet/>
      <dgm:spPr/>
      <dgm:t>
        <a:bodyPr/>
        <a:lstStyle/>
        <a:p>
          <a:endParaRPr lang="es-ES"/>
        </a:p>
      </dgm:t>
    </dgm:pt>
    <dgm:pt modelId="{D4B63CE2-9C98-492E-BCDD-230244638EC6}" type="sibTrans" cxnId="{CE52461D-E31D-4025-A2AC-1C88CF81EE7B}">
      <dgm:prSet/>
      <dgm:spPr/>
      <dgm:t>
        <a:bodyPr/>
        <a:lstStyle/>
        <a:p>
          <a:endParaRPr lang="es-ES"/>
        </a:p>
      </dgm:t>
    </dgm:pt>
    <dgm:pt modelId="{6ED0B606-9948-4AF5-8147-4A03F0EF216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400" dirty="0" smtClean="0"/>
            <a:t>Sistema </a:t>
          </a:r>
          <a:r>
            <a:rPr lang="es-ES" sz="1400" dirty="0" err="1" smtClean="0"/>
            <a:t>productiu</a:t>
          </a:r>
          <a:endParaRPr lang="es-ES" sz="1400" dirty="0"/>
        </a:p>
      </dgm:t>
    </dgm:pt>
    <dgm:pt modelId="{B25E84C9-11E2-431B-A2D4-0F24310C9A65}" type="parTrans" cxnId="{8C7F244E-3151-467A-8D84-4DAEC1698898}">
      <dgm:prSet/>
      <dgm:spPr/>
      <dgm:t>
        <a:bodyPr/>
        <a:lstStyle/>
        <a:p>
          <a:endParaRPr lang="es-ES"/>
        </a:p>
      </dgm:t>
    </dgm:pt>
    <dgm:pt modelId="{DB345657-0E95-455E-94EA-B1B33DA9FA42}" type="sibTrans" cxnId="{8C7F244E-3151-467A-8D84-4DAEC1698898}">
      <dgm:prSet/>
      <dgm:spPr/>
      <dgm:t>
        <a:bodyPr/>
        <a:lstStyle/>
        <a:p>
          <a:endParaRPr lang="es-ES"/>
        </a:p>
      </dgm:t>
    </dgm:pt>
    <dgm:pt modelId="{4494B591-CE25-4621-9421-E7579CCEC51E}">
      <dgm:prSet phldrT="[Texto]"/>
      <dgm:spPr>
        <a:solidFill>
          <a:schemeClr val="accent5">
            <a:lumMod val="60000"/>
            <a:lumOff val="40000"/>
            <a:alpha val="87000"/>
          </a:schemeClr>
        </a:solidFill>
      </dgm:spPr>
      <dgm:t>
        <a:bodyPr/>
        <a:lstStyle/>
        <a:p>
          <a:r>
            <a:rPr lang="es-ES" dirty="0" err="1" smtClean="0"/>
            <a:t>Identitat</a:t>
          </a:r>
          <a:r>
            <a:rPr lang="es-ES" dirty="0" smtClean="0"/>
            <a:t> Urbana i cultura</a:t>
          </a:r>
          <a:endParaRPr lang="es-ES" dirty="0"/>
        </a:p>
      </dgm:t>
    </dgm:pt>
    <dgm:pt modelId="{0901B5CE-E496-4548-9654-4922B97CF78E}" type="parTrans" cxnId="{F37E47FE-8BBA-47D6-88B6-9064FBE0B8A1}">
      <dgm:prSet/>
      <dgm:spPr/>
      <dgm:t>
        <a:bodyPr/>
        <a:lstStyle/>
        <a:p>
          <a:endParaRPr lang="es-ES"/>
        </a:p>
      </dgm:t>
    </dgm:pt>
    <dgm:pt modelId="{450B54EC-393D-4CB7-BEA4-5C4163D590CA}" type="sibTrans" cxnId="{F37E47FE-8BBA-47D6-88B6-9064FBE0B8A1}">
      <dgm:prSet/>
      <dgm:spPr/>
      <dgm:t>
        <a:bodyPr/>
        <a:lstStyle/>
        <a:p>
          <a:endParaRPr lang="es-ES"/>
        </a:p>
      </dgm:t>
    </dgm:pt>
    <dgm:pt modelId="{86EA0CA6-26FA-4CAC-9E8C-75DAF866678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200" dirty="0" err="1" smtClean="0"/>
            <a:t>Mediambient</a:t>
          </a:r>
          <a:r>
            <a:rPr lang="es-ES" sz="1200" dirty="0" smtClean="0"/>
            <a:t> i </a:t>
          </a:r>
          <a:r>
            <a:rPr lang="es-ES" sz="1200" dirty="0" err="1" smtClean="0"/>
            <a:t>paisatge</a:t>
          </a:r>
          <a:endParaRPr lang="es-ES" sz="1200" dirty="0"/>
        </a:p>
      </dgm:t>
    </dgm:pt>
    <dgm:pt modelId="{21C0EED3-3305-474B-98A8-54977EA1AED3}" type="parTrans" cxnId="{A6C7B701-BE2B-40E8-8E2B-850E31631166}">
      <dgm:prSet/>
      <dgm:spPr/>
      <dgm:t>
        <a:bodyPr/>
        <a:lstStyle/>
        <a:p>
          <a:endParaRPr lang="es-ES"/>
        </a:p>
      </dgm:t>
    </dgm:pt>
    <dgm:pt modelId="{AC7627E5-0CF4-4A86-98D3-09CC6FCF0FBA}" type="sibTrans" cxnId="{A6C7B701-BE2B-40E8-8E2B-850E31631166}">
      <dgm:prSet/>
      <dgm:spPr/>
      <dgm:t>
        <a:bodyPr/>
        <a:lstStyle/>
        <a:p>
          <a:endParaRPr lang="es-ES"/>
        </a:p>
      </dgm:t>
    </dgm:pt>
    <dgm:pt modelId="{03D25F81-A201-49C0-B430-D871573FC0BE}">
      <dgm:prSet/>
      <dgm:spPr/>
      <dgm:t>
        <a:bodyPr/>
        <a:lstStyle/>
        <a:p>
          <a:endParaRPr lang="es-ES" dirty="0"/>
        </a:p>
      </dgm:t>
    </dgm:pt>
    <dgm:pt modelId="{90E9B71F-0E6B-47D8-A19B-142961CA5A47}" type="parTrans" cxnId="{6A64EA5E-D618-474F-A0FC-39C90817F5C5}">
      <dgm:prSet/>
      <dgm:spPr/>
      <dgm:t>
        <a:bodyPr/>
        <a:lstStyle/>
        <a:p>
          <a:endParaRPr lang="es-ES"/>
        </a:p>
      </dgm:t>
    </dgm:pt>
    <dgm:pt modelId="{3CF70372-8CAA-4727-A1AB-07EFDB8ECA2F}" type="sibTrans" cxnId="{6A64EA5E-D618-474F-A0FC-39C90817F5C5}">
      <dgm:prSet/>
      <dgm:spPr/>
      <dgm:t>
        <a:bodyPr/>
        <a:lstStyle/>
        <a:p>
          <a:endParaRPr lang="es-ES"/>
        </a:p>
      </dgm:t>
    </dgm:pt>
    <dgm:pt modelId="{9CCF01B6-FBF2-4D23-9E67-85FF045BF81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err="1" smtClean="0"/>
            <a:t>Cohesió</a:t>
          </a:r>
          <a:r>
            <a:rPr lang="es-ES" dirty="0" smtClean="0"/>
            <a:t> social Governança</a:t>
          </a:r>
          <a:endParaRPr lang="es-ES" dirty="0"/>
        </a:p>
      </dgm:t>
    </dgm:pt>
    <dgm:pt modelId="{99A9D925-8DB0-430C-873A-D3ADB76B4037}" type="parTrans" cxnId="{E870E277-6903-43C6-BBDF-5CAB49D86385}">
      <dgm:prSet/>
      <dgm:spPr/>
      <dgm:t>
        <a:bodyPr/>
        <a:lstStyle/>
        <a:p>
          <a:endParaRPr lang="es-ES"/>
        </a:p>
      </dgm:t>
    </dgm:pt>
    <dgm:pt modelId="{1B08F45E-5C10-4CB8-A199-63A21F7B7843}" type="sibTrans" cxnId="{E870E277-6903-43C6-BBDF-5CAB49D86385}">
      <dgm:prSet/>
      <dgm:spPr/>
      <dgm:t>
        <a:bodyPr/>
        <a:lstStyle/>
        <a:p>
          <a:endParaRPr lang="es-ES"/>
        </a:p>
      </dgm:t>
    </dgm:pt>
    <dgm:pt modelId="{671F8037-C539-429E-B80C-FC49AC939B6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Sistema de </a:t>
          </a:r>
          <a:r>
            <a:rPr lang="es-ES" dirty="0" err="1" smtClean="0"/>
            <a:t>conèixement</a:t>
          </a:r>
          <a:endParaRPr lang="es-ES" dirty="0"/>
        </a:p>
      </dgm:t>
    </dgm:pt>
    <dgm:pt modelId="{63E425C7-0083-491E-855F-88A4F48C619B}" type="parTrans" cxnId="{1B4F2545-0B7B-4257-BCC1-D742027C6526}">
      <dgm:prSet/>
      <dgm:spPr/>
      <dgm:t>
        <a:bodyPr/>
        <a:lstStyle/>
        <a:p>
          <a:endParaRPr lang="es-ES"/>
        </a:p>
      </dgm:t>
    </dgm:pt>
    <dgm:pt modelId="{297462F7-88FF-40D1-810C-197AA22D0155}" type="sibTrans" cxnId="{1B4F2545-0B7B-4257-BCC1-D742027C6526}">
      <dgm:prSet/>
      <dgm:spPr/>
      <dgm:t>
        <a:bodyPr/>
        <a:lstStyle/>
        <a:p>
          <a:endParaRPr lang="es-ES"/>
        </a:p>
      </dgm:t>
    </dgm:pt>
    <dgm:pt modelId="{9BA7DF5A-0E84-4B7A-8534-DE940ABA2E99}" type="pres">
      <dgm:prSet presAssocID="{37D18B72-CCBC-4ED2-A295-7ADEB825A24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3E4B13DB-457B-4167-8020-E663164AE5B2}" type="pres">
      <dgm:prSet presAssocID="{7F8BDE81-6102-455A-B274-98529AEA0C15}" presName="Parent" presStyleLbl="node0" presStyleIdx="0" presStyleCnt="1" custLinFactNeighborX="-190" custLinFactNeighborY="-1145">
        <dgm:presLayoutVars>
          <dgm:chMax val="5"/>
          <dgm:chPref val="5"/>
        </dgm:presLayoutVars>
      </dgm:prSet>
      <dgm:spPr/>
      <dgm:t>
        <a:bodyPr/>
        <a:lstStyle/>
        <a:p>
          <a:endParaRPr lang="es-ES"/>
        </a:p>
      </dgm:t>
    </dgm:pt>
    <dgm:pt modelId="{525ABF88-CD57-4005-94CE-740BAD6C482D}" type="pres">
      <dgm:prSet presAssocID="{7F8BDE81-6102-455A-B274-98529AEA0C15}" presName="Accent2" presStyleLbl="node1" presStyleIdx="0" presStyleCnt="19"/>
      <dgm:spPr/>
    </dgm:pt>
    <dgm:pt modelId="{98DBF27A-EFA2-44EA-A56A-3791E6DEEDB2}" type="pres">
      <dgm:prSet presAssocID="{7F8BDE81-6102-455A-B274-98529AEA0C15}" presName="Accent3" presStyleLbl="node1" presStyleIdx="1" presStyleCnt="19"/>
      <dgm:spPr/>
    </dgm:pt>
    <dgm:pt modelId="{54E22AF4-AB63-4DB2-8C14-64A82C8C1619}" type="pres">
      <dgm:prSet presAssocID="{7F8BDE81-6102-455A-B274-98529AEA0C15}" presName="Accent4" presStyleLbl="node1" presStyleIdx="2" presStyleCnt="19"/>
      <dgm:spPr/>
    </dgm:pt>
    <dgm:pt modelId="{8D692E9E-0124-4AAA-A15B-445A4A016C00}" type="pres">
      <dgm:prSet presAssocID="{7F8BDE81-6102-455A-B274-98529AEA0C15}" presName="Accent5" presStyleLbl="node1" presStyleIdx="3" presStyleCnt="19"/>
      <dgm:spPr/>
    </dgm:pt>
    <dgm:pt modelId="{84984C75-8F0C-439B-A794-DDA234B06D6E}" type="pres">
      <dgm:prSet presAssocID="{7F8BDE81-6102-455A-B274-98529AEA0C15}" presName="Accent6" presStyleLbl="node1" presStyleIdx="4" presStyleCnt="19"/>
      <dgm:spPr/>
    </dgm:pt>
    <dgm:pt modelId="{D57CDAA6-B6B9-43D3-858E-1C2B7A1EB9F3}" type="pres">
      <dgm:prSet presAssocID="{6ED0B606-9948-4AF5-8147-4A03F0EF2168}" presName="Child1" presStyleLbl="node1" presStyleIdx="5" presStyleCnt="19" custScaleX="140771" custScaleY="129921" custLinFactNeighborX="-1150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07A834B-A508-4E71-85D3-477703C5EB43}" type="pres">
      <dgm:prSet presAssocID="{6ED0B606-9948-4AF5-8147-4A03F0EF2168}" presName="Accent7" presStyleCnt="0"/>
      <dgm:spPr/>
    </dgm:pt>
    <dgm:pt modelId="{8FDA219E-1D93-47B0-9B57-118571ECA003}" type="pres">
      <dgm:prSet presAssocID="{6ED0B606-9948-4AF5-8147-4A03F0EF2168}" presName="AccentHold1" presStyleLbl="node1" presStyleIdx="6" presStyleCnt="19"/>
      <dgm:spPr/>
    </dgm:pt>
    <dgm:pt modelId="{7249FD6E-1E1A-436C-9DED-4C48AE78848B}" type="pres">
      <dgm:prSet presAssocID="{6ED0B606-9948-4AF5-8147-4A03F0EF2168}" presName="Accent8" presStyleCnt="0"/>
      <dgm:spPr/>
    </dgm:pt>
    <dgm:pt modelId="{220308C1-EA4B-4168-BEF0-2263A60E47E0}" type="pres">
      <dgm:prSet presAssocID="{6ED0B606-9948-4AF5-8147-4A03F0EF2168}" presName="AccentHold2" presStyleLbl="node1" presStyleIdx="7" presStyleCnt="19"/>
      <dgm:spPr/>
    </dgm:pt>
    <dgm:pt modelId="{1DFD94FC-565A-4864-84E9-E1769BE96805}" type="pres">
      <dgm:prSet presAssocID="{4494B591-CE25-4621-9421-E7579CCEC51E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868AB63-0063-4F85-BFB8-7A3868CB8962}" type="pres">
      <dgm:prSet presAssocID="{4494B591-CE25-4621-9421-E7579CCEC51E}" presName="Accent9" presStyleCnt="0"/>
      <dgm:spPr/>
    </dgm:pt>
    <dgm:pt modelId="{5A647750-79B8-43D7-B9C0-062B67EAE0A7}" type="pres">
      <dgm:prSet presAssocID="{4494B591-CE25-4621-9421-E7579CCEC51E}" presName="AccentHold1" presStyleLbl="node1" presStyleIdx="9" presStyleCnt="19"/>
      <dgm:spPr/>
    </dgm:pt>
    <dgm:pt modelId="{A80ED939-6066-4BC0-8A3E-9FBE4C4BA310}" type="pres">
      <dgm:prSet presAssocID="{4494B591-CE25-4621-9421-E7579CCEC51E}" presName="Accent10" presStyleCnt="0"/>
      <dgm:spPr/>
    </dgm:pt>
    <dgm:pt modelId="{4B2D060F-DE70-410A-A10F-BEE3990138D2}" type="pres">
      <dgm:prSet presAssocID="{4494B591-CE25-4621-9421-E7579CCEC51E}" presName="AccentHold2" presStyleLbl="node1" presStyleIdx="10" presStyleCnt="19"/>
      <dgm:spPr/>
    </dgm:pt>
    <dgm:pt modelId="{1F2A7D7E-152C-4141-9ADA-FE31E9E4FF5E}" type="pres">
      <dgm:prSet presAssocID="{4494B591-CE25-4621-9421-E7579CCEC51E}" presName="Accent11" presStyleCnt="0"/>
      <dgm:spPr/>
    </dgm:pt>
    <dgm:pt modelId="{41AE2CDB-6227-4908-BBE4-FC3713F4B616}" type="pres">
      <dgm:prSet presAssocID="{4494B591-CE25-4621-9421-E7579CCEC51E}" presName="AccentHold3" presStyleLbl="node1" presStyleIdx="11" presStyleCnt="19"/>
      <dgm:spPr/>
    </dgm:pt>
    <dgm:pt modelId="{574E88EE-75C4-45E4-BB0A-B061EFA85468}" type="pres">
      <dgm:prSet presAssocID="{86EA0CA6-26FA-4CAC-9E8C-75DAF8666789}" presName="Child3" presStyleLbl="node1" presStyleIdx="12" presStyleCnt="19" custLinFactX="-120139" custLinFactY="-100000" custLinFactNeighborX="-200000" custLinFactNeighborY="-11042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245E7EA-5CBC-44BC-BBD6-F68BF4A5A86A}" type="pres">
      <dgm:prSet presAssocID="{86EA0CA6-26FA-4CAC-9E8C-75DAF8666789}" presName="Accent12" presStyleCnt="0"/>
      <dgm:spPr/>
    </dgm:pt>
    <dgm:pt modelId="{4E1F53E3-2431-478F-B202-C08053046B8E}" type="pres">
      <dgm:prSet presAssocID="{86EA0CA6-26FA-4CAC-9E8C-75DAF8666789}" presName="AccentHold1" presStyleLbl="node1" presStyleIdx="13" presStyleCnt="19" custLinFactX="-29034" custLinFactNeighborX="-100000" custLinFactNeighborY="50005"/>
      <dgm:spPr/>
    </dgm:pt>
    <dgm:pt modelId="{090241BF-17B1-42A7-BBF9-2889B8A4B9F0}" type="pres">
      <dgm:prSet presAssocID="{9CCF01B6-FBF2-4D23-9E67-85FF045BF81B}" presName="Child4" presStyleLbl="node1" presStyleIdx="14" presStyleCnt="19" custLinFactNeighborX="-50793" custLinFactNeighborY="-278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3CDAE5C-D636-41C9-BF75-BB43ADC44B72}" type="pres">
      <dgm:prSet presAssocID="{9CCF01B6-FBF2-4D23-9E67-85FF045BF81B}" presName="Accent13" presStyleCnt="0"/>
      <dgm:spPr/>
    </dgm:pt>
    <dgm:pt modelId="{2248A543-E6A6-459E-87FA-DD6E88086195}" type="pres">
      <dgm:prSet presAssocID="{9CCF01B6-FBF2-4D23-9E67-85FF045BF81B}" presName="AccentHold1" presStyleLbl="node1" presStyleIdx="15" presStyleCnt="19"/>
      <dgm:spPr/>
    </dgm:pt>
    <dgm:pt modelId="{664F425C-E9F7-40E0-BF75-49D35114216B}" type="pres">
      <dgm:prSet presAssocID="{671F8037-C539-429E-B80C-FC49AC939B69}" presName="Child5" presStyleLbl="node1" presStyleIdx="16" presStyleCnt="19" custScaleX="89749" custScaleY="79049" custLinFactY="100000" custLinFactNeighborX="68344" custLinFactNeighborY="19329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26CCE74-7BC9-43E5-BB3E-A812C1A43A40}" type="pres">
      <dgm:prSet presAssocID="{671F8037-C539-429E-B80C-FC49AC939B69}" presName="Accent15" presStyleCnt="0"/>
      <dgm:spPr/>
    </dgm:pt>
    <dgm:pt modelId="{6A22544F-34FC-436A-A052-6EC147544B42}" type="pres">
      <dgm:prSet presAssocID="{671F8037-C539-429E-B80C-FC49AC939B69}" presName="AccentHold2" presStyleLbl="node1" presStyleIdx="17" presStyleCnt="19"/>
      <dgm:spPr/>
    </dgm:pt>
    <dgm:pt modelId="{1705F581-A38A-425F-810D-09CDD171F0F3}" type="pres">
      <dgm:prSet presAssocID="{671F8037-C539-429E-B80C-FC49AC939B69}" presName="Accent16" presStyleCnt="0"/>
      <dgm:spPr/>
    </dgm:pt>
    <dgm:pt modelId="{CBC2F9CE-BBBE-4ECF-AD1B-95BAA91690D1}" type="pres">
      <dgm:prSet presAssocID="{671F8037-C539-429E-B80C-FC49AC939B69}" presName="AccentHold3" presStyleLbl="node1" presStyleIdx="18" presStyleCnt="19" custLinFactX="52900" custLinFactY="12392" custLinFactNeighborX="100000" custLinFactNeighborY="100000"/>
      <dgm:spPr/>
    </dgm:pt>
  </dgm:ptLst>
  <dgm:cxnLst>
    <dgm:cxn modelId="{8B80BB9E-9BE3-4C09-9D84-F74397F5CD82}" type="presOf" srcId="{9CCF01B6-FBF2-4D23-9E67-85FF045BF81B}" destId="{090241BF-17B1-42A7-BBF9-2889B8A4B9F0}" srcOrd="0" destOrd="0" presId="urn:microsoft.com/office/officeart/2009/3/layout/CircleRelationship"/>
    <dgm:cxn modelId="{F37E47FE-8BBA-47D6-88B6-9064FBE0B8A1}" srcId="{7F8BDE81-6102-455A-B274-98529AEA0C15}" destId="{4494B591-CE25-4621-9421-E7579CCEC51E}" srcOrd="1" destOrd="0" parTransId="{0901B5CE-E496-4548-9654-4922B97CF78E}" sibTransId="{450B54EC-393D-4CB7-BEA4-5C4163D590CA}"/>
    <dgm:cxn modelId="{A6C7B701-BE2B-40E8-8E2B-850E31631166}" srcId="{7F8BDE81-6102-455A-B274-98529AEA0C15}" destId="{86EA0CA6-26FA-4CAC-9E8C-75DAF8666789}" srcOrd="2" destOrd="0" parTransId="{21C0EED3-3305-474B-98A8-54977EA1AED3}" sibTransId="{AC7627E5-0CF4-4A86-98D3-09CC6FCF0FBA}"/>
    <dgm:cxn modelId="{1B4F2545-0B7B-4257-BCC1-D742027C6526}" srcId="{7F8BDE81-6102-455A-B274-98529AEA0C15}" destId="{671F8037-C539-429E-B80C-FC49AC939B69}" srcOrd="4" destOrd="0" parTransId="{63E425C7-0083-491E-855F-88A4F48C619B}" sibTransId="{297462F7-88FF-40D1-810C-197AA22D0155}"/>
    <dgm:cxn modelId="{B06DD19E-EAA7-4767-8A4D-2BDC04FCCE26}" type="presOf" srcId="{6ED0B606-9948-4AF5-8147-4A03F0EF2168}" destId="{D57CDAA6-B6B9-43D3-858E-1C2B7A1EB9F3}" srcOrd="0" destOrd="0" presId="urn:microsoft.com/office/officeart/2009/3/layout/CircleRelationship"/>
    <dgm:cxn modelId="{701EE483-4768-4902-9688-668C495B188F}" type="presOf" srcId="{7F8BDE81-6102-455A-B274-98529AEA0C15}" destId="{3E4B13DB-457B-4167-8020-E663164AE5B2}" srcOrd="0" destOrd="0" presId="urn:microsoft.com/office/officeart/2009/3/layout/CircleRelationship"/>
    <dgm:cxn modelId="{E870E277-6903-43C6-BBDF-5CAB49D86385}" srcId="{7F8BDE81-6102-455A-B274-98529AEA0C15}" destId="{9CCF01B6-FBF2-4D23-9E67-85FF045BF81B}" srcOrd="3" destOrd="0" parTransId="{99A9D925-8DB0-430C-873A-D3ADB76B4037}" sibTransId="{1B08F45E-5C10-4CB8-A199-63A21F7B7843}"/>
    <dgm:cxn modelId="{80880C8C-2B42-4EDC-A19C-FB8F12D69793}" type="presOf" srcId="{86EA0CA6-26FA-4CAC-9E8C-75DAF8666789}" destId="{574E88EE-75C4-45E4-BB0A-B061EFA85468}" srcOrd="0" destOrd="0" presId="urn:microsoft.com/office/officeart/2009/3/layout/CircleRelationship"/>
    <dgm:cxn modelId="{D311EF91-5C3A-443A-BC2F-865479D0CF50}" type="presOf" srcId="{4494B591-CE25-4621-9421-E7579CCEC51E}" destId="{1DFD94FC-565A-4864-84E9-E1769BE96805}" srcOrd="0" destOrd="0" presId="urn:microsoft.com/office/officeart/2009/3/layout/CircleRelationship"/>
    <dgm:cxn modelId="{CE52461D-E31D-4025-A2AC-1C88CF81EE7B}" srcId="{37D18B72-CCBC-4ED2-A295-7ADEB825A24D}" destId="{7F8BDE81-6102-455A-B274-98529AEA0C15}" srcOrd="0" destOrd="0" parTransId="{3CF085D6-F400-4686-929F-F6C6048E4DA9}" sibTransId="{D4B63CE2-9C98-492E-BCDD-230244638EC6}"/>
    <dgm:cxn modelId="{CB8141C7-B5DA-46EE-9C30-87E7CF1E6495}" type="presOf" srcId="{671F8037-C539-429E-B80C-FC49AC939B69}" destId="{664F425C-E9F7-40E0-BF75-49D35114216B}" srcOrd="0" destOrd="0" presId="urn:microsoft.com/office/officeart/2009/3/layout/CircleRelationship"/>
    <dgm:cxn modelId="{6A64EA5E-D618-474F-A0FC-39C90817F5C5}" srcId="{37D18B72-CCBC-4ED2-A295-7ADEB825A24D}" destId="{03D25F81-A201-49C0-B430-D871573FC0BE}" srcOrd="1" destOrd="0" parTransId="{90E9B71F-0E6B-47D8-A19B-142961CA5A47}" sibTransId="{3CF70372-8CAA-4727-A1AB-07EFDB8ECA2F}"/>
    <dgm:cxn modelId="{8C7F244E-3151-467A-8D84-4DAEC1698898}" srcId="{7F8BDE81-6102-455A-B274-98529AEA0C15}" destId="{6ED0B606-9948-4AF5-8147-4A03F0EF2168}" srcOrd="0" destOrd="0" parTransId="{B25E84C9-11E2-431B-A2D4-0F24310C9A65}" sibTransId="{DB345657-0E95-455E-94EA-B1B33DA9FA42}"/>
    <dgm:cxn modelId="{56B17325-1929-494E-B60E-946EEE1ECF6F}" type="presOf" srcId="{37D18B72-CCBC-4ED2-A295-7ADEB825A24D}" destId="{9BA7DF5A-0E84-4B7A-8534-DE940ABA2E99}" srcOrd="0" destOrd="0" presId="urn:microsoft.com/office/officeart/2009/3/layout/CircleRelationship"/>
    <dgm:cxn modelId="{82763C25-1A64-4057-B75E-8B0C764DE8A9}" type="presParOf" srcId="{9BA7DF5A-0E84-4B7A-8534-DE940ABA2E99}" destId="{3E4B13DB-457B-4167-8020-E663164AE5B2}" srcOrd="0" destOrd="0" presId="urn:microsoft.com/office/officeart/2009/3/layout/CircleRelationship"/>
    <dgm:cxn modelId="{9D6DA572-15A9-4FAB-BDC9-787F3FAEDDC9}" type="presParOf" srcId="{9BA7DF5A-0E84-4B7A-8534-DE940ABA2E99}" destId="{525ABF88-CD57-4005-94CE-740BAD6C482D}" srcOrd="1" destOrd="0" presId="urn:microsoft.com/office/officeart/2009/3/layout/CircleRelationship"/>
    <dgm:cxn modelId="{C98BEEDB-DF69-4520-8BCE-B3665225D9F8}" type="presParOf" srcId="{9BA7DF5A-0E84-4B7A-8534-DE940ABA2E99}" destId="{98DBF27A-EFA2-44EA-A56A-3791E6DEEDB2}" srcOrd="2" destOrd="0" presId="urn:microsoft.com/office/officeart/2009/3/layout/CircleRelationship"/>
    <dgm:cxn modelId="{69BDF9EB-FFCB-4777-8A3E-68483B2CDECF}" type="presParOf" srcId="{9BA7DF5A-0E84-4B7A-8534-DE940ABA2E99}" destId="{54E22AF4-AB63-4DB2-8C14-64A82C8C1619}" srcOrd="3" destOrd="0" presId="urn:microsoft.com/office/officeart/2009/3/layout/CircleRelationship"/>
    <dgm:cxn modelId="{31EBDD0D-4A6A-4153-BD84-745FE5EF8931}" type="presParOf" srcId="{9BA7DF5A-0E84-4B7A-8534-DE940ABA2E99}" destId="{8D692E9E-0124-4AAA-A15B-445A4A016C00}" srcOrd="4" destOrd="0" presId="urn:microsoft.com/office/officeart/2009/3/layout/CircleRelationship"/>
    <dgm:cxn modelId="{D4758C86-930C-45E3-8ACF-E024D6AF1719}" type="presParOf" srcId="{9BA7DF5A-0E84-4B7A-8534-DE940ABA2E99}" destId="{84984C75-8F0C-439B-A794-DDA234B06D6E}" srcOrd="5" destOrd="0" presId="urn:microsoft.com/office/officeart/2009/3/layout/CircleRelationship"/>
    <dgm:cxn modelId="{0191C0B3-1C61-40D9-8A50-9CE1E15DE6EF}" type="presParOf" srcId="{9BA7DF5A-0E84-4B7A-8534-DE940ABA2E99}" destId="{D57CDAA6-B6B9-43D3-858E-1C2B7A1EB9F3}" srcOrd="6" destOrd="0" presId="urn:microsoft.com/office/officeart/2009/3/layout/CircleRelationship"/>
    <dgm:cxn modelId="{34241E7D-3FA8-402A-9CE6-042A404FF9F3}" type="presParOf" srcId="{9BA7DF5A-0E84-4B7A-8534-DE940ABA2E99}" destId="{607A834B-A508-4E71-85D3-477703C5EB43}" srcOrd="7" destOrd="0" presId="urn:microsoft.com/office/officeart/2009/3/layout/CircleRelationship"/>
    <dgm:cxn modelId="{A5E1FE09-5DC1-4314-8EAD-B847E7A55EA1}" type="presParOf" srcId="{607A834B-A508-4E71-85D3-477703C5EB43}" destId="{8FDA219E-1D93-47B0-9B57-118571ECA003}" srcOrd="0" destOrd="0" presId="urn:microsoft.com/office/officeart/2009/3/layout/CircleRelationship"/>
    <dgm:cxn modelId="{05EA6C2C-4F74-417D-8542-E7A0E0491A69}" type="presParOf" srcId="{9BA7DF5A-0E84-4B7A-8534-DE940ABA2E99}" destId="{7249FD6E-1E1A-436C-9DED-4C48AE78848B}" srcOrd="8" destOrd="0" presId="urn:microsoft.com/office/officeart/2009/3/layout/CircleRelationship"/>
    <dgm:cxn modelId="{0228E4B1-1C8D-4AB1-A82C-F3D293120BC3}" type="presParOf" srcId="{7249FD6E-1E1A-436C-9DED-4C48AE78848B}" destId="{220308C1-EA4B-4168-BEF0-2263A60E47E0}" srcOrd="0" destOrd="0" presId="urn:microsoft.com/office/officeart/2009/3/layout/CircleRelationship"/>
    <dgm:cxn modelId="{3EE81002-EE00-4387-BE5F-7B182FE4D24B}" type="presParOf" srcId="{9BA7DF5A-0E84-4B7A-8534-DE940ABA2E99}" destId="{1DFD94FC-565A-4864-84E9-E1769BE96805}" srcOrd="9" destOrd="0" presId="urn:microsoft.com/office/officeart/2009/3/layout/CircleRelationship"/>
    <dgm:cxn modelId="{BD3AB0BB-F7DF-404B-B56C-1DE44231BEBB}" type="presParOf" srcId="{9BA7DF5A-0E84-4B7A-8534-DE940ABA2E99}" destId="{8868AB63-0063-4F85-BFB8-7A3868CB8962}" srcOrd="10" destOrd="0" presId="urn:microsoft.com/office/officeart/2009/3/layout/CircleRelationship"/>
    <dgm:cxn modelId="{0273542C-4307-48C5-A7F4-A8CB62D5540A}" type="presParOf" srcId="{8868AB63-0063-4F85-BFB8-7A3868CB8962}" destId="{5A647750-79B8-43D7-B9C0-062B67EAE0A7}" srcOrd="0" destOrd="0" presId="urn:microsoft.com/office/officeart/2009/3/layout/CircleRelationship"/>
    <dgm:cxn modelId="{ABC0865C-EE98-4EC8-9710-BD59AAA2403B}" type="presParOf" srcId="{9BA7DF5A-0E84-4B7A-8534-DE940ABA2E99}" destId="{A80ED939-6066-4BC0-8A3E-9FBE4C4BA310}" srcOrd="11" destOrd="0" presId="urn:microsoft.com/office/officeart/2009/3/layout/CircleRelationship"/>
    <dgm:cxn modelId="{D3C5D693-B78C-48AF-8C02-4F982449307F}" type="presParOf" srcId="{A80ED939-6066-4BC0-8A3E-9FBE4C4BA310}" destId="{4B2D060F-DE70-410A-A10F-BEE3990138D2}" srcOrd="0" destOrd="0" presId="urn:microsoft.com/office/officeart/2009/3/layout/CircleRelationship"/>
    <dgm:cxn modelId="{EF843D0C-9652-48B0-8117-61F442221D85}" type="presParOf" srcId="{9BA7DF5A-0E84-4B7A-8534-DE940ABA2E99}" destId="{1F2A7D7E-152C-4141-9ADA-FE31E9E4FF5E}" srcOrd="12" destOrd="0" presId="urn:microsoft.com/office/officeart/2009/3/layout/CircleRelationship"/>
    <dgm:cxn modelId="{AA8B61D5-0FB7-467E-8E99-359ACC45B437}" type="presParOf" srcId="{1F2A7D7E-152C-4141-9ADA-FE31E9E4FF5E}" destId="{41AE2CDB-6227-4908-BBE4-FC3713F4B616}" srcOrd="0" destOrd="0" presId="urn:microsoft.com/office/officeart/2009/3/layout/CircleRelationship"/>
    <dgm:cxn modelId="{152DE04D-944D-4D3B-A226-D2C2F2D02FA4}" type="presParOf" srcId="{9BA7DF5A-0E84-4B7A-8534-DE940ABA2E99}" destId="{574E88EE-75C4-45E4-BB0A-B061EFA85468}" srcOrd="13" destOrd="0" presId="urn:microsoft.com/office/officeart/2009/3/layout/CircleRelationship"/>
    <dgm:cxn modelId="{A7340BF3-E3CB-4875-B74D-D7195F725FE6}" type="presParOf" srcId="{9BA7DF5A-0E84-4B7A-8534-DE940ABA2E99}" destId="{2245E7EA-5CBC-44BC-BBD6-F68BF4A5A86A}" srcOrd="14" destOrd="0" presId="urn:microsoft.com/office/officeart/2009/3/layout/CircleRelationship"/>
    <dgm:cxn modelId="{D249E075-E7F8-49F8-A9B4-DB613C2C58D2}" type="presParOf" srcId="{2245E7EA-5CBC-44BC-BBD6-F68BF4A5A86A}" destId="{4E1F53E3-2431-478F-B202-C08053046B8E}" srcOrd="0" destOrd="0" presId="urn:microsoft.com/office/officeart/2009/3/layout/CircleRelationship"/>
    <dgm:cxn modelId="{D97EB733-3C9C-4F69-83E6-7CD6FE8F8370}" type="presParOf" srcId="{9BA7DF5A-0E84-4B7A-8534-DE940ABA2E99}" destId="{090241BF-17B1-42A7-BBF9-2889B8A4B9F0}" srcOrd="15" destOrd="0" presId="urn:microsoft.com/office/officeart/2009/3/layout/CircleRelationship"/>
    <dgm:cxn modelId="{C836FC49-AF09-4F07-B486-8496014FF0AF}" type="presParOf" srcId="{9BA7DF5A-0E84-4B7A-8534-DE940ABA2E99}" destId="{73CDAE5C-D636-41C9-BF75-BB43ADC44B72}" srcOrd="16" destOrd="0" presId="urn:microsoft.com/office/officeart/2009/3/layout/CircleRelationship"/>
    <dgm:cxn modelId="{48C967E4-02F2-4718-94B0-6F2B4891CF36}" type="presParOf" srcId="{73CDAE5C-D636-41C9-BF75-BB43ADC44B72}" destId="{2248A543-E6A6-459E-87FA-DD6E88086195}" srcOrd="0" destOrd="0" presId="urn:microsoft.com/office/officeart/2009/3/layout/CircleRelationship"/>
    <dgm:cxn modelId="{D1BDC5AE-FA6A-4E25-A930-ABE69FE055F0}" type="presParOf" srcId="{9BA7DF5A-0E84-4B7A-8534-DE940ABA2E99}" destId="{664F425C-E9F7-40E0-BF75-49D35114216B}" srcOrd="17" destOrd="0" presId="urn:microsoft.com/office/officeart/2009/3/layout/CircleRelationship"/>
    <dgm:cxn modelId="{08CBC648-8DBE-4A95-95C8-5A58B8C8AD8E}" type="presParOf" srcId="{9BA7DF5A-0E84-4B7A-8534-DE940ABA2E99}" destId="{E26CCE74-7BC9-43E5-BB3E-A812C1A43A40}" srcOrd="18" destOrd="0" presId="urn:microsoft.com/office/officeart/2009/3/layout/CircleRelationship"/>
    <dgm:cxn modelId="{9E8647C1-D10F-4F8D-A98F-16728F3EA7D8}" type="presParOf" srcId="{E26CCE74-7BC9-43E5-BB3E-A812C1A43A40}" destId="{6A22544F-34FC-436A-A052-6EC147544B42}" srcOrd="0" destOrd="0" presId="urn:microsoft.com/office/officeart/2009/3/layout/CircleRelationship"/>
    <dgm:cxn modelId="{A66AF32D-271F-48A2-8548-7F9C75239CA7}" type="presParOf" srcId="{9BA7DF5A-0E84-4B7A-8534-DE940ABA2E99}" destId="{1705F581-A38A-425F-810D-09CDD171F0F3}" srcOrd="19" destOrd="0" presId="urn:microsoft.com/office/officeart/2009/3/layout/CircleRelationship"/>
    <dgm:cxn modelId="{1815B4F9-3B7F-4047-B1B1-D905343D266C}" type="presParOf" srcId="{1705F581-A38A-425F-810D-09CDD171F0F3}" destId="{CBC2F9CE-BBBE-4ECF-AD1B-95BAA91690D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D18B72-CCBC-4ED2-A295-7ADEB825A24D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8BDE81-6102-455A-B274-98529AEA0C15}">
      <dgm:prSet phldrT="[Texto]" custT="1"/>
      <dgm:spPr/>
      <dgm:t>
        <a:bodyPr/>
        <a:lstStyle/>
        <a:p>
          <a:endParaRPr lang="es-ES" sz="1600" dirty="0" smtClean="0"/>
        </a:p>
        <a:p>
          <a:r>
            <a:rPr lang="es-ES" sz="2000" b="1" dirty="0" smtClean="0"/>
            <a:t>CREIXEMENT URBÀ INTEL·LIGENT</a:t>
          </a:r>
          <a:endParaRPr lang="es-ES" sz="2000" b="1" dirty="0"/>
        </a:p>
      </dgm:t>
    </dgm:pt>
    <dgm:pt modelId="{3CF085D6-F400-4686-929F-F6C6048E4DA9}" type="parTrans" cxnId="{CE52461D-E31D-4025-A2AC-1C88CF81EE7B}">
      <dgm:prSet/>
      <dgm:spPr/>
      <dgm:t>
        <a:bodyPr/>
        <a:lstStyle/>
        <a:p>
          <a:endParaRPr lang="es-ES"/>
        </a:p>
      </dgm:t>
    </dgm:pt>
    <dgm:pt modelId="{D4B63CE2-9C98-492E-BCDD-230244638EC6}" type="sibTrans" cxnId="{CE52461D-E31D-4025-A2AC-1C88CF81EE7B}">
      <dgm:prSet/>
      <dgm:spPr/>
      <dgm:t>
        <a:bodyPr/>
        <a:lstStyle/>
        <a:p>
          <a:endParaRPr lang="es-ES"/>
        </a:p>
      </dgm:t>
    </dgm:pt>
    <dgm:pt modelId="{6ED0B606-9948-4AF5-8147-4A03F0EF216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400" dirty="0" smtClean="0"/>
            <a:t>Sistema </a:t>
          </a:r>
          <a:r>
            <a:rPr lang="es-ES" sz="1400" dirty="0" err="1" smtClean="0"/>
            <a:t>productiu</a:t>
          </a:r>
          <a:endParaRPr lang="es-ES" sz="1400" dirty="0"/>
        </a:p>
      </dgm:t>
    </dgm:pt>
    <dgm:pt modelId="{B25E84C9-11E2-431B-A2D4-0F24310C9A65}" type="parTrans" cxnId="{8C7F244E-3151-467A-8D84-4DAEC1698898}">
      <dgm:prSet/>
      <dgm:spPr/>
      <dgm:t>
        <a:bodyPr/>
        <a:lstStyle/>
        <a:p>
          <a:endParaRPr lang="es-ES"/>
        </a:p>
      </dgm:t>
    </dgm:pt>
    <dgm:pt modelId="{DB345657-0E95-455E-94EA-B1B33DA9FA42}" type="sibTrans" cxnId="{8C7F244E-3151-467A-8D84-4DAEC1698898}">
      <dgm:prSet/>
      <dgm:spPr/>
      <dgm:t>
        <a:bodyPr/>
        <a:lstStyle/>
        <a:p>
          <a:endParaRPr lang="es-ES"/>
        </a:p>
      </dgm:t>
    </dgm:pt>
    <dgm:pt modelId="{4494B591-CE25-4621-9421-E7579CCEC51E}">
      <dgm:prSet phldrT="[Texto]"/>
      <dgm:spPr>
        <a:solidFill>
          <a:schemeClr val="accent5">
            <a:lumMod val="60000"/>
            <a:lumOff val="40000"/>
            <a:alpha val="87000"/>
          </a:schemeClr>
        </a:solidFill>
      </dgm:spPr>
      <dgm:t>
        <a:bodyPr/>
        <a:lstStyle/>
        <a:p>
          <a:r>
            <a:rPr lang="es-ES" dirty="0" err="1" smtClean="0"/>
            <a:t>Identitat</a:t>
          </a:r>
          <a:r>
            <a:rPr lang="es-ES" dirty="0" smtClean="0"/>
            <a:t> Urbana i cultura</a:t>
          </a:r>
          <a:endParaRPr lang="es-ES" dirty="0"/>
        </a:p>
      </dgm:t>
    </dgm:pt>
    <dgm:pt modelId="{0901B5CE-E496-4548-9654-4922B97CF78E}" type="parTrans" cxnId="{F37E47FE-8BBA-47D6-88B6-9064FBE0B8A1}">
      <dgm:prSet/>
      <dgm:spPr/>
      <dgm:t>
        <a:bodyPr/>
        <a:lstStyle/>
        <a:p>
          <a:endParaRPr lang="es-ES"/>
        </a:p>
      </dgm:t>
    </dgm:pt>
    <dgm:pt modelId="{450B54EC-393D-4CB7-BEA4-5C4163D590CA}" type="sibTrans" cxnId="{F37E47FE-8BBA-47D6-88B6-9064FBE0B8A1}">
      <dgm:prSet/>
      <dgm:spPr/>
      <dgm:t>
        <a:bodyPr/>
        <a:lstStyle/>
        <a:p>
          <a:endParaRPr lang="es-ES"/>
        </a:p>
      </dgm:t>
    </dgm:pt>
    <dgm:pt modelId="{86EA0CA6-26FA-4CAC-9E8C-75DAF866678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200" dirty="0" err="1" smtClean="0"/>
            <a:t>Mediambient</a:t>
          </a:r>
          <a:r>
            <a:rPr lang="es-ES" sz="1200" dirty="0" smtClean="0"/>
            <a:t> i </a:t>
          </a:r>
          <a:r>
            <a:rPr lang="es-ES" sz="1200" dirty="0" err="1" smtClean="0"/>
            <a:t>paisatge</a:t>
          </a:r>
          <a:endParaRPr lang="es-ES" sz="1200" dirty="0"/>
        </a:p>
      </dgm:t>
    </dgm:pt>
    <dgm:pt modelId="{21C0EED3-3305-474B-98A8-54977EA1AED3}" type="parTrans" cxnId="{A6C7B701-BE2B-40E8-8E2B-850E31631166}">
      <dgm:prSet/>
      <dgm:spPr/>
      <dgm:t>
        <a:bodyPr/>
        <a:lstStyle/>
        <a:p>
          <a:endParaRPr lang="es-ES"/>
        </a:p>
      </dgm:t>
    </dgm:pt>
    <dgm:pt modelId="{AC7627E5-0CF4-4A86-98D3-09CC6FCF0FBA}" type="sibTrans" cxnId="{A6C7B701-BE2B-40E8-8E2B-850E31631166}">
      <dgm:prSet/>
      <dgm:spPr/>
      <dgm:t>
        <a:bodyPr/>
        <a:lstStyle/>
        <a:p>
          <a:endParaRPr lang="es-ES"/>
        </a:p>
      </dgm:t>
    </dgm:pt>
    <dgm:pt modelId="{03D25F81-A201-49C0-B430-D871573FC0BE}">
      <dgm:prSet/>
      <dgm:spPr/>
      <dgm:t>
        <a:bodyPr/>
        <a:lstStyle/>
        <a:p>
          <a:endParaRPr lang="es-ES" dirty="0"/>
        </a:p>
      </dgm:t>
    </dgm:pt>
    <dgm:pt modelId="{90E9B71F-0E6B-47D8-A19B-142961CA5A47}" type="parTrans" cxnId="{6A64EA5E-D618-474F-A0FC-39C90817F5C5}">
      <dgm:prSet/>
      <dgm:spPr/>
      <dgm:t>
        <a:bodyPr/>
        <a:lstStyle/>
        <a:p>
          <a:endParaRPr lang="es-ES"/>
        </a:p>
      </dgm:t>
    </dgm:pt>
    <dgm:pt modelId="{3CF70372-8CAA-4727-A1AB-07EFDB8ECA2F}" type="sibTrans" cxnId="{6A64EA5E-D618-474F-A0FC-39C90817F5C5}">
      <dgm:prSet/>
      <dgm:spPr/>
      <dgm:t>
        <a:bodyPr/>
        <a:lstStyle/>
        <a:p>
          <a:endParaRPr lang="es-ES"/>
        </a:p>
      </dgm:t>
    </dgm:pt>
    <dgm:pt modelId="{9CCF01B6-FBF2-4D23-9E67-85FF045BF81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err="1" smtClean="0"/>
            <a:t>Cohesió</a:t>
          </a:r>
          <a:r>
            <a:rPr lang="es-ES" dirty="0" smtClean="0"/>
            <a:t> social Governança</a:t>
          </a:r>
          <a:endParaRPr lang="es-ES" dirty="0"/>
        </a:p>
      </dgm:t>
    </dgm:pt>
    <dgm:pt modelId="{99A9D925-8DB0-430C-873A-D3ADB76B4037}" type="parTrans" cxnId="{E870E277-6903-43C6-BBDF-5CAB49D86385}">
      <dgm:prSet/>
      <dgm:spPr/>
      <dgm:t>
        <a:bodyPr/>
        <a:lstStyle/>
        <a:p>
          <a:endParaRPr lang="es-ES"/>
        </a:p>
      </dgm:t>
    </dgm:pt>
    <dgm:pt modelId="{1B08F45E-5C10-4CB8-A199-63A21F7B7843}" type="sibTrans" cxnId="{E870E277-6903-43C6-BBDF-5CAB49D86385}">
      <dgm:prSet/>
      <dgm:spPr/>
      <dgm:t>
        <a:bodyPr/>
        <a:lstStyle/>
        <a:p>
          <a:endParaRPr lang="es-ES"/>
        </a:p>
      </dgm:t>
    </dgm:pt>
    <dgm:pt modelId="{671F8037-C539-429E-B80C-FC49AC939B6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Sistema de </a:t>
          </a:r>
          <a:r>
            <a:rPr lang="es-ES" dirty="0" err="1" smtClean="0"/>
            <a:t>conèixement</a:t>
          </a:r>
          <a:endParaRPr lang="es-ES" dirty="0"/>
        </a:p>
      </dgm:t>
    </dgm:pt>
    <dgm:pt modelId="{63E425C7-0083-491E-855F-88A4F48C619B}" type="parTrans" cxnId="{1B4F2545-0B7B-4257-BCC1-D742027C6526}">
      <dgm:prSet/>
      <dgm:spPr/>
      <dgm:t>
        <a:bodyPr/>
        <a:lstStyle/>
        <a:p>
          <a:endParaRPr lang="es-ES"/>
        </a:p>
      </dgm:t>
    </dgm:pt>
    <dgm:pt modelId="{297462F7-88FF-40D1-810C-197AA22D0155}" type="sibTrans" cxnId="{1B4F2545-0B7B-4257-BCC1-D742027C6526}">
      <dgm:prSet/>
      <dgm:spPr/>
      <dgm:t>
        <a:bodyPr/>
        <a:lstStyle/>
        <a:p>
          <a:endParaRPr lang="es-ES"/>
        </a:p>
      </dgm:t>
    </dgm:pt>
    <dgm:pt modelId="{9BA7DF5A-0E84-4B7A-8534-DE940ABA2E99}" type="pres">
      <dgm:prSet presAssocID="{37D18B72-CCBC-4ED2-A295-7ADEB825A24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3E4B13DB-457B-4167-8020-E663164AE5B2}" type="pres">
      <dgm:prSet presAssocID="{7F8BDE81-6102-455A-B274-98529AEA0C15}" presName="Parent" presStyleLbl="node0" presStyleIdx="0" presStyleCnt="1" custLinFactNeighborX="-190" custLinFactNeighborY="-1145">
        <dgm:presLayoutVars>
          <dgm:chMax val="5"/>
          <dgm:chPref val="5"/>
        </dgm:presLayoutVars>
      </dgm:prSet>
      <dgm:spPr/>
      <dgm:t>
        <a:bodyPr/>
        <a:lstStyle/>
        <a:p>
          <a:endParaRPr lang="es-ES"/>
        </a:p>
      </dgm:t>
    </dgm:pt>
    <dgm:pt modelId="{525ABF88-CD57-4005-94CE-740BAD6C482D}" type="pres">
      <dgm:prSet presAssocID="{7F8BDE81-6102-455A-B274-98529AEA0C15}" presName="Accent2" presStyleLbl="node1" presStyleIdx="0" presStyleCnt="19"/>
      <dgm:spPr/>
    </dgm:pt>
    <dgm:pt modelId="{98DBF27A-EFA2-44EA-A56A-3791E6DEEDB2}" type="pres">
      <dgm:prSet presAssocID="{7F8BDE81-6102-455A-B274-98529AEA0C15}" presName="Accent3" presStyleLbl="node1" presStyleIdx="1" presStyleCnt="19"/>
      <dgm:spPr/>
    </dgm:pt>
    <dgm:pt modelId="{54E22AF4-AB63-4DB2-8C14-64A82C8C1619}" type="pres">
      <dgm:prSet presAssocID="{7F8BDE81-6102-455A-B274-98529AEA0C15}" presName="Accent4" presStyleLbl="node1" presStyleIdx="2" presStyleCnt="19"/>
      <dgm:spPr/>
    </dgm:pt>
    <dgm:pt modelId="{8D692E9E-0124-4AAA-A15B-445A4A016C00}" type="pres">
      <dgm:prSet presAssocID="{7F8BDE81-6102-455A-B274-98529AEA0C15}" presName="Accent5" presStyleLbl="node1" presStyleIdx="3" presStyleCnt="19"/>
      <dgm:spPr/>
    </dgm:pt>
    <dgm:pt modelId="{84984C75-8F0C-439B-A794-DDA234B06D6E}" type="pres">
      <dgm:prSet presAssocID="{7F8BDE81-6102-455A-B274-98529AEA0C15}" presName="Accent6" presStyleLbl="node1" presStyleIdx="4" presStyleCnt="19"/>
      <dgm:spPr/>
    </dgm:pt>
    <dgm:pt modelId="{D57CDAA6-B6B9-43D3-858E-1C2B7A1EB9F3}" type="pres">
      <dgm:prSet presAssocID="{6ED0B606-9948-4AF5-8147-4A03F0EF2168}" presName="Child1" presStyleLbl="node1" presStyleIdx="5" presStyleCnt="19" custScaleX="140771" custScaleY="129921" custLinFactNeighborX="-1150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07A834B-A508-4E71-85D3-477703C5EB43}" type="pres">
      <dgm:prSet presAssocID="{6ED0B606-9948-4AF5-8147-4A03F0EF2168}" presName="Accent7" presStyleCnt="0"/>
      <dgm:spPr/>
    </dgm:pt>
    <dgm:pt modelId="{8FDA219E-1D93-47B0-9B57-118571ECA003}" type="pres">
      <dgm:prSet presAssocID="{6ED0B606-9948-4AF5-8147-4A03F0EF2168}" presName="AccentHold1" presStyleLbl="node1" presStyleIdx="6" presStyleCnt="19"/>
      <dgm:spPr/>
    </dgm:pt>
    <dgm:pt modelId="{7249FD6E-1E1A-436C-9DED-4C48AE78848B}" type="pres">
      <dgm:prSet presAssocID="{6ED0B606-9948-4AF5-8147-4A03F0EF2168}" presName="Accent8" presStyleCnt="0"/>
      <dgm:spPr/>
    </dgm:pt>
    <dgm:pt modelId="{220308C1-EA4B-4168-BEF0-2263A60E47E0}" type="pres">
      <dgm:prSet presAssocID="{6ED0B606-9948-4AF5-8147-4A03F0EF2168}" presName="AccentHold2" presStyleLbl="node1" presStyleIdx="7" presStyleCnt="19"/>
      <dgm:spPr/>
    </dgm:pt>
    <dgm:pt modelId="{1DFD94FC-565A-4864-84E9-E1769BE96805}" type="pres">
      <dgm:prSet presAssocID="{4494B591-CE25-4621-9421-E7579CCEC51E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868AB63-0063-4F85-BFB8-7A3868CB8962}" type="pres">
      <dgm:prSet presAssocID="{4494B591-CE25-4621-9421-E7579CCEC51E}" presName="Accent9" presStyleCnt="0"/>
      <dgm:spPr/>
    </dgm:pt>
    <dgm:pt modelId="{5A647750-79B8-43D7-B9C0-062B67EAE0A7}" type="pres">
      <dgm:prSet presAssocID="{4494B591-CE25-4621-9421-E7579CCEC51E}" presName="AccentHold1" presStyleLbl="node1" presStyleIdx="9" presStyleCnt="19"/>
      <dgm:spPr/>
    </dgm:pt>
    <dgm:pt modelId="{A80ED939-6066-4BC0-8A3E-9FBE4C4BA310}" type="pres">
      <dgm:prSet presAssocID="{4494B591-CE25-4621-9421-E7579CCEC51E}" presName="Accent10" presStyleCnt="0"/>
      <dgm:spPr/>
    </dgm:pt>
    <dgm:pt modelId="{4B2D060F-DE70-410A-A10F-BEE3990138D2}" type="pres">
      <dgm:prSet presAssocID="{4494B591-CE25-4621-9421-E7579CCEC51E}" presName="AccentHold2" presStyleLbl="node1" presStyleIdx="10" presStyleCnt="19"/>
      <dgm:spPr/>
    </dgm:pt>
    <dgm:pt modelId="{1F2A7D7E-152C-4141-9ADA-FE31E9E4FF5E}" type="pres">
      <dgm:prSet presAssocID="{4494B591-CE25-4621-9421-E7579CCEC51E}" presName="Accent11" presStyleCnt="0"/>
      <dgm:spPr/>
    </dgm:pt>
    <dgm:pt modelId="{41AE2CDB-6227-4908-BBE4-FC3713F4B616}" type="pres">
      <dgm:prSet presAssocID="{4494B591-CE25-4621-9421-E7579CCEC51E}" presName="AccentHold3" presStyleLbl="node1" presStyleIdx="11" presStyleCnt="19"/>
      <dgm:spPr/>
    </dgm:pt>
    <dgm:pt modelId="{574E88EE-75C4-45E4-BB0A-B061EFA85468}" type="pres">
      <dgm:prSet presAssocID="{86EA0CA6-26FA-4CAC-9E8C-75DAF8666789}" presName="Child3" presStyleLbl="node1" presStyleIdx="12" presStyleCnt="19" custLinFactX="-120139" custLinFactY="-100000" custLinFactNeighborX="-200000" custLinFactNeighborY="-11042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245E7EA-5CBC-44BC-BBD6-F68BF4A5A86A}" type="pres">
      <dgm:prSet presAssocID="{86EA0CA6-26FA-4CAC-9E8C-75DAF8666789}" presName="Accent12" presStyleCnt="0"/>
      <dgm:spPr/>
    </dgm:pt>
    <dgm:pt modelId="{4E1F53E3-2431-478F-B202-C08053046B8E}" type="pres">
      <dgm:prSet presAssocID="{86EA0CA6-26FA-4CAC-9E8C-75DAF8666789}" presName="AccentHold1" presStyleLbl="node1" presStyleIdx="13" presStyleCnt="19" custLinFactX="-29034" custLinFactNeighborX="-100000" custLinFactNeighborY="50005"/>
      <dgm:spPr/>
    </dgm:pt>
    <dgm:pt modelId="{090241BF-17B1-42A7-BBF9-2889B8A4B9F0}" type="pres">
      <dgm:prSet presAssocID="{9CCF01B6-FBF2-4D23-9E67-85FF045BF81B}" presName="Child4" presStyleLbl="node1" presStyleIdx="14" presStyleCnt="19" custLinFactNeighborX="-50793" custLinFactNeighborY="-278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3CDAE5C-D636-41C9-BF75-BB43ADC44B72}" type="pres">
      <dgm:prSet presAssocID="{9CCF01B6-FBF2-4D23-9E67-85FF045BF81B}" presName="Accent13" presStyleCnt="0"/>
      <dgm:spPr/>
    </dgm:pt>
    <dgm:pt modelId="{2248A543-E6A6-459E-87FA-DD6E88086195}" type="pres">
      <dgm:prSet presAssocID="{9CCF01B6-FBF2-4D23-9E67-85FF045BF81B}" presName="AccentHold1" presStyleLbl="node1" presStyleIdx="15" presStyleCnt="19"/>
      <dgm:spPr/>
    </dgm:pt>
    <dgm:pt modelId="{664F425C-E9F7-40E0-BF75-49D35114216B}" type="pres">
      <dgm:prSet presAssocID="{671F8037-C539-429E-B80C-FC49AC939B69}" presName="Child5" presStyleLbl="node1" presStyleIdx="16" presStyleCnt="19" custScaleX="89749" custScaleY="79049" custLinFactY="100000" custLinFactNeighborX="68344" custLinFactNeighborY="19329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26CCE74-7BC9-43E5-BB3E-A812C1A43A40}" type="pres">
      <dgm:prSet presAssocID="{671F8037-C539-429E-B80C-FC49AC939B69}" presName="Accent15" presStyleCnt="0"/>
      <dgm:spPr/>
    </dgm:pt>
    <dgm:pt modelId="{6A22544F-34FC-436A-A052-6EC147544B42}" type="pres">
      <dgm:prSet presAssocID="{671F8037-C539-429E-B80C-FC49AC939B69}" presName="AccentHold2" presStyleLbl="node1" presStyleIdx="17" presStyleCnt="19"/>
      <dgm:spPr/>
    </dgm:pt>
    <dgm:pt modelId="{1705F581-A38A-425F-810D-09CDD171F0F3}" type="pres">
      <dgm:prSet presAssocID="{671F8037-C539-429E-B80C-FC49AC939B69}" presName="Accent16" presStyleCnt="0"/>
      <dgm:spPr/>
    </dgm:pt>
    <dgm:pt modelId="{CBC2F9CE-BBBE-4ECF-AD1B-95BAA91690D1}" type="pres">
      <dgm:prSet presAssocID="{671F8037-C539-429E-B80C-FC49AC939B69}" presName="AccentHold3" presStyleLbl="node1" presStyleIdx="18" presStyleCnt="19" custLinFactX="52900" custLinFactY="12392" custLinFactNeighborX="100000" custLinFactNeighborY="100000"/>
      <dgm:spPr/>
    </dgm:pt>
  </dgm:ptLst>
  <dgm:cxnLst>
    <dgm:cxn modelId="{F37E47FE-8BBA-47D6-88B6-9064FBE0B8A1}" srcId="{7F8BDE81-6102-455A-B274-98529AEA0C15}" destId="{4494B591-CE25-4621-9421-E7579CCEC51E}" srcOrd="1" destOrd="0" parTransId="{0901B5CE-E496-4548-9654-4922B97CF78E}" sibTransId="{450B54EC-393D-4CB7-BEA4-5C4163D590CA}"/>
    <dgm:cxn modelId="{A6C7B701-BE2B-40E8-8E2B-850E31631166}" srcId="{7F8BDE81-6102-455A-B274-98529AEA0C15}" destId="{86EA0CA6-26FA-4CAC-9E8C-75DAF8666789}" srcOrd="2" destOrd="0" parTransId="{21C0EED3-3305-474B-98A8-54977EA1AED3}" sibTransId="{AC7627E5-0CF4-4A86-98D3-09CC6FCF0FBA}"/>
    <dgm:cxn modelId="{D8549137-209F-4733-AE82-068986485972}" type="presOf" srcId="{4494B591-CE25-4621-9421-E7579CCEC51E}" destId="{1DFD94FC-565A-4864-84E9-E1769BE96805}" srcOrd="0" destOrd="0" presId="urn:microsoft.com/office/officeart/2009/3/layout/CircleRelationship"/>
    <dgm:cxn modelId="{1B4F2545-0B7B-4257-BCC1-D742027C6526}" srcId="{7F8BDE81-6102-455A-B274-98529AEA0C15}" destId="{671F8037-C539-429E-B80C-FC49AC939B69}" srcOrd="4" destOrd="0" parTransId="{63E425C7-0083-491E-855F-88A4F48C619B}" sibTransId="{297462F7-88FF-40D1-810C-197AA22D0155}"/>
    <dgm:cxn modelId="{9DE75985-9266-49BB-B416-3FB325156D89}" type="presOf" srcId="{37D18B72-CCBC-4ED2-A295-7ADEB825A24D}" destId="{9BA7DF5A-0E84-4B7A-8534-DE940ABA2E99}" srcOrd="0" destOrd="0" presId="urn:microsoft.com/office/officeart/2009/3/layout/CircleRelationship"/>
    <dgm:cxn modelId="{82F5238C-A1CC-4F69-A34F-E85391CA3608}" type="presOf" srcId="{86EA0CA6-26FA-4CAC-9E8C-75DAF8666789}" destId="{574E88EE-75C4-45E4-BB0A-B061EFA85468}" srcOrd="0" destOrd="0" presId="urn:microsoft.com/office/officeart/2009/3/layout/CircleRelationship"/>
    <dgm:cxn modelId="{F3D21F67-E9E7-4B98-9678-A97AB563E733}" type="presOf" srcId="{6ED0B606-9948-4AF5-8147-4A03F0EF2168}" destId="{D57CDAA6-B6B9-43D3-858E-1C2B7A1EB9F3}" srcOrd="0" destOrd="0" presId="urn:microsoft.com/office/officeart/2009/3/layout/CircleRelationship"/>
    <dgm:cxn modelId="{5C4E5560-A2D0-4AAA-82E4-19024ABD8F13}" type="presOf" srcId="{671F8037-C539-429E-B80C-FC49AC939B69}" destId="{664F425C-E9F7-40E0-BF75-49D35114216B}" srcOrd="0" destOrd="0" presId="urn:microsoft.com/office/officeart/2009/3/layout/CircleRelationship"/>
    <dgm:cxn modelId="{E870E277-6903-43C6-BBDF-5CAB49D86385}" srcId="{7F8BDE81-6102-455A-B274-98529AEA0C15}" destId="{9CCF01B6-FBF2-4D23-9E67-85FF045BF81B}" srcOrd="3" destOrd="0" parTransId="{99A9D925-8DB0-430C-873A-D3ADB76B4037}" sibTransId="{1B08F45E-5C10-4CB8-A199-63A21F7B7843}"/>
    <dgm:cxn modelId="{CE52461D-E31D-4025-A2AC-1C88CF81EE7B}" srcId="{37D18B72-CCBC-4ED2-A295-7ADEB825A24D}" destId="{7F8BDE81-6102-455A-B274-98529AEA0C15}" srcOrd="0" destOrd="0" parTransId="{3CF085D6-F400-4686-929F-F6C6048E4DA9}" sibTransId="{D4B63CE2-9C98-492E-BCDD-230244638EC6}"/>
    <dgm:cxn modelId="{B14009B4-6DE5-4F0E-9A30-8A467DE1F460}" type="presOf" srcId="{9CCF01B6-FBF2-4D23-9E67-85FF045BF81B}" destId="{090241BF-17B1-42A7-BBF9-2889B8A4B9F0}" srcOrd="0" destOrd="0" presId="urn:microsoft.com/office/officeart/2009/3/layout/CircleRelationship"/>
    <dgm:cxn modelId="{7E4408E6-4812-4CF6-8D82-6C113F539A17}" type="presOf" srcId="{7F8BDE81-6102-455A-B274-98529AEA0C15}" destId="{3E4B13DB-457B-4167-8020-E663164AE5B2}" srcOrd="0" destOrd="0" presId="urn:microsoft.com/office/officeart/2009/3/layout/CircleRelationship"/>
    <dgm:cxn modelId="{6A64EA5E-D618-474F-A0FC-39C90817F5C5}" srcId="{37D18B72-CCBC-4ED2-A295-7ADEB825A24D}" destId="{03D25F81-A201-49C0-B430-D871573FC0BE}" srcOrd="1" destOrd="0" parTransId="{90E9B71F-0E6B-47D8-A19B-142961CA5A47}" sibTransId="{3CF70372-8CAA-4727-A1AB-07EFDB8ECA2F}"/>
    <dgm:cxn modelId="{8C7F244E-3151-467A-8D84-4DAEC1698898}" srcId="{7F8BDE81-6102-455A-B274-98529AEA0C15}" destId="{6ED0B606-9948-4AF5-8147-4A03F0EF2168}" srcOrd="0" destOrd="0" parTransId="{B25E84C9-11E2-431B-A2D4-0F24310C9A65}" sibTransId="{DB345657-0E95-455E-94EA-B1B33DA9FA42}"/>
    <dgm:cxn modelId="{B0AB23A8-1A67-41A6-919E-4BD51559C76B}" type="presParOf" srcId="{9BA7DF5A-0E84-4B7A-8534-DE940ABA2E99}" destId="{3E4B13DB-457B-4167-8020-E663164AE5B2}" srcOrd="0" destOrd="0" presId="urn:microsoft.com/office/officeart/2009/3/layout/CircleRelationship"/>
    <dgm:cxn modelId="{820A1B60-2AB3-4903-803F-2607D7481869}" type="presParOf" srcId="{9BA7DF5A-0E84-4B7A-8534-DE940ABA2E99}" destId="{525ABF88-CD57-4005-94CE-740BAD6C482D}" srcOrd="1" destOrd="0" presId="urn:microsoft.com/office/officeart/2009/3/layout/CircleRelationship"/>
    <dgm:cxn modelId="{31961124-29D8-4362-9EDB-DD39888296FD}" type="presParOf" srcId="{9BA7DF5A-0E84-4B7A-8534-DE940ABA2E99}" destId="{98DBF27A-EFA2-44EA-A56A-3791E6DEEDB2}" srcOrd="2" destOrd="0" presId="urn:microsoft.com/office/officeart/2009/3/layout/CircleRelationship"/>
    <dgm:cxn modelId="{FA99C6AB-7062-407A-84F8-B5EDBA35E9D9}" type="presParOf" srcId="{9BA7DF5A-0E84-4B7A-8534-DE940ABA2E99}" destId="{54E22AF4-AB63-4DB2-8C14-64A82C8C1619}" srcOrd="3" destOrd="0" presId="urn:microsoft.com/office/officeart/2009/3/layout/CircleRelationship"/>
    <dgm:cxn modelId="{490B5EFA-42C1-4A0F-A9F0-3CC1B4C97DCF}" type="presParOf" srcId="{9BA7DF5A-0E84-4B7A-8534-DE940ABA2E99}" destId="{8D692E9E-0124-4AAA-A15B-445A4A016C00}" srcOrd="4" destOrd="0" presId="urn:microsoft.com/office/officeart/2009/3/layout/CircleRelationship"/>
    <dgm:cxn modelId="{91D2C2DC-567E-4682-9941-6F85E803BEEB}" type="presParOf" srcId="{9BA7DF5A-0E84-4B7A-8534-DE940ABA2E99}" destId="{84984C75-8F0C-439B-A794-DDA234B06D6E}" srcOrd="5" destOrd="0" presId="urn:microsoft.com/office/officeart/2009/3/layout/CircleRelationship"/>
    <dgm:cxn modelId="{D5F6FACD-1478-45E1-B15F-07038846D6C9}" type="presParOf" srcId="{9BA7DF5A-0E84-4B7A-8534-DE940ABA2E99}" destId="{D57CDAA6-B6B9-43D3-858E-1C2B7A1EB9F3}" srcOrd="6" destOrd="0" presId="urn:microsoft.com/office/officeart/2009/3/layout/CircleRelationship"/>
    <dgm:cxn modelId="{582B71A2-AFAB-403D-9665-16E2C8F5BFE7}" type="presParOf" srcId="{9BA7DF5A-0E84-4B7A-8534-DE940ABA2E99}" destId="{607A834B-A508-4E71-85D3-477703C5EB43}" srcOrd="7" destOrd="0" presId="urn:microsoft.com/office/officeart/2009/3/layout/CircleRelationship"/>
    <dgm:cxn modelId="{BFF62DC1-644F-4D83-8EC4-B1B082AEA85C}" type="presParOf" srcId="{607A834B-A508-4E71-85D3-477703C5EB43}" destId="{8FDA219E-1D93-47B0-9B57-118571ECA003}" srcOrd="0" destOrd="0" presId="urn:microsoft.com/office/officeart/2009/3/layout/CircleRelationship"/>
    <dgm:cxn modelId="{7D1E5FF2-A8EC-4BEA-B79F-ECE5511D49C0}" type="presParOf" srcId="{9BA7DF5A-0E84-4B7A-8534-DE940ABA2E99}" destId="{7249FD6E-1E1A-436C-9DED-4C48AE78848B}" srcOrd="8" destOrd="0" presId="urn:microsoft.com/office/officeart/2009/3/layout/CircleRelationship"/>
    <dgm:cxn modelId="{67DFFA3C-ECB0-433D-878D-8E33CFD0D961}" type="presParOf" srcId="{7249FD6E-1E1A-436C-9DED-4C48AE78848B}" destId="{220308C1-EA4B-4168-BEF0-2263A60E47E0}" srcOrd="0" destOrd="0" presId="urn:microsoft.com/office/officeart/2009/3/layout/CircleRelationship"/>
    <dgm:cxn modelId="{727B77C5-D31E-40DE-9D69-E96600BBA3A6}" type="presParOf" srcId="{9BA7DF5A-0E84-4B7A-8534-DE940ABA2E99}" destId="{1DFD94FC-565A-4864-84E9-E1769BE96805}" srcOrd="9" destOrd="0" presId="urn:microsoft.com/office/officeart/2009/3/layout/CircleRelationship"/>
    <dgm:cxn modelId="{B9C91A05-EC73-487D-82F5-39A058A0674D}" type="presParOf" srcId="{9BA7DF5A-0E84-4B7A-8534-DE940ABA2E99}" destId="{8868AB63-0063-4F85-BFB8-7A3868CB8962}" srcOrd="10" destOrd="0" presId="urn:microsoft.com/office/officeart/2009/3/layout/CircleRelationship"/>
    <dgm:cxn modelId="{520809D5-AA5B-4979-B160-A8DA59348F66}" type="presParOf" srcId="{8868AB63-0063-4F85-BFB8-7A3868CB8962}" destId="{5A647750-79B8-43D7-B9C0-062B67EAE0A7}" srcOrd="0" destOrd="0" presId="urn:microsoft.com/office/officeart/2009/3/layout/CircleRelationship"/>
    <dgm:cxn modelId="{3992F412-DEEC-4382-9F5E-79B5C5331A0F}" type="presParOf" srcId="{9BA7DF5A-0E84-4B7A-8534-DE940ABA2E99}" destId="{A80ED939-6066-4BC0-8A3E-9FBE4C4BA310}" srcOrd="11" destOrd="0" presId="urn:microsoft.com/office/officeart/2009/3/layout/CircleRelationship"/>
    <dgm:cxn modelId="{AC4C6C13-759C-4731-B750-1A05D3029A60}" type="presParOf" srcId="{A80ED939-6066-4BC0-8A3E-9FBE4C4BA310}" destId="{4B2D060F-DE70-410A-A10F-BEE3990138D2}" srcOrd="0" destOrd="0" presId="urn:microsoft.com/office/officeart/2009/3/layout/CircleRelationship"/>
    <dgm:cxn modelId="{EFA98CC1-BBC2-4438-8539-104DBE885598}" type="presParOf" srcId="{9BA7DF5A-0E84-4B7A-8534-DE940ABA2E99}" destId="{1F2A7D7E-152C-4141-9ADA-FE31E9E4FF5E}" srcOrd="12" destOrd="0" presId="urn:microsoft.com/office/officeart/2009/3/layout/CircleRelationship"/>
    <dgm:cxn modelId="{19B3A35F-BFB0-4924-89A2-F9F66C643775}" type="presParOf" srcId="{1F2A7D7E-152C-4141-9ADA-FE31E9E4FF5E}" destId="{41AE2CDB-6227-4908-BBE4-FC3713F4B616}" srcOrd="0" destOrd="0" presId="urn:microsoft.com/office/officeart/2009/3/layout/CircleRelationship"/>
    <dgm:cxn modelId="{471E1B43-FC6B-4629-8EDB-D321FF2769F6}" type="presParOf" srcId="{9BA7DF5A-0E84-4B7A-8534-DE940ABA2E99}" destId="{574E88EE-75C4-45E4-BB0A-B061EFA85468}" srcOrd="13" destOrd="0" presId="urn:microsoft.com/office/officeart/2009/3/layout/CircleRelationship"/>
    <dgm:cxn modelId="{5B7D799C-6CE9-4448-B767-5346B7E1B79E}" type="presParOf" srcId="{9BA7DF5A-0E84-4B7A-8534-DE940ABA2E99}" destId="{2245E7EA-5CBC-44BC-BBD6-F68BF4A5A86A}" srcOrd="14" destOrd="0" presId="urn:microsoft.com/office/officeart/2009/3/layout/CircleRelationship"/>
    <dgm:cxn modelId="{1896C478-055A-4185-BA57-8CAE2F73E2D5}" type="presParOf" srcId="{2245E7EA-5CBC-44BC-BBD6-F68BF4A5A86A}" destId="{4E1F53E3-2431-478F-B202-C08053046B8E}" srcOrd="0" destOrd="0" presId="urn:microsoft.com/office/officeart/2009/3/layout/CircleRelationship"/>
    <dgm:cxn modelId="{E9196ECA-952C-4CEA-B436-8EB22145E01B}" type="presParOf" srcId="{9BA7DF5A-0E84-4B7A-8534-DE940ABA2E99}" destId="{090241BF-17B1-42A7-BBF9-2889B8A4B9F0}" srcOrd="15" destOrd="0" presId="urn:microsoft.com/office/officeart/2009/3/layout/CircleRelationship"/>
    <dgm:cxn modelId="{DD03D6BC-1A22-4F73-B076-BD8435626167}" type="presParOf" srcId="{9BA7DF5A-0E84-4B7A-8534-DE940ABA2E99}" destId="{73CDAE5C-D636-41C9-BF75-BB43ADC44B72}" srcOrd="16" destOrd="0" presId="urn:microsoft.com/office/officeart/2009/3/layout/CircleRelationship"/>
    <dgm:cxn modelId="{A87A5F86-6B1E-4959-95BF-F70CE52D398B}" type="presParOf" srcId="{73CDAE5C-D636-41C9-BF75-BB43ADC44B72}" destId="{2248A543-E6A6-459E-87FA-DD6E88086195}" srcOrd="0" destOrd="0" presId="urn:microsoft.com/office/officeart/2009/3/layout/CircleRelationship"/>
    <dgm:cxn modelId="{5A98ED63-324E-41EA-B9AE-E8410ECAE392}" type="presParOf" srcId="{9BA7DF5A-0E84-4B7A-8534-DE940ABA2E99}" destId="{664F425C-E9F7-40E0-BF75-49D35114216B}" srcOrd="17" destOrd="0" presId="urn:microsoft.com/office/officeart/2009/3/layout/CircleRelationship"/>
    <dgm:cxn modelId="{58163D3B-1CDB-4685-A70B-0F79C91634C1}" type="presParOf" srcId="{9BA7DF5A-0E84-4B7A-8534-DE940ABA2E99}" destId="{E26CCE74-7BC9-43E5-BB3E-A812C1A43A40}" srcOrd="18" destOrd="0" presId="urn:microsoft.com/office/officeart/2009/3/layout/CircleRelationship"/>
    <dgm:cxn modelId="{D299DB20-73E8-40DB-ADF1-79EAED9FA6B8}" type="presParOf" srcId="{E26CCE74-7BC9-43E5-BB3E-A812C1A43A40}" destId="{6A22544F-34FC-436A-A052-6EC147544B42}" srcOrd="0" destOrd="0" presId="urn:microsoft.com/office/officeart/2009/3/layout/CircleRelationship"/>
    <dgm:cxn modelId="{DC65F209-CDFC-4E15-A83B-25883BCD7AD8}" type="presParOf" srcId="{9BA7DF5A-0E84-4B7A-8534-DE940ABA2E99}" destId="{1705F581-A38A-425F-810D-09CDD171F0F3}" srcOrd="19" destOrd="0" presId="urn:microsoft.com/office/officeart/2009/3/layout/CircleRelationship"/>
    <dgm:cxn modelId="{FA9FFE1B-E1B0-4DB8-8AF3-6208752DB28F}" type="presParOf" srcId="{1705F581-A38A-425F-810D-09CDD171F0F3}" destId="{CBC2F9CE-BBBE-4ECF-AD1B-95BAA91690D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D18B72-CCBC-4ED2-A295-7ADEB825A24D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8BDE81-6102-455A-B274-98529AEA0C15}">
      <dgm:prSet phldrT="[Texto]" custT="1"/>
      <dgm:spPr/>
      <dgm:t>
        <a:bodyPr/>
        <a:lstStyle/>
        <a:p>
          <a:endParaRPr lang="es-ES" sz="1600" dirty="0" smtClean="0"/>
        </a:p>
        <a:p>
          <a:r>
            <a:rPr lang="es-ES" sz="2000" b="1" dirty="0" smtClean="0"/>
            <a:t>CREIXEMENT URBÀ INTEL·LIGENT</a:t>
          </a:r>
          <a:endParaRPr lang="es-ES" sz="2000" b="1" dirty="0"/>
        </a:p>
      </dgm:t>
    </dgm:pt>
    <dgm:pt modelId="{3CF085D6-F400-4686-929F-F6C6048E4DA9}" type="parTrans" cxnId="{CE52461D-E31D-4025-A2AC-1C88CF81EE7B}">
      <dgm:prSet/>
      <dgm:spPr/>
      <dgm:t>
        <a:bodyPr/>
        <a:lstStyle/>
        <a:p>
          <a:endParaRPr lang="es-ES"/>
        </a:p>
      </dgm:t>
    </dgm:pt>
    <dgm:pt modelId="{D4B63CE2-9C98-492E-BCDD-230244638EC6}" type="sibTrans" cxnId="{CE52461D-E31D-4025-A2AC-1C88CF81EE7B}">
      <dgm:prSet/>
      <dgm:spPr/>
      <dgm:t>
        <a:bodyPr/>
        <a:lstStyle/>
        <a:p>
          <a:endParaRPr lang="es-ES"/>
        </a:p>
      </dgm:t>
    </dgm:pt>
    <dgm:pt modelId="{6ED0B606-9948-4AF5-8147-4A03F0EF216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400" dirty="0" smtClean="0"/>
            <a:t>Sistema </a:t>
          </a:r>
          <a:r>
            <a:rPr lang="es-ES" sz="1400" dirty="0" err="1" smtClean="0"/>
            <a:t>productiu</a:t>
          </a:r>
          <a:endParaRPr lang="es-ES" sz="1400" dirty="0"/>
        </a:p>
      </dgm:t>
    </dgm:pt>
    <dgm:pt modelId="{B25E84C9-11E2-431B-A2D4-0F24310C9A65}" type="parTrans" cxnId="{8C7F244E-3151-467A-8D84-4DAEC1698898}">
      <dgm:prSet/>
      <dgm:spPr/>
      <dgm:t>
        <a:bodyPr/>
        <a:lstStyle/>
        <a:p>
          <a:endParaRPr lang="es-ES"/>
        </a:p>
      </dgm:t>
    </dgm:pt>
    <dgm:pt modelId="{DB345657-0E95-455E-94EA-B1B33DA9FA42}" type="sibTrans" cxnId="{8C7F244E-3151-467A-8D84-4DAEC1698898}">
      <dgm:prSet/>
      <dgm:spPr/>
      <dgm:t>
        <a:bodyPr/>
        <a:lstStyle/>
        <a:p>
          <a:endParaRPr lang="es-ES"/>
        </a:p>
      </dgm:t>
    </dgm:pt>
    <dgm:pt modelId="{4494B591-CE25-4621-9421-E7579CCEC51E}">
      <dgm:prSet phldrT="[Texto]"/>
      <dgm:spPr>
        <a:solidFill>
          <a:schemeClr val="accent5">
            <a:lumMod val="60000"/>
            <a:lumOff val="40000"/>
            <a:alpha val="87000"/>
          </a:schemeClr>
        </a:solidFill>
      </dgm:spPr>
      <dgm:t>
        <a:bodyPr/>
        <a:lstStyle/>
        <a:p>
          <a:r>
            <a:rPr lang="es-ES" dirty="0" err="1" smtClean="0"/>
            <a:t>Identitat</a:t>
          </a:r>
          <a:r>
            <a:rPr lang="es-ES" dirty="0" smtClean="0"/>
            <a:t> Urbana i cultura</a:t>
          </a:r>
          <a:endParaRPr lang="es-ES" dirty="0"/>
        </a:p>
      </dgm:t>
    </dgm:pt>
    <dgm:pt modelId="{0901B5CE-E496-4548-9654-4922B97CF78E}" type="parTrans" cxnId="{F37E47FE-8BBA-47D6-88B6-9064FBE0B8A1}">
      <dgm:prSet/>
      <dgm:spPr/>
      <dgm:t>
        <a:bodyPr/>
        <a:lstStyle/>
        <a:p>
          <a:endParaRPr lang="es-ES"/>
        </a:p>
      </dgm:t>
    </dgm:pt>
    <dgm:pt modelId="{450B54EC-393D-4CB7-BEA4-5C4163D590CA}" type="sibTrans" cxnId="{F37E47FE-8BBA-47D6-88B6-9064FBE0B8A1}">
      <dgm:prSet/>
      <dgm:spPr/>
      <dgm:t>
        <a:bodyPr/>
        <a:lstStyle/>
        <a:p>
          <a:endParaRPr lang="es-ES"/>
        </a:p>
      </dgm:t>
    </dgm:pt>
    <dgm:pt modelId="{86EA0CA6-26FA-4CAC-9E8C-75DAF866678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200" dirty="0" err="1" smtClean="0"/>
            <a:t>Mediambient</a:t>
          </a:r>
          <a:r>
            <a:rPr lang="es-ES" sz="1200" dirty="0" smtClean="0"/>
            <a:t> i </a:t>
          </a:r>
          <a:r>
            <a:rPr lang="es-ES" sz="1200" dirty="0" err="1" smtClean="0"/>
            <a:t>paisatge</a:t>
          </a:r>
          <a:endParaRPr lang="es-ES" sz="1200" dirty="0"/>
        </a:p>
      </dgm:t>
    </dgm:pt>
    <dgm:pt modelId="{21C0EED3-3305-474B-98A8-54977EA1AED3}" type="parTrans" cxnId="{A6C7B701-BE2B-40E8-8E2B-850E31631166}">
      <dgm:prSet/>
      <dgm:spPr/>
      <dgm:t>
        <a:bodyPr/>
        <a:lstStyle/>
        <a:p>
          <a:endParaRPr lang="es-ES"/>
        </a:p>
      </dgm:t>
    </dgm:pt>
    <dgm:pt modelId="{AC7627E5-0CF4-4A86-98D3-09CC6FCF0FBA}" type="sibTrans" cxnId="{A6C7B701-BE2B-40E8-8E2B-850E31631166}">
      <dgm:prSet/>
      <dgm:spPr/>
      <dgm:t>
        <a:bodyPr/>
        <a:lstStyle/>
        <a:p>
          <a:endParaRPr lang="es-ES"/>
        </a:p>
      </dgm:t>
    </dgm:pt>
    <dgm:pt modelId="{03D25F81-A201-49C0-B430-D871573FC0BE}">
      <dgm:prSet/>
      <dgm:spPr/>
      <dgm:t>
        <a:bodyPr/>
        <a:lstStyle/>
        <a:p>
          <a:endParaRPr lang="es-ES" dirty="0"/>
        </a:p>
      </dgm:t>
    </dgm:pt>
    <dgm:pt modelId="{90E9B71F-0E6B-47D8-A19B-142961CA5A47}" type="parTrans" cxnId="{6A64EA5E-D618-474F-A0FC-39C90817F5C5}">
      <dgm:prSet/>
      <dgm:spPr/>
      <dgm:t>
        <a:bodyPr/>
        <a:lstStyle/>
        <a:p>
          <a:endParaRPr lang="es-ES"/>
        </a:p>
      </dgm:t>
    </dgm:pt>
    <dgm:pt modelId="{3CF70372-8CAA-4727-A1AB-07EFDB8ECA2F}" type="sibTrans" cxnId="{6A64EA5E-D618-474F-A0FC-39C90817F5C5}">
      <dgm:prSet/>
      <dgm:spPr/>
      <dgm:t>
        <a:bodyPr/>
        <a:lstStyle/>
        <a:p>
          <a:endParaRPr lang="es-ES"/>
        </a:p>
      </dgm:t>
    </dgm:pt>
    <dgm:pt modelId="{9CCF01B6-FBF2-4D23-9E67-85FF045BF81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err="1" smtClean="0"/>
            <a:t>Cohesió</a:t>
          </a:r>
          <a:r>
            <a:rPr lang="es-ES" dirty="0" smtClean="0"/>
            <a:t> social Governança</a:t>
          </a:r>
          <a:endParaRPr lang="es-ES" dirty="0"/>
        </a:p>
      </dgm:t>
    </dgm:pt>
    <dgm:pt modelId="{99A9D925-8DB0-430C-873A-D3ADB76B4037}" type="parTrans" cxnId="{E870E277-6903-43C6-BBDF-5CAB49D86385}">
      <dgm:prSet/>
      <dgm:spPr/>
      <dgm:t>
        <a:bodyPr/>
        <a:lstStyle/>
        <a:p>
          <a:endParaRPr lang="es-ES"/>
        </a:p>
      </dgm:t>
    </dgm:pt>
    <dgm:pt modelId="{1B08F45E-5C10-4CB8-A199-63A21F7B7843}" type="sibTrans" cxnId="{E870E277-6903-43C6-BBDF-5CAB49D86385}">
      <dgm:prSet/>
      <dgm:spPr/>
      <dgm:t>
        <a:bodyPr/>
        <a:lstStyle/>
        <a:p>
          <a:endParaRPr lang="es-ES"/>
        </a:p>
      </dgm:t>
    </dgm:pt>
    <dgm:pt modelId="{671F8037-C539-429E-B80C-FC49AC939B6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Sistema de </a:t>
          </a:r>
          <a:r>
            <a:rPr lang="es-ES" dirty="0" err="1" smtClean="0"/>
            <a:t>conèixement</a:t>
          </a:r>
          <a:endParaRPr lang="es-ES" dirty="0"/>
        </a:p>
      </dgm:t>
    </dgm:pt>
    <dgm:pt modelId="{63E425C7-0083-491E-855F-88A4F48C619B}" type="parTrans" cxnId="{1B4F2545-0B7B-4257-BCC1-D742027C6526}">
      <dgm:prSet/>
      <dgm:spPr/>
      <dgm:t>
        <a:bodyPr/>
        <a:lstStyle/>
        <a:p>
          <a:endParaRPr lang="es-ES"/>
        </a:p>
      </dgm:t>
    </dgm:pt>
    <dgm:pt modelId="{297462F7-88FF-40D1-810C-197AA22D0155}" type="sibTrans" cxnId="{1B4F2545-0B7B-4257-BCC1-D742027C6526}">
      <dgm:prSet/>
      <dgm:spPr/>
      <dgm:t>
        <a:bodyPr/>
        <a:lstStyle/>
        <a:p>
          <a:endParaRPr lang="es-ES"/>
        </a:p>
      </dgm:t>
    </dgm:pt>
    <dgm:pt modelId="{9BA7DF5A-0E84-4B7A-8534-DE940ABA2E99}" type="pres">
      <dgm:prSet presAssocID="{37D18B72-CCBC-4ED2-A295-7ADEB825A24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3E4B13DB-457B-4167-8020-E663164AE5B2}" type="pres">
      <dgm:prSet presAssocID="{7F8BDE81-6102-455A-B274-98529AEA0C15}" presName="Parent" presStyleLbl="node0" presStyleIdx="0" presStyleCnt="1" custLinFactNeighborX="-190" custLinFactNeighborY="-1145">
        <dgm:presLayoutVars>
          <dgm:chMax val="5"/>
          <dgm:chPref val="5"/>
        </dgm:presLayoutVars>
      </dgm:prSet>
      <dgm:spPr/>
      <dgm:t>
        <a:bodyPr/>
        <a:lstStyle/>
        <a:p>
          <a:endParaRPr lang="es-ES"/>
        </a:p>
      </dgm:t>
    </dgm:pt>
    <dgm:pt modelId="{525ABF88-CD57-4005-94CE-740BAD6C482D}" type="pres">
      <dgm:prSet presAssocID="{7F8BDE81-6102-455A-B274-98529AEA0C15}" presName="Accent2" presStyleLbl="node1" presStyleIdx="0" presStyleCnt="19"/>
      <dgm:spPr/>
    </dgm:pt>
    <dgm:pt modelId="{98DBF27A-EFA2-44EA-A56A-3791E6DEEDB2}" type="pres">
      <dgm:prSet presAssocID="{7F8BDE81-6102-455A-B274-98529AEA0C15}" presName="Accent3" presStyleLbl="node1" presStyleIdx="1" presStyleCnt="19"/>
      <dgm:spPr/>
    </dgm:pt>
    <dgm:pt modelId="{54E22AF4-AB63-4DB2-8C14-64A82C8C1619}" type="pres">
      <dgm:prSet presAssocID="{7F8BDE81-6102-455A-B274-98529AEA0C15}" presName="Accent4" presStyleLbl="node1" presStyleIdx="2" presStyleCnt="19"/>
      <dgm:spPr/>
    </dgm:pt>
    <dgm:pt modelId="{8D692E9E-0124-4AAA-A15B-445A4A016C00}" type="pres">
      <dgm:prSet presAssocID="{7F8BDE81-6102-455A-B274-98529AEA0C15}" presName="Accent5" presStyleLbl="node1" presStyleIdx="3" presStyleCnt="19"/>
      <dgm:spPr/>
    </dgm:pt>
    <dgm:pt modelId="{84984C75-8F0C-439B-A794-DDA234B06D6E}" type="pres">
      <dgm:prSet presAssocID="{7F8BDE81-6102-455A-B274-98529AEA0C15}" presName="Accent6" presStyleLbl="node1" presStyleIdx="4" presStyleCnt="19"/>
      <dgm:spPr/>
    </dgm:pt>
    <dgm:pt modelId="{D57CDAA6-B6B9-43D3-858E-1C2B7A1EB9F3}" type="pres">
      <dgm:prSet presAssocID="{6ED0B606-9948-4AF5-8147-4A03F0EF2168}" presName="Child1" presStyleLbl="node1" presStyleIdx="5" presStyleCnt="19" custScaleX="140771" custScaleY="129921" custLinFactNeighborX="-1150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07A834B-A508-4E71-85D3-477703C5EB43}" type="pres">
      <dgm:prSet presAssocID="{6ED0B606-9948-4AF5-8147-4A03F0EF2168}" presName="Accent7" presStyleCnt="0"/>
      <dgm:spPr/>
    </dgm:pt>
    <dgm:pt modelId="{8FDA219E-1D93-47B0-9B57-118571ECA003}" type="pres">
      <dgm:prSet presAssocID="{6ED0B606-9948-4AF5-8147-4A03F0EF2168}" presName="AccentHold1" presStyleLbl="node1" presStyleIdx="6" presStyleCnt="19"/>
      <dgm:spPr/>
    </dgm:pt>
    <dgm:pt modelId="{7249FD6E-1E1A-436C-9DED-4C48AE78848B}" type="pres">
      <dgm:prSet presAssocID="{6ED0B606-9948-4AF5-8147-4A03F0EF2168}" presName="Accent8" presStyleCnt="0"/>
      <dgm:spPr/>
    </dgm:pt>
    <dgm:pt modelId="{220308C1-EA4B-4168-BEF0-2263A60E47E0}" type="pres">
      <dgm:prSet presAssocID="{6ED0B606-9948-4AF5-8147-4A03F0EF2168}" presName="AccentHold2" presStyleLbl="node1" presStyleIdx="7" presStyleCnt="19"/>
      <dgm:spPr/>
    </dgm:pt>
    <dgm:pt modelId="{1DFD94FC-565A-4864-84E9-E1769BE96805}" type="pres">
      <dgm:prSet presAssocID="{4494B591-CE25-4621-9421-E7579CCEC51E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868AB63-0063-4F85-BFB8-7A3868CB8962}" type="pres">
      <dgm:prSet presAssocID="{4494B591-CE25-4621-9421-E7579CCEC51E}" presName="Accent9" presStyleCnt="0"/>
      <dgm:spPr/>
    </dgm:pt>
    <dgm:pt modelId="{5A647750-79B8-43D7-B9C0-062B67EAE0A7}" type="pres">
      <dgm:prSet presAssocID="{4494B591-CE25-4621-9421-E7579CCEC51E}" presName="AccentHold1" presStyleLbl="node1" presStyleIdx="9" presStyleCnt="19"/>
      <dgm:spPr/>
    </dgm:pt>
    <dgm:pt modelId="{A80ED939-6066-4BC0-8A3E-9FBE4C4BA310}" type="pres">
      <dgm:prSet presAssocID="{4494B591-CE25-4621-9421-E7579CCEC51E}" presName="Accent10" presStyleCnt="0"/>
      <dgm:spPr/>
    </dgm:pt>
    <dgm:pt modelId="{4B2D060F-DE70-410A-A10F-BEE3990138D2}" type="pres">
      <dgm:prSet presAssocID="{4494B591-CE25-4621-9421-E7579CCEC51E}" presName="AccentHold2" presStyleLbl="node1" presStyleIdx="10" presStyleCnt="19"/>
      <dgm:spPr/>
    </dgm:pt>
    <dgm:pt modelId="{1F2A7D7E-152C-4141-9ADA-FE31E9E4FF5E}" type="pres">
      <dgm:prSet presAssocID="{4494B591-CE25-4621-9421-E7579CCEC51E}" presName="Accent11" presStyleCnt="0"/>
      <dgm:spPr/>
    </dgm:pt>
    <dgm:pt modelId="{41AE2CDB-6227-4908-BBE4-FC3713F4B616}" type="pres">
      <dgm:prSet presAssocID="{4494B591-CE25-4621-9421-E7579CCEC51E}" presName="AccentHold3" presStyleLbl="node1" presStyleIdx="11" presStyleCnt="19"/>
      <dgm:spPr/>
    </dgm:pt>
    <dgm:pt modelId="{574E88EE-75C4-45E4-BB0A-B061EFA85468}" type="pres">
      <dgm:prSet presAssocID="{86EA0CA6-26FA-4CAC-9E8C-75DAF8666789}" presName="Child3" presStyleLbl="node1" presStyleIdx="12" presStyleCnt="19" custLinFactX="-120139" custLinFactY="-100000" custLinFactNeighborX="-200000" custLinFactNeighborY="-11042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245E7EA-5CBC-44BC-BBD6-F68BF4A5A86A}" type="pres">
      <dgm:prSet presAssocID="{86EA0CA6-26FA-4CAC-9E8C-75DAF8666789}" presName="Accent12" presStyleCnt="0"/>
      <dgm:spPr/>
    </dgm:pt>
    <dgm:pt modelId="{4E1F53E3-2431-478F-B202-C08053046B8E}" type="pres">
      <dgm:prSet presAssocID="{86EA0CA6-26FA-4CAC-9E8C-75DAF8666789}" presName="AccentHold1" presStyleLbl="node1" presStyleIdx="13" presStyleCnt="19" custLinFactX="-29034" custLinFactNeighborX="-100000" custLinFactNeighborY="50005"/>
      <dgm:spPr/>
    </dgm:pt>
    <dgm:pt modelId="{090241BF-17B1-42A7-BBF9-2889B8A4B9F0}" type="pres">
      <dgm:prSet presAssocID="{9CCF01B6-FBF2-4D23-9E67-85FF045BF81B}" presName="Child4" presStyleLbl="node1" presStyleIdx="14" presStyleCnt="19" custLinFactNeighborX="-50793" custLinFactNeighborY="-278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3CDAE5C-D636-41C9-BF75-BB43ADC44B72}" type="pres">
      <dgm:prSet presAssocID="{9CCF01B6-FBF2-4D23-9E67-85FF045BF81B}" presName="Accent13" presStyleCnt="0"/>
      <dgm:spPr/>
    </dgm:pt>
    <dgm:pt modelId="{2248A543-E6A6-459E-87FA-DD6E88086195}" type="pres">
      <dgm:prSet presAssocID="{9CCF01B6-FBF2-4D23-9E67-85FF045BF81B}" presName="AccentHold1" presStyleLbl="node1" presStyleIdx="15" presStyleCnt="19"/>
      <dgm:spPr/>
    </dgm:pt>
    <dgm:pt modelId="{664F425C-E9F7-40E0-BF75-49D35114216B}" type="pres">
      <dgm:prSet presAssocID="{671F8037-C539-429E-B80C-FC49AC939B69}" presName="Child5" presStyleLbl="node1" presStyleIdx="16" presStyleCnt="19" custScaleX="89749" custScaleY="79049" custLinFactY="100000" custLinFactNeighborX="68344" custLinFactNeighborY="19329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26CCE74-7BC9-43E5-BB3E-A812C1A43A40}" type="pres">
      <dgm:prSet presAssocID="{671F8037-C539-429E-B80C-FC49AC939B69}" presName="Accent15" presStyleCnt="0"/>
      <dgm:spPr/>
    </dgm:pt>
    <dgm:pt modelId="{6A22544F-34FC-436A-A052-6EC147544B42}" type="pres">
      <dgm:prSet presAssocID="{671F8037-C539-429E-B80C-FC49AC939B69}" presName="AccentHold2" presStyleLbl="node1" presStyleIdx="17" presStyleCnt="19"/>
      <dgm:spPr/>
    </dgm:pt>
    <dgm:pt modelId="{1705F581-A38A-425F-810D-09CDD171F0F3}" type="pres">
      <dgm:prSet presAssocID="{671F8037-C539-429E-B80C-FC49AC939B69}" presName="Accent16" presStyleCnt="0"/>
      <dgm:spPr/>
    </dgm:pt>
    <dgm:pt modelId="{CBC2F9CE-BBBE-4ECF-AD1B-95BAA91690D1}" type="pres">
      <dgm:prSet presAssocID="{671F8037-C539-429E-B80C-FC49AC939B69}" presName="AccentHold3" presStyleLbl="node1" presStyleIdx="18" presStyleCnt="19" custLinFactX="52900" custLinFactY="12392" custLinFactNeighborX="100000" custLinFactNeighborY="100000"/>
      <dgm:spPr/>
    </dgm:pt>
  </dgm:ptLst>
  <dgm:cxnLst>
    <dgm:cxn modelId="{F37E47FE-8BBA-47D6-88B6-9064FBE0B8A1}" srcId="{7F8BDE81-6102-455A-B274-98529AEA0C15}" destId="{4494B591-CE25-4621-9421-E7579CCEC51E}" srcOrd="1" destOrd="0" parTransId="{0901B5CE-E496-4548-9654-4922B97CF78E}" sibTransId="{450B54EC-393D-4CB7-BEA4-5C4163D590CA}"/>
    <dgm:cxn modelId="{A6C7B701-BE2B-40E8-8E2B-850E31631166}" srcId="{7F8BDE81-6102-455A-B274-98529AEA0C15}" destId="{86EA0CA6-26FA-4CAC-9E8C-75DAF8666789}" srcOrd="2" destOrd="0" parTransId="{21C0EED3-3305-474B-98A8-54977EA1AED3}" sibTransId="{AC7627E5-0CF4-4A86-98D3-09CC6FCF0FBA}"/>
    <dgm:cxn modelId="{2685BFCC-CC5D-4939-BBE4-B240F6E70F7F}" type="presOf" srcId="{4494B591-CE25-4621-9421-E7579CCEC51E}" destId="{1DFD94FC-565A-4864-84E9-E1769BE96805}" srcOrd="0" destOrd="0" presId="urn:microsoft.com/office/officeart/2009/3/layout/CircleRelationship"/>
    <dgm:cxn modelId="{1B4F2545-0B7B-4257-BCC1-D742027C6526}" srcId="{7F8BDE81-6102-455A-B274-98529AEA0C15}" destId="{671F8037-C539-429E-B80C-FC49AC939B69}" srcOrd="4" destOrd="0" parTransId="{63E425C7-0083-491E-855F-88A4F48C619B}" sibTransId="{297462F7-88FF-40D1-810C-197AA22D0155}"/>
    <dgm:cxn modelId="{5A1AE9EA-C3F8-49A5-995A-5B4F68E5A97E}" type="presOf" srcId="{7F8BDE81-6102-455A-B274-98529AEA0C15}" destId="{3E4B13DB-457B-4167-8020-E663164AE5B2}" srcOrd="0" destOrd="0" presId="urn:microsoft.com/office/officeart/2009/3/layout/CircleRelationship"/>
    <dgm:cxn modelId="{8197DA6C-5EAC-4610-8DD4-4F3043A34F16}" type="presOf" srcId="{6ED0B606-9948-4AF5-8147-4A03F0EF2168}" destId="{D57CDAA6-B6B9-43D3-858E-1C2B7A1EB9F3}" srcOrd="0" destOrd="0" presId="urn:microsoft.com/office/officeart/2009/3/layout/CircleRelationship"/>
    <dgm:cxn modelId="{E870E277-6903-43C6-BBDF-5CAB49D86385}" srcId="{7F8BDE81-6102-455A-B274-98529AEA0C15}" destId="{9CCF01B6-FBF2-4D23-9E67-85FF045BF81B}" srcOrd="3" destOrd="0" parTransId="{99A9D925-8DB0-430C-873A-D3ADB76B4037}" sibTransId="{1B08F45E-5C10-4CB8-A199-63A21F7B7843}"/>
    <dgm:cxn modelId="{B71C97D7-0A93-4684-AE99-4D989C4440CA}" type="presOf" srcId="{671F8037-C539-429E-B80C-FC49AC939B69}" destId="{664F425C-E9F7-40E0-BF75-49D35114216B}" srcOrd="0" destOrd="0" presId="urn:microsoft.com/office/officeart/2009/3/layout/CircleRelationship"/>
    <dgm:cxn modelId="{5860E0E8-5B84-4233-89D8-29EBD81A45C5}" type="presOf" srcId="{86EA0CA6-26FA-4CAC-9E8C-75DAF8666789}" destId="{574E88EE-75C4-45E4-BB0A-B061EFA85468}" srcOrd="0" destOrd="0" presId="urn:microsoft.com/office/officeart/2009/3/layout/CircleRelationship"/>
    <dgm:cxn modelId="{8AD325E5-7E5A-4C50-97AC-40DF9CE1F440}" type="presOf" srcId="{37D18B72-CCBC-4ED2-A295-7ADEB825A24D}" destId="{9BA7DF5A-0E84-4B7A-8534-DE940ABA2E99}" srcOrd="0" destOrd="0" presId="urn:microsoft.com/office/officeart/2009/3/layout/CircleRelationship"/>
    <dgm:cxn modelId="{101F5140-2D70-4047-A324-395173B10E5D}" type="presOf" srcId="{9CCF01B6-FBF2-4D23-9E67-85FF045BF81B}" destId="{090241BF-17B1-42A7-BBF9-2889B8A4B9F0}" srcOrd="0" destOrd="0" presId="urn:microsoft.com/office/officeart/2009/3/layout/CircleRelationship"/>
    <dgm:cxn modelId="{CE52461D-E31D-4025-A2AC-1C88CF81EE7B}" srcId="{37D18B72-CCBC-4ED2-A295-7ADEB825A24D}" destId="{7F8BDE81-6102-455A-B274-98529AEA0C15}" srcOrd="0" destOrd="0" parTransId="{3CF085D6-F400-4686-929F-F6C6048E4DA9}" sibTransId="{D4B63CE2-9C98-492E-BCDD-230244638EC6}"/>
    <dgm:cxn modelId="{6A64EA5E-D618-474F-A0FC-39C90817F5C5}" srcId="{37D18B72-CCBC-4ED2-A295-7ADEB825A24D}" destId="{03D25F81-A201-49C0-B430-D871573FC0BE}" srcOrd="1" destOrd="0" parTransId="{90E9B71F-0E6B-47D8-A19B-142961CA5A47}" sibTransId="{3CF70372-8CAA-4727-A1AB-07EFDB8ECA2F}"/>
    <dgm:cxn modelId="{8C7F244E-3151-467A-8D84-4DAEC1698898}" srcId="{7F8BDE81-6102-455A-B274-98529AEA0C15}" destId="{6ED0B606-9948-4AF5-8147-4A03F0EF2168}" srcOrd="0" destOrd="0" parTransId="{B25E84C9-11E2-431B-A2D4-0F24310C9A65}" sibTransId="{DB345657-0E95-455E-94EA-B1B33DA9FA42}"/>
    <dgm:cxn modelId="{0A108997-D7AE-48A4-95C1-4DC4C3C16AAE}" type="presParOf" srcId="{9BA7DF5A-0E84-4B7A-8534-DE940ABA2E99}" destId="{3E4B13DB-457B-4167-8020-E663164AE5B2}" srcOrd="0" destOrd="0" presId="urn:microsoft.com/office/officeart/2009/3/layout/CircleRelationship"/>
    <dgm:cxn modelId="{A530E19D-7322-47C4-B883-251B655C2D37}" type="presParOf" srcId="{9BA7DF5A-0E84-4B7A-8534-DE940ABA2E99}" destId="{525ABF88-CD57-4005-94CE-740BAD6C482D}" srcOrd="1" destOrd="0" presId="urn:microsoft.com/office/officeart/2009/3/layout/CircleRelationship"/>
    <dgm:cxn modelId="{7AE55892-3539-462F-A95B-E209CAE7D189}" type="presParOf" srcId="{9BA7DF5A-0E84-4B7A-8534-DE940ABA2E99}" destId="{98DBF27A-EFA2-44EA-A56A-3791E6DEEDB2}" srcOrd="2" destOrd="0" presId="urn:microsoft.com/office/officeart/2009/3/layout/CircleRelationship"/>
    <dgm:cxn modelId="{4256B9A5-236C-45EC-9EAD-8824CF890D1B}" type="presParOf" srcId="{9BA7DF5A-0E84-4B7A-8534-DE940ABA2E99}" destId="{54E22AF4-AB63-4DB2-8C14-64A82C8C1619}" srcOrd="3" destOrd="0" presId="urn:microsoft.com/office/officeart/2009/3/layout/CircleRelationship"/>
    <dgm:cxn modelId="{E0AA6B69-808C-4511-B2A6-8FFF87455CA6}" type="presParOf" srcId="{9BA7DF5A-0E84-4B7A-8534-DE940ABA2E99}" destId="{8D692E9E-0124-4AAA-A15B-445A4A016C00}" srcOrd="4" destOrd="0" presId="urn:microsoft.com/office/officeart/2009/3/layout/CircleRelationship"/>
    <dgm:cxn modelId="{B2793435-0846-4784-8CCD-6AFDC87ED26F}" type="presParOf" srcId="{9BA7DF5A-0E84-4B7A-8534-DE940ABA2E99}" destId="{84984C75-8F0C-439B-A794-DDA234B06D6E}" srcOrd="5" destOrd="0" presId="urn:microsoft.com/office/officeart/2009/3/layout/CircleRelationship"/>
    <dgm:cxn modelId="{34F539E3-CD44-4281-BD2A-485FC1F0238F}" type="presParOf" srcId="{9BA7DF5A-0E84-4B7A-8534-DE940ABA2E99}" destId="{D57CDAA6-B6B9-43D3-858E-1C2B7A1EB9F3}" srcOrd="6" destOrd="0" presId="urn:microsoft.com/office/officeart/2009/3/layout/CircleRelationship"/>
    <dgm:cxn modelId="{F0F54A6D-A738-44EA-BB73-4855736EE74E}" type="presParOf" srcId="{9BA7DF5A-0E84-4B7A-8534-DE940ABA2E99}" destId="{607A834B-A508-4E71-85D3-477703C5EB43}" srcOrd="7" destOrd="0" presId="urn:microsoft.com/office/officeart/2009/3/layout/CircleRelationship"/>
    <dgm:cxn modelId="{B85761D2-063E-4007-B378-6118CA23F858}" type="presParOf" srcId="{607A834B-A508-4E71-85D3-477703C5EB43}" destId="{8FDA219E-1D93-47B0-9B57-118571ECA003}" srcOrd="0" destOrd="0" presId="urn:microsoft.com/office/officeart/2009/3/layout/CircleRelationship"/>
    <dgm:cxn modelId="{81835132-221B-476D-BA18-6099D477D695}" type="presParOf" srcId="{9BA7DF5A-0E84-4B7A-8534-DE940ABA2E99}" destId="{7249FD6E-1E1A-436C-9DED-4C48AE78848B}" srcOrd="8" destOrd="0" presId="urn:microsoft.com/office/officeart/2009/3/layout/CircleRelationship"/>
    <dgm:cxn modelId="{CD27FFAC-E4C8-4A97-B165-B566CBD8DD5A}" type="presParOf" srcId="{7249FD6E-1E1A-436C-9DED-4C48AE78848B}" destId="{220308C1-EA4B-4168-BEF0-2263A60E47E0}" srcOrd="0" destOrd="0" presId="urn:microsoft.com/office/officeart/2009/3/layout/CircleRelationship"/>
    <dgm:cxn modelId="{4CA5C27B-20C2-46CC-950D-0EAEF94D5E67}" type="presParOf" srcId="{9BA7DF5A-0E84-4B7A-8534-DE940ABA2E99}" destId="{1DFD94FC-565A-4864-84E9-E1769BE96805}" srcOrd="9" destOrd="0" presId="urn:microsoft.com/office/officeart/2009/3/layout/CircleRelationship"/>
    <dgm:cxn modelId="{5DEE81B3-BAE9-4E78-8994-15447E4384CC}" type="presParOf" srcId="{9BA7DF5A-0E84-4B7A-8534-DE940ABA2E99}" destId="{8868AB63-0063-4F85-BFB8-7A3868CB8962}" srcOrd="10" destOrd="0" presId="urn:microsoft.com/office/officeart/2009/3/layout/CircleRelationship"/>
    <dgm:cxn modelId="{0F3DF781-9984-45E5-A701-78471C146F03}" type="presParOf" srcId="{8868AB63-0063-4F85-BFB8-7A3868CB8962}" destId="{5A647750-79B8-43D7-B9C0-062B67EAE0A7}" srcOrd="0" destOrd="0" presId="urn:microsoft.com/office/officeart/2009/3/layout/CircleRelationship"/>
    <dgm:cxn modelId="{61A5AD78-D282-4A17-B5DC-643F5F24A2F7}" type="presParOf" srcId="{9BA7DF5A-0E84-4B7A-8534-DE940ABA2E99}" destId="{A80ED939-6066-4BC0-8A3E-9FBE4C4BA310}" srcOrd="11" destOrd="0" presId="urn:microsoft.com/office/officeart/2009/3/layout/CircleRelationship"/>
    <dgm:cxn modelId="{B07A0F17-9FA8-47CC-91B2-7AC8202B0F5B}" type="presParOf" srcId="{A80ED939-6066-4BC0-8A3E-9FBE4C4BA310}" destId="{4B2D060F-DE70-410A-A10F-BEE3990138D2}" srcOrd="0" destOrd="0" presId="urn:microsoft.com/office/officeart/2009/3/layout/CircleRelationship"/>
    <dgm:cxn modelId="{5CFA3C44-954F-482B-9DCA-14349CBA7F4A}" type="presParOf" srcId="{9BA7DF5A-0E84-4B7A-8534-DE940ABA2E99}" destId="{1F2A7D7E-152C-4141-9ADA-FE31E9E4FF5E}" srcOrd="12" destOrd="0" presId="urn:microsoft.com/office/officeart/2009/3/layout/CircleRelationship"/>
    <dgm:cxn modelId="{6EBA637F-EE90-45DF-B295-D5D3041B7F03}" type="presParOf" srcId="{1F2A7D7E-152C-4141-9ADA-FE31E9E4FF5E}" destId="{41AE2CDB-6227-4908-BBE4-FC3713F4B616}" srcOrd="0" destOrd="0" presId="urn:microsoft.com/office/officeart/2009/3/layout/CircleRelationship"/>
    <dgm:cxn modelId="{0353422D-3943-4138-A2F9-2D1C5D1EBD99}" type="presParOf" srcId="{9BA7DF5A-0E84-4B7A-8534-DE940ABA2E99}" destId="{574E88EE-75C4-45E4-BB0A-B061EFA85468}" srcOrd="13" destOrd="0" presId="urn:microsoft.com/office/officeart/2009/3/layout/CircleRelationship"/>
    <dgm:cxn modelId="{445E1CF5-2F43-4D18-9E37-EED3DC2B92E2}" type="presParOf" srcId="{9BA7DF5A-0E84-4B7A-8534-DE940ABA2E99}" destId="{2245E7EA-5CBC-44BC-BBD6-F68BF4A5A86A}" srcOrd="14" destOrd="0" presId="urn:microsoft.com/office/officeart/2009/3/layout/CircleRelationship"/>
    <dgm:cxn modelId="{ADCA3A84-379D-494C-92DB-E471E1721044}" type="presParOf" srcId="{2245E7EA-5CBC-44BC-BBD6-F68BF4A5A86A}" destId="{4E1F53E3-2431-478F-B202-C08053046B8E}" srcOrd="0" destOrd="0" presId="urn:microsoft.com/office/officeart/2009/3/layout/CircleRelationship"/>
    <dgm:cxn modelId="{11DE0C72-F40C-4353-8303-C027051E7B3C}" type="presParOf" srcId="{9BA7DF5A-0E84-4B7A-8534-DE940ABA2E99}" destId="{090241BF-17B1-42A7-BBF9-2889B8A4B9F0}" srcOrd="15" destOrd="0" presId="urn:microsoft.com/office/officeart/2009/3/layout/CircleRelationship"/>
    <dgm:cxn modelId="{D479CCE5-6000-460A-B301-3B8856C7B40A}" type="presParOf" srcId="{9BA7DF5A-0E84-4B7A-8534-DE940ABA2E99}" destId="{73CDAE5C-D636-41C9-BF75-BB43ADC44B72}" srcOrd="16" destOrd="0" presId="urn:microsoft.com/office/officeart/2009/3/layout/CircleRelationship"/>
    <dgm:cxn modelId="{7B600DF9-BEA8-463E-A433-5C12B624E6B3}" type="presParOf" srcId="{73CDAE5C-D636-41C9-BF75-BB43ADC44B72}" destId="{2248A543-E6A6-459E-87FA-DD6E88086195}" srcOrd="0" destOrd="0" presId="urn:microsoft.com/office/officeart/2009/3/layout/CircleRelationship"/>
    <dgm:cxn modelId="{C1B87C8D-2536-40A3-B1F6-16C65A236654}" type="presParOf" srcId="{9BA7DF5A-0E84-4B7A-8534-DE940ABA2E99}" destId="{664F425C-E9F7-40E0-BF75-49D35114216B}" srcOrd="17" destOrd="0" presId="urn:microsoft.com/office/officeart/2009/3/layout/CircleRelationship"/>
    <dgm:cxn modelId="{FFC3F5A3-9525-4D9B-B354-140219950ED1}" type="presParOf" srcId="{9BA7DF5A-0E84-4B7A-8534-DE940ABA2E99}" destId="{E26CCE74-7BC9-43E5-BB3E-A812C1A43A40}" srcOrd="18" destOrd="0" presId="urn:microsoft.com/office/officeart/2009/3/layout/CircleRelationship"/>
    <dgm:cxn modelId="{75632667-ECF7-47F2-B4FE-2D2805C3D8E6}" type="presParOf" srcId="{E26CCE74-7BC9-43E5-BB3E-A812C1A43A40}" destId="{6A22544F-34FC-436A-A052-6EC147544B42}" srcOrd="0" destOrd="0" presId="urn:microsoft.com/office/officeart/2009/3/layout/CircleRelationship"/>
    <dgm:cxn modelId="{7F767930-557E-4399-BC9D-B5D0DA4C223D}" type="presParOf" srcId="{9BA7DF5A-0E84-4B7A-8534-DE940ABA2E99}" destId="{1705F581-A38A-425F-810D-09CDD171F0F3}" srcOrd="19" destOrd="0" presId="urn:microsoft.com/office/officeart/2009/3/layout/CircleRelationship"/>
    <dgm:cxn modelId="{C33CB589-5628-48B9-97D6-752913E4A76F}" type="presParOf" srcId="{1705F581-A38A-425F-810D-09CDD171F0F3}" destId="{CBC2F9CE-BBBE-4ECF-AD1B-95BAA91690D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D18B72-CCBC-4ED2-A295-7ADEB825A24D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8BDE81-6102-455A-B274-98529AEA0C15}">
      <dgm:prSet phldrT="[Texto]" custT="1"/>
      <dgm:spPr/>
      <dgm:t>
        <a:bodyPr/>
        <a:lstStyle/>
        <a:p>
          <a:endParaRPr lang="es-ES" sz="1600" dirty="0" smtClean="0"/>
        </a:p>
        <a:p>
          <a:r>
            <a:rPr lang="es-ES" sz="2000" b="1" dirty="0" smtClean="0"/>
            <a:t>CREIXEMENT URBÀ INTEL·LIGENT</a:t>
          </a:r>
          <a:endParaRPr lang="es-ES" sz="2000" b="1" dirty="0"/>
        </a:p>
      </dgm:t>
    </dgm:pt>
    <dgm:pt modelId="{3CF085D6-F400-4686-929F-F6C6048E4DA9}" type="parTrans" cxnId="{CE52461D-E31D-4025-A2AC-1C88CF81EE7B}">
      <dgm:prSet/>
      <dgm:spPr/>
      <dgm:t>
        <a:bodyPr/>
        <a:lstStyle/>
        <a:p>
          <a:endParaRPr lang="es-ES"/>
        </a:p>
      </dgm:t>
    </dgm:pt>
    <dgm:pt modelId="{D4B63CE2-9C98-492E-BCDD-230244638EC6}" type="sibTrans" cxnId="{CE52461D-E31D-4025-A2AC-1C88CF81EE7B}">
      <dgm:prSet/>
      <dgm:spPr/>
      <dgm:t>
        <a:bodyPr/>
        <a:lstStyle/>
        <a:p>
          <a:endParaRPr lang="es-ES"/>
        </a:p>
      </dgm:t>
    </dgm:pt>
    <dgm:pt modelId="{6ED0B606-9948-4AF5-8147-4A03F0EF216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400" dirty="0" smtClean="0"/>
            <a:t>Sistema </a:t>
          </a:r>
          <a:r>
            <a:rPr lang="es-ES" sz="1400" dirty="0" err="1" smtClean="0"/>
            <a:t>productiu</a:t>
          </a:r>
          <a:endParaRPr lang="es-ES" sz="1400" dirty="0"/>
        </a:p>
      </dgm:t>
    </dgm:pt>
    <dgm:pt modelId="{B25E84C9-11E2-431B-A2D4-0F24310C9A65}" type="parTrans" cxnId="{8C7F244E-3151-467A-8D84-4DAEC1698898}">
      <dgm:prSet/>
      <dgm:spPr/>
      <dgm:t>
        <a:bodyPr/>
        <a:lstStyle/>
        <a:p>
          <a:endParaRPr lang="es-ES"/>
        </a:p>
      </dgm:t>
    </dgm:pt>
    <dgm:pt modelId="{DB345657-0E95-455E-94EA-B1B33DA9FA42}" type="sibTrans" cxnId="{8C7F244E-3151-467A-8D84-4DAEC1698898}">
      <dgm:prSet/>
      <dgm:spPr/>
      <dgm:t>
        <a:bodyPr/>
        <a:lstStyle/>
        <a:p>
          <a:endParaRPr lang="es-ES"/>
        </a:p>
      </dgm:t>
    </dgm:pt>
    <dgm:pt modelId="{4494B591-CE25-4621-9421-E7579CCEC51E}">
      <dgm:prSet phldrT="[Texto]"/>
      <dgm:spPr>
        <a:solidFill>
          <a:schemeClr val="accent5">
            <a:lumMod val="60000"/>
            <a:lumOff val="40000"/>
            <a:alpha val="87000"/>
          </a:schemeClr>
        </a:solidFill>
      </dgm:spPr>
      <dgm:t>
        <a:bodyPr/>
        <a:lstStyle/>
        <a:p>
          <a:r>
            <a:rPr lang="es-ES" dirty="0" err="1" smtClean="0"/>
            <a:t>Identitat</a:t>
          </a:r>
          <a:r>
            <a:rPr lang="es-ES" dirty="0" smtClean="0"/>
            <a:t> Urbana i cultura</a:t>
          </a:r>
          <a:endParaRPr lang="es-ES" dirty="0"/>
        </a:p>
      </dgm:t>
    </dgm:pt>
    <dgm:pt modelId="{0901B5CE-E496-4548-9654-4922B97CF78E}" type="parTrans" cxnId="{F37E47FE-8BBA-47D6-88B6-9064FBE0B8A1}">
      <dgm:prSet/>
      <dgm:spPr/>
      <dgm:t>
        <a:bodyPr/>
        <a:lstStyle/>
        <a:p>
          <a:endParaRPr lang="es-ES"/>
        </a:p>
      </dgm:t>
    </dgm:pt>
    <dgm:pt modelId="{450B54EC-393D-4CB7-BEA4-5C4163D590CA}" type="sibTrans" cxnId="{F37E47FE-8BBA-47D6-88B6-9064FBE0B8A1}">
      <dgm:prSet/>
      <dgm:spPr/>
      <dgm:t>
        <a:bodyPr/>
        <a:lstStyle/>
        <a:p>
          <a:endParaRPr lang="es-ES"/>
        </a:p>
      </dgm:t>
    </dgm:pt>
    <dgm:pt modelId="{86EA0CA6-26FA-4CAC-9E8C-75DAF866678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200" dirty="0" err="1" smtClean="0"/>
            <a:t>Mediambient</a:t>
          </a:r>
          <a:r>
            <a:rPr lang="es-ES" sz="1200" dirty="0" smtClean="0"/>
            <a:t> i </a:t>
          </a:r>
          <a:r>
            <a:rPr lang="es-ES" sz="1200" dirty="0" err="1" smtClean="0"/>
            <a:t>paisatge</a:t>
          </a:r>
          <a:endParaRPr lang="es-ES" sz="1200" dirty="0"/>
        </a:p>
      </dgm:t>
    </dgm:pt>
    <dgm:pt modelId="{21C0EED3-3305-474B-98A8-54977EA1AED3}" type="parTrans" cxnId="{A6C7B701-BE2B-40E8-8E2B-850E31631166}">
      <dgm:prSet/>
      <dgm:spPr/>
      <dgm:t>
        <a:bodyPr/>
        <a:lstStyle/>
        <a:p>
          <a:endParaRPr lang="es-ES"/>
        </a:p>
      </dgm:t>
    </dgm:pt>
    <dgm:pt modelId="{AC7627E5-0CF4-4A86-98D3-09CC6FCF0FBA}" type="sibTrans" cxnId="{A6C7B701-BE2B-40E8-8E2B-850E31631166}">
      <dgm:prSet/>
      <dgm:spPr/>
      <dgm:t>
        <a:bodyPr/>
        <a:lstStyle/>
        <a:p>
          <a:endParaRPr lang="es-ES"/>
        </a:p>
      </dgm:t>
    </dgm:pt>
    <dgm:pt modelId="{03D25F81-A201-49C0-B430-D871573FC0BE}">
      <dgm:prSet/>
      <dgm:spPr/>
      <dgm:t>
        <a:bodyPr/>
        <a:lstStyle/>
        <a:p>
          <a:endParaRPr lang="es-ES" dirty="0"/>
        </a:p>
      </dgm:t>
    </dgm:pt>
    <dgm:pt modelId="{90E9B71F-0E6B-47D8-A19B-142961CA5A47}" type="parTrans" cxnId="{6A64EA5E-D618-474F-A0FC-39C90817F5C5}">
      <dgm:prSet/>
      <dgm:spPr/>
      <dgm:t>
        <a:bodyPr/>
        <a:lstStyle/>
        <a:p>
          <a:endParaRPr lang="es-ES"/>
        </a:p>
      </dgm:t>
    </dgm:pt>
    <dgm:pt modelId="{3CF70372-8CAA-4727-A1AB-07EFDB8ECA2F}" type="sibTrans" cxnId="{6A64EA5E-D618-474F-A0FC-39C90817F5C5}">
      <dgm:prSet/>
      <dgm:spPr/>
      <dgm:t>
        <a:bodyPr/>
        <a:lstStyle/>
        <a:p>
          <a:endParaRPr lang="es-ES"/>
        </a:p>
      </dgm:t>
    </dgm:pt>
    <dgm:pt modelId="{9CCF01B6-FBF2-4D23-9E67-85FF045BF81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err="1" smtClean="0"/>
            <a:t>Cohesió</a:t>
          </a:r>
          <a:r>
            <a:rPr lang="es-ES" dirty="0" smtClean="0"/>
            <a:t> social Governança</a:t>
          </a:r>
          <a:endParaRPr lang="es-ES" dirty="0"/>
        </a:p>
      </dgm:t>
    </dgm:pt>
    <dgm:pt modelId="{99A9D925-8DB0-430C-873A-D3ADB76B4037}" type="parTrans" cxnId="{E870E277-6903-43C6-BBDF-5CAB49D86385}">
      <dgm:prSet/>
      <dgm:spPr/>
      <dgm:t>
        <a:bodyPr/>
        <a:lstStyle/>
        <a:p>
          <a:endParaRPr lang="es-ES"/>
        </a:p>
      </dgm:t>
    </dgm:pt>
    <dgm:pt modelId="{1B08F45E-5C10-4CB8-A199-63A21F7B7843}" type="sibTrans" cxnId="{E870E277-6903-43C6-BBDF-5CAB49D86385}">
      <dgm:prSet/>
      <dgm:spPr/>
      <dgm:t>
        <a:bodyPr/>
        <a:lstStyle/>
        <a:p>
          <a:endParaRPr lang="es-ES"/>
        </a:p>
      </dgm:t>
    </dgm:pt>
    <dgm:pt modelId="{671F8037-C539-429E-B80C-FC49AC939B6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Sistema de </a:t>
          </a:r>
          <a:r>
            <a:rPr lang="es-ES" dirty="0" err="1" smtClean="0"/>
            <a:t>conèixement</a:t>
          </a:r>
          <a:endParaRPr lang="es-ES" dirty="0"/>
        </a:p>
      </dgm:t>
    </dgm:pt>
    <dgm:pt modelId="{63E425C7-0083-491E-855F-88A4F48C619B}" type="parTrans" cxnId="{1B4F2545-0B7B-4257-BCC1-D742027C6526}">
      <dgm:prSet/>
      <dgm:spPr/>
      <dgm:t>
        <a:bodyPr/>
        <a:lstStyle/>
        <a:p>
          <a:endParaRPr lang="es-ES"/>
        </a:p>
      </dgm:t>
    </dgm:pt>
    <dgm:pt modelId="{297462F7-88FF-40D1-810C-197AA22D0155}" type="sibTrans" cxnId="{1B4F2545-0B7B-4257-BCC1-D742027C6526}">
      <dgm:prSet/>
      <dgm:spPr/>
      <dgm:t>
        <a:bodyPr/>
        <a:lstStyle/>
        <a:p>
          <a:endParaRPr lang="es-ES"/>
        </a:p>
      </dgm:t>
    </dgm:pt>
    <dgm:pt modelId="{9BA7DF5A-0E84-4B7A-8534-DE940ABA2E99}" type="pres">
      <dgm:prSet presAssocID="{37D18B72-CCBC-4ED2-A295-7ADEB825A24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3E4B13DB-457B-4167-8020-E663164AE5B2}" type="pres">
      <dgm:prSet presAssocID="{7F8BDE81-6102-455A-B274-98529AEA0C15}" presName="Parent" presStyleLbl="node0" presStyleIdx="0" presStyleCnt="1" custLinFactNeighborX="-190" custLinFactNeighborY="-1145">
        <dgm:presLayoutVars>
          <dgm:chMax val="5"/>
          <dgm:chPref val="5"/>
        </dgm:presLayoutVars>
      </dgm:prSet>
      <dgm:spPr/>
      <dgm:t>
        <a:bodyPr/>
        <a:lstStyle/>
        <a:p>
          <a:endParaRPr lang="es-ES"/>
        </a:p>
      </dgm:t>
    </dgm:pt>
    <dgm:pt modelId="{525ABF88-CD57-4005-94CE-740BAD6C482D}" type="pres">
      <dgm:prSet presAssocID="{7F8BDE81-6102-455A-B274-98529AEA0C15}" presName="Accent2" presStyleLbl="node1" presStyleIdx="0" presStyleCnt="19"/>
      <dgm:spPr/>
    </dgm:pt>
    <dgm:pt modelId="{98DBF27A-EFA2-44EA-A56A-3791E6DEEDB2}" type="pres">
      <dgm:prSet presAssocID="{7F8BDE81-6102-455A-B274-98529AEA0C15}" presName="Accent3" presStyleLbl="node1" presStyleIdx="1" presStyleCnt="19"/>
      <dgm:spPr/>
    </dgm:pt>
    <dgm:pt modelId="{54E22AF4-AB63-4DB2-8C14-64A82C8C1619}" type="pres">
      <dgm:prSet presAssocID="{7F8BDE81-6102-455A-B274-98529AEA0C15}" presName="Accent4" presStyleLbl="node1" presStyleIdx="2" presStyleCnt="19"/>
      <dgm:spPr/>
    </dgm:pt>
    <dgm:pt modelId="{8D692E9E-0124-4AAA-A15B-445A4A016C00}" type="pres">
      <dgm:prSet presAssocID="{7F8BDE81-6102-455A-B274-98529AEA0C15}" presName="Accent5" presStyleLbl="node1" presStyleIdx="3" presStyleCnt="19"/>
      <dgm:spPr/>
    </dgm:pt>
    <dgm:pt modelId="{84984C75-8F0C-439B-A794-DDA234B06D6E}" type="pres">
      <dgm:prSet presAssocID="{7F8BDE81-6102-455A-B274-98529AEA0C15}" presName="Accent6" presStyleLbl="node1" presStyleIdx="4" presStyleCnt="19"/>
      <dgm:spPr/>
    </dgm:pt>
    <dgm:pt modelId="{D57CDAA6-B6B9-43D3-858E-1C2B7A1EB9F3}" type="pres">
      <dgm:prSet presAssocID="{6ED0B606-9948-4AF5-8147-4A03F0EF2168}" presName="Child1" presStyleLbl="node1" presStyleIdx="5" presStyleCnt="19" custScaleX="140771" custScaleY="129921" custLinFactNeighborX="-1150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07A834B-A508-4E71-85D3-477703C5EB43}" type="pres">
      <dgm:prSet presAssocID="{6ED0B606-9948-4AF5-8147-4A03F0EF2168}" presName="Accent7" presStyleCnt="0"/>
      <dgm:spPr/>
    </dgm:pt>
    <dgm:pt modelId="{8FDA219E-1D93-47B0-9B57-118571ECA003}" type="pres">
      <dgm:prSet presAssocID="{6ED0B606-9948-4AF5-8147-4A03F0EF2168}" presName="AccentHold1" presStyleLbl="node1" presStyleIdx="6" presStyleCnt="19"/>
      <dgm:spPr/>
    </dgm:pt>
    <dgm:pt modelId="{7249FD6E-1E1A-436C-9DED-4C48AE78848B}" type="pres">
      <dgm:prSet presAssocID="{6ED0B606-9948-4AF5-8147-4A03F0EF2168}" presName="Accent8" presStyleCnt="0"/>
      <dgm:spPr/>
    </dgm:pt>
    <dgm:pt modelId="{220308C1-EA4B-4168-BEF0-2263A60E47E0}" type="pres">
      <dgm:prSet presAssocID="{6ED0B606-9948-4AF5-8147-4A03F0EF2168}" presName="AccentHold2" presStyleLbl="node1" presStyleIdx="7" presStyleCnt="19"/>
      <dgm:spPr/>
    </dgm:pt>
    <dgm:pt modelId="{1DFD94FC-565A-4864-84E9-E1769BE96805}" type="pres">
      <dgm:prSet presAssocID="{4494B591-CE25-4621-9421-E7579CCEC51E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868AB63-0063-4F85-BFB8-7A3868CB8962}" type="pres">
      <dgm:prSet presAssocID="{4494B591-CE25-4621-9421-E7579CCEC51E}" presName="Accent9" presStyleCnt="0"/>
      <dgm:spPr/>
    </dgm:pt>
    <dgm:pt modelId="{5A647750-79B8-43D7-B9C0-062B67EAE0A7}" type="pres">
      <dgm:prSet presAssocID="{4494B591-CE25-4621-9421-E7579CCEC51E}" presName="AccentHold1" presStyleLbl="node1" presStyleIdx="9" presStyleCnt="19"/>
      <dgm:spPr/>
    </dgm:pt>
    <dgm:pt modelId="{A80ED939-6066-4BC0-8A3E-9FBE4C4BA310}" type="pres">
      <dgm:prSet presAssocID="{4494B591-CE25-4621-9421-E7579CCEC51E}" presName="Accent10" presStyleCnt="0"/>
      <dgm:spPr/>
    </dgm:pt>
    <dgm:pt modelId="{4B2D060F-DE70-410A-A10F-BEE3990138D2}" type="pres">
      <dgm:prSet presAssocID="{4494B591-CE25-4621-9421-E7579CCEC51E}" presName="AccentHold2" presStyleLbl="node1" presStyleIdx="10" presStyleCnt="19"/>
      <dgm:spPr/>
    </dgm:pt>
    <dgm:pt modelId="{1F2A7D7E-152C-4141-9ADA-FE31E9E4FF5E}" type="pres">
      <dgm:prSet presAssocID="{4494B591-CE25-4621-9421-E7579CCEC51E}" presName="Accent11" presStyleCnt="0"/>
      <dgm:spPr/>
    </dgm:pt>
    <dgm:pt modelId="{41AE2CDB-6227-4908-BBE4-FC3713F4B616}" type="pres">
      <dgm:prSet presAssocID="{4494B591-CE25-4621-9421-E7579CCEC51E}" presName="AccentHold3" presStyleLbl="node1" presStyleIdx="11" presStyleCnt="19"/>
      <dgm:spPr/>
    </dgm:pt>
    <dgm:pt modelId="{574E88EE-75C4-45E4-BB0A-B061EFA85468}" type="pres">
      <dgm:prSet presAssocID="{86EA0CA6-26FA-4CAC-9E8C-75DAF8666789}" presName="Child3" presStyleLbl="node1" presStyleIdx="12" presStyleCnt="19" custLinFactX="-120139" custLinFactY="-100000" custLinFactNeighborX="-200000" custLinFactNeighborY="-11042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245E7EA-5CBC-44BC-BBD6-F68BF4A5A86A}" type="pres">
      <dgm:prSet presAssocID="{86EA0CA6-26FA-4CAC-9E8C-75DAF8666789}" presName="Accent12" presStyleCnt="0"/>
      <dgm:spPr/>
    </dgm:pt>
    <dgm:pt modelId="{4E1F53E3-2431-478F-B202-C08053046B8E}" type="pres">
      <dgm:prSet presAssocID="{86EA0CA6-26FA-4CAC-9E8C-75DAF8666789}" presName="AccentHold1" presStyleLbl="node1" presStyleIdx="13" presStyleCnt="19" custLinFactX="-29034" custLinFactNeighborX="-100000" custLinFactNeighborY="50005"/>
      <dgm:spPr/>
    </dgm:pt>
    <dgm:pt modelId="{090241BF-17B1-42A7-BBF9-2889B8A4B9F0}" type="pres">
      <dgm:prSet presAssocID="{9CCF01B6-FBF2-4D23-9E67-85FF045BF81B}" presName="Child4" presStyleLbl="node1" presStyleIdx="14" presStyleCnt="19" custLinFactNeighborX="-50793" custLinFactNeighborY="-278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3CDAE5C-D636-41C9-BF75-BB43ADC44B72}" type="pres">
      <dgm:prSet presAssocID="{9CCF01B6-FBF2-4D23-9E67-85FF045BF81B}" presName="Accent13" presStyleCnt="0"/>
      <dgm:spPr/>
    </dgm:pt>
    <dgm:pt modelId="{2248A543-E6A6-459E-87FA-DD6E88086195}" type="pres">
      <dgm:prSet presAssocID="{9CCF01B6-FBF2-4D23-9E67-85FF045BF81B}" presName="AccentHold1" presStyleLbl="node1" presStyleIdx="15" presStyleCnt="19"/>
      <dgm:spPr/>
    </dgm:pt>
    <dgm:pt modelId="{664F425C-E9F7-40E0-BF75-49D35114216B}" type="pres">
      <dgm:prSet presAssocID="{671F8037-C539-429E-B80C-FC49AC939B69}" presName="Child5" presStyleLbl="node1" presStyleIdx="16" presStyleCnt="19" custScaleX="89749" custScaleY="79049" custLinFactY="100000" custLinFactNeighborX="68344" custLinFactNeighborY="19329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26CCE74-7BC9-43E5-BB3E-A812C1A43A40}" type="pres">
      <dgm:prSet presAssocID="{671F8037-C539-429E-B80C-FC49AC939B69}" presName="Accent15" presStyleCnt="0"/>
      <dgm:spPr/>
    </dgm:pt>
    <dgm:pt modelId="{6A22544F-34FC-436A-A052-6EC147544B42}" type="pres">
      <dgm:prSet presAssocID="{671F8037-C539-429E-B80C-FC49AC939B69}" presName="AccentHold2" presStyleLbl="node1" presStyleIdx="17" presStyleCnt="19"/>
      <dgm:spPr/>
    </dgm:pt>
    <dgm:pt modelId="{1705F581-A38A-425F-810D-09CDD171F0F3}" type="pres">
      <dgm:prSet presAssocID="{671F8037-C539-429E-B80C-FC49AC939B69}" presName="Accent16" presStyleCnt="0"/>
      <dgm:spPr/>
    </dgm:pt>
    <dgm:pt modelId="{CBC2F9CE-BBBE-4ECF-AD1B-95BAA91690D1}" type="pres">
      <dgm:prSet presAssocID="{671F8037-C539-429E-B80C-FC49AC939B69}" presName="AccentHold3" presStyleLbl="node1" presStyleIdx="18" presStyleCnt="19" custLinFactX="52900" custLinFactY="12392" custLinFactNeighborX="100000" custLinFactNeighborY="100000"/>
      <dgm:spPr/>
    </dgm:pt>
  </dgm:ptLst>
  <dgm:cxnLst>
    <dgm:cxn modelId="{7A863339-4229-4513-8319-4DB53A7BF099}" type="presOf" srcId="{4494B591-CE25-4621-9421-E7579CCEC51E}" destId="{1DFD94FC-565A-4864-84E9-E1769BE96805}" srcOrd="0" destOrd="0" presId="urn:microsoft.com/office/officeart/2009/3/layout/CircleRelationship"/>
    <dgm:cxn modelId="{12EF9667-5B8B-495F-9EE1-275F4B6A0858}" type="presOf" srcId="{671F8037-C539-429E-B80C-FC49AC939B69}" destId="{664F425C-E9F7-40E0-BF75-49D35114216B}" srcOrd="0" destOrd="0" presId="urn:microsoft.com/office/officeart/2009/3/layout/CircleRelationship"/>
    <dgm:cxn modelId="{E44DF513-0C40-4DA1-9153-0D59DB20A573}" type="presOf" srcId="{37D18B72-CCBC-4ED2-A295-7ADEB825A24D}" destId="{9BA7DF5A-0E84-4B7A-8534-DE940ABA2E99}" srcOrd="0" destOrd="0" presId="urn:microsoft.com/office/officeart/2009/3/layout/CircleRelationship"/>
    <dgm:cxn modelId="{9D6BB7C6-7557-4E1E-BE46-0DBC70B57052}" type="presOf" srcId="{6ED0B606-9948-4AF5-8147-4A03F0EF2168}" destId="{D57CDAA6-B6B9-43D3-858E-1C2B7A1EB9F3}" srcOrd="0" destOrd="0" presId="urn:microsoft.com/office/officeart/2009/3/layout/CircleRelationship"/>
    <dgm:cxn modelId="{F37E47FE-8BBA-47D6-88B6-9064FBE0B8A1}" srcId="{7F8BDE81-6102-455A-B274-98529AEA0C15}" destId="{4494B591-CE25-4621-9421-E7579CCEC51E}" srcOrd="1" destOrd="0" parTransId="{0901B5CE-E496-4548-9654-4922B97CF78E}" sibTransId="{450B54EC-393D-4CB7-BEA4-5C4163D590CA}"/>
    <dgm:cxn modelId="{CE52461D-E31D-4025-A2AC-1C88CF81EE7B}" srcId="{37D18B72-CCBC-4ED2-A295-7ADEB825A24D}" destId="{7F8BDE81-6102-455A-B274-98529AEA0C15}" srcOrd="0" destOrd="0" parTransId="{3CF085D6-F400-4686-929F-F6C6048E4DA9}" sibTransId="{D4B63CE2-9C98-492E-BCDD-230244638EC6}"/>
    <dgm:cxn modelId="{8C7F244E-3151-467A-8D84-4DAEC1698898}" srcId="{7F8BDE81-6102-455A-B274-98529AEA0C15}" destId="{6ED0B606-9948-4AF5-8147-4A03F0EF2168}" srcOrd="0" destOrd="0" parTransId="{B25E84C9-11E2-431B-A2D4-0F24310C9A65}" sibTransId="{DB345657-0E95-455E-94EA-B1B33DA9FA42}"/>
    <dgm:cxn modelId="{83C6ECAB-D2A7-495E-B242-19A14F177FF2}" type="presOf" srcId="{9CCF01B6-FBF2-4D23-9E67-85FF045BF81B}" destId="{090241BF-17B1-42A7-BBF9-2889B8A4B9F0}" srcOrd="0" destOrd="0" presId="urn:microsoft.com/office/officeart/2009/3/layout/CircleRelationship"/>
    <dgm:cxn modelId="{AB427CDF-4F0C-4642-A770-5D3EEA9A2D33}" type="presOf" srcId="{7F8BDE81-6102-455A-B274-98529AEA0C15}" destId="{3E4B13DB-457B-4167-8020-E663164AE5B2}" srcOrd="0" destOrd="0" presId="urn:microsoft.com/office/officeart/2009/3/layout/CircleRelationship"/>
    <dgm:cxn modelId="{1B4F2545-0B7B-4257-BCC1-D742027C6526}" srcId="{7F8BDE81-6102-455A-B274-98529AEA0C15}" destId="{671F8037-C539-429E-B80C-FC49AC939B69}" srcOrd="4" destOrd="0" parTransId="{63E425C7-0083-491E-855F-88A4F48C619B}" sibTransId="{297462F7-88FF-40D1-810C-197AA22D0155}"/>
    <dgm:cxn modelId="{E870E277-6903-43C6-BBDF-5CAB49D86385}" srcId="{7F8BDE81-6102-455A-B274-98529AEA0C15}" destId="{9CCF01B6-FBF2-4D23-9E67-85FF045BF81B}" srcOrd="3" destOrd="0" parTransId="{99A9D925-8DB0-430C-873A-D3ADB76B4037}" sibTransId="{1B08F45E-5C10-4CB8-A199-63A21F7B7843}"/>
    <dgm:cxn modelId="{A6C7B701-BE2B-40E8-8E2B-850E31631166}" srcId="{7F8BDE81-6102-455A-B274-98529AEA0C15}" destId="{86EA0CA6-26FA-4CAC-9E8C-75DAF8666789}" srcOrd="2" destOrd="0" parTransId="{21C0EED3-3305-474B-98A8-54977EA1AED3}" sibTransId="{AC7627E5-0CF4-4A86-98D3-09CC6FCF0FBA}"/>
    <dgm:cxn modelId="{6A64EA5E-D618-474F-A0FC-39C90817F5C5}" srcId="{37D18B72-CCBC-4ED2-A295-7ADEB825A24D}" destId="{03D25F81-A201-49C0-B430-D871573FC0BE}" srcOrd="1" destOrd="0" parTransId="{90E9B71F-0E6B-47D8-A19B-142961CA5A47}" sibTransId="{3CF70372-8CAA-4727-A1AB-07EFDB8ECA2F}"/>
    <dgm:cxn modelId="{15757E24-9972-41C5-BD34-44FD159BDA22}" type="presOf" srcId="{86EA0CA6-26FA-4CAC-9E8C-75DAF8666789}" destId="{574E88EE-75C4-45E4-BB0A-B061EFA85468}" srcOrd="0" destOrd="0" presId="urn:microsoft.com/office/officeart/2009/3/layout/CircleRelationship"/>
    <dgm:cxn modelId="{F9BA3112-927D-4F07-8749-03D71F01160F}" type="presParOf" srcId="{9BA7DF5A-0E84-4B7A-8534-DE940ABA2E99}" destId="{3E4B13DB-457B-4167-8020-E663164AE5B2}" srcOrd="0" destOrd="0" presId="urn:microsoft.com/office/officeart/2009/3/layout/CircleRelationship"/>
    <dgm:cxn modelId="{39BFD235-D0CA-4FE8-99A4-10D7ECEB62AA}" type="presParOf" srcId="{9BA7DF5A-0E84-4B7A-8534-DE940ABA2E99}" destId="{525ABF88-CD57-4005-94CE-740BAD6C482D}" srcOrd="1" destOrd="0" presId="urn:microsoft.com/office/officeart/2009/3/layout/CircleRelationship"/>
    <dgm:cxn modelId="{ACE70FAE-2DE4-4E87-9F17-524A72FD60FF}" type="presParOf" srcId="{9BA7DF5A-0E84-4B7A-8534-DE940ABA2E99}" destId="{98DBF27A-EFA2-44EA-A56A-3791E6DEEDB2}" srcOrd="2" destOrd="0" presId="urn:microsoft.com/office/officeart/2009/3/layout/CircleRelationship"/>
    <dgm:cxn modelId="{5F4A5425-C329-4094-AA20-D0B737CAEE3F}" type="presParOf" srcId="{9BA7DF5A-0E84-4B7A-8534-DE940ABA2E99}" destId="{54E22AF4-AB63-4DB2-8C14-64A82C8C1619}" srcOrd="3" destOrd="0" presId="urn:microsoft.com/office/officeart/2009/3/layout/CircleRelationship"/>
    <dgm:cxn modelId="{264BC327-9583-4A56-B4B4-0AFE62E195C6}" type="presParOf" srcId="{9BA7DF5A-0E84-4B7A-8534-DE940ABA2E99}" destId="{8D692E9E-0124-4AAA-A15B-445A4A016C00}" srcOrd="4" destOrd="0" presId="urn:microsoft.com/office/officeart/2009/3/layout/CircleRelationship"/>
    <dgm:cxn modelId="{DE3D824D-096C-4121-BABD-30B6E8AEFECD}" type="presParOf" srcId="{9BA7DF5A-0E84-4B7A-8534-DE940ABA2E99}" destId="{84984C75-8F0C-439B-A794-DDA234B06D6E}" srcOrd="5" destOrd="0" presId="urn:microsoft.com/office/officeart/2009/3/layout/CircleRelationship"/>
    <dgm:cxn modelId="{D35EF7DE-DE35-41EC-9C1D-318D3BA0D360}" type="presParOf" srcId="{9BA7DF5A-0E84-4B7A-8534-DE940ABA2E99}" destId="{D57CDAA6-B6B9-43D3-858E-1C2B7A1EB9F3}" srcOrd="6" destOrd="0" presId="urn:microsoft.com/office/officeart/2009/3/layout/CircleRelationship"/>
    <dgm:cxn modelId="{29C97B7F-BFDD-4691-A409-FE39288E95F9}" type="presParOf" srcId="{9BA7DF5A-0E84-4B7A-8534-DE940ABA2E99}" destId="{607A834B-A508-4E71-85D3-477703C5EB43}" srcOrd="7" destOrd="0" presId="urn:microsoft.com/office/officeart/2009/3/layout/CircleRelationship"/>
    <dgm:cxn modelId="{6E5D65C3-F3B1-429A-BA63-3557433B0620}" type="presParOf" srcId="{607A834B-A508-4E71-85D3-477703C5EB43}" destId="{8FDA219E-1D93-47B0-9B57-118571ECA003}" srcOrd="0" destOrd="0" presId="urn:microsoft.com/office/officeart/2009/3/layout/CircleRelationship"/>
    <dgm:cxn modelId="{CA25BB58-39B6-4E05-BD4A-4BF5AC11EA6C}" type="presParOf" srcId="{9BA7DF5A-0E84-4B7A-8534-DE940ABA2E99}" destId="{7249FD6E-1E1A-436C-9DED-4C48AE78848B}" srcOrd="8" destOrd="0" presId="urn:microsoft.com/office/officeart/2009/3/layout/CircleRelationship"/>
    <dgm:cxn modelId="{52D739D3-ABB5-4ACD-B1C4-9E5D70E35EF4}" type="presParOf" srcId="{7249FD6E-1E1A-436C-9DED-4C48AE78848B}" destId="{220308C1-EA4B-4168-BEF0-2263A60E47E0}" srcOrd="0" destOrd="0" presId="urn:microsoft.com/office/officeart/2009/3/layout/CircleRelationship"/>
    <dgm:cxn modelId="{16587A84-5CED-4271-82FF-83F4D7D69944}" type="presParOf" srcId="{9BA7DF5A-0E84-4B7A-8534-DE940ABA2E99}" destId="{1DFD94FC-565A-4864-84E9-E1769BE96805}" srcOrd="9" destOrd="0" presId="urn:microsoft.com/office/officeart/2009/3/layout/CircleRelationship"/>
    <dgm:cxn modelId="{F9386EA7-2E1B-4701-BC4F-29C342F33189}" type="presParOf" srcId="{9BA7DF5A-0E84-4B7A-8534-DE940ABA2E99}" destId="{8868AB63-0063-4F85-BFB8-7A3868CB8962}" srcOrd="10" destOrd="0" presId="urn:microsoft.com/office/officeart/2009/3/layout/CircleRelationship"/>
    <dgm:cxn modelId="{7367AD99-DAE0-427D-A79E-FFE380B15CB9}" type="presParOf" srcId="{8868AB63-0063-4F85-BFB8-7A3868CB8962}" destId="{5A647750-79B8-43D7-B9C0-062B67EAE0A7}" srcOrd="0" destOrd="0" presId="urn:microsoft.com/office/officeart/2009/3/layout/CircleRelationship"/>
    <dgm:cxn modelId="{8453729A-A5A9-49CC-86F6-8D57D7F3F78C}" type="presParOf" srcId="{9BA7DF5A-0E84-4B7A-8534-DE940ABA2E99}" destId="{A80ED939-6066-4BC0-8A3E-9FBE4C4BA310}" srcOrd="11" destOrd="0" presId="urn:microsoft.com/office/officeart/2009/3/layout/CircleRelationship"/>
    <dgm:cxn modelId="{DE1D2411-4A8D-421D-AF16-1DAAE4AE074F}" type="presParOf" srcId="{A80ED939-6066-4BC0-8A3E-9FBE4C4BA310}" destId="{4B2D060F-DE70-410A-A10F-BEE3990138D2}" srcOrd="0" destOrd="0" presId="urn:microsoft.com/office/officeart/2009/3/layout/CircleRelationship"/>
    <dgm:cxn modelId="{3208C9C4-D52A-45CB-A391-D5590A94EE31}" type="presParOf" srcId="{9BA7DF5A-0E84-4B7A-8534-DE940ABA2E99}" destId="{1F2A7D7E-152C-4141-9ADA-FE31E9E4FF5E}" srcOrd="12" destOrd="0" presId="urn:microsoft.com/office/officeart/2009/3/layout/CircleRelationship"/>
    <dgm:cxn modelId="{98970250-2B1B-4F94-8859-A97427D4C70C}" type="presParOf" srcId="{1F2A7D7E-152C-4141-9ADA-FE31E9E4FF5E}" destId="{41AE2CDB-6227-4908-BBE4-FC3713F4B616}" srcOrd="0" destOrd="0" presId="urn:microsoft.com/office/officeart/2009/3/layout/CircleRelationship"/>
    <dgm:cxn modelId="{CBB7EA98-9E55-4A83-9536-4EB67C11A5BB}" type="presParOf" srcId="{9BA7DF5A-0E84-4B7A-8534-DE940ABA2E99}" destId="{574E88EE-75C4-45E4-BB0A-B061EFA85468}" srcOrd="13" destOrd="0" presId="urn:microsoft.com/office/officeart/2009/3/layout/CircleRelationship"/>
    <dgm:cxn modelId="{C886A5EE-E9EE-46FC-97DB-C94C3E50396D}" type="presParOf" srcId="{9BA7DF5A-0E84-4B7A-8534-DE940ABA2E99}" destId="{2245E7EA-5CBC-44BC-BBD6-F68BF4A5A86A}" srcOrd="14" destOrd="0" presId="urn:microsoft.com/office/officeart/2009/3/layout/CircleRelationship"/>
    <dgm:cxn modelId="{C9B79FFB-7411-448D-8A8E-BDD2AA683062}" type="presParOf" srcId="{2245E7EA-5CBC-44BC-BBD6-F68BF4A5A86A}" destId="{4E1F53E3-2431-478F-B202-C08053046B8E}" srcOrd="0" destOrd="0" presId="urn:microsoft.com/office/officeart/2009/3/layout/CircleRelationship"/>
    <dgm:cxn modelId="{FEB05FCC-4059-4821-AD30-AB9789564BA4}" type="presParOf" srcId="{9BA7DF5A-0E84-4B7A-8534-DE940ABA2E99}" destId="{090241BF-17B1-42A7-BBF9-2889B8A4B9F0}" srcOrd="15" destOrd="0" presId="urn:microsoft.com/office/officeart/2009/3/layout/CircleRelationship"/>
    <dgm:cxn modelId="{E7F96AA3-4C6D-461A-AAE1-85499BE35B20}" type="presParOf" srcId="{9BA7DF5A-0E84-4B7A-8534-DE940ABA2E99}" destId="{73CDAE5C-D636-41C9-BF75-BB43ADC44B72}" srcOrd="16" destOrd="0" presId="urn:microsoft.com/office/officeart/2009/3/layout/CircleRelationship"/>
    <dgm:cxn modelId="{B3C5E770-974C-4B91-B41A-FC2EA6005002}" type="presParOf" srcId="{73CDAE5C-D636-41C9-BF75-BB43ADC44B72}" destId="{2248A543-E6A6-459E-87FA-DD6E88086195}" srcOrd="0" destOrd="0" presId="urn:microsoft.com/office/officeart/2009/3/layout/CircleRelationship"/>
    <dgm:cxn modelId="{D9C8B9FF-6686-4688-9D70-A730F2588207}" type="presParOf" srcId="{9BA7DF5A-0E84-4B7A-8534-DE940ABA2E99}" destId="{664F425C-E9F7-40E0-BF75-49D35114216B}" srcOrd="17" destOrd="0" presId="urn:microsoft.com/office/officeart/2009/3/layout/CircleRelationship"/>
    <dgm:cxn modelId="{C303195E-6D5D-4ABD-96AA-CD41CD1AD5BB}" type="presParOf" srcId="{9BA7DF5A-0E84-4B7A-8534-DE940ABA2E99}" destId="{E26CCE74-7BC9-43E5-BB3E-A812C1A43A40}" srcOrd="18" destOrd="0" presId="urn:microsoft.com/office/officeart/2009/3/layout/CircleRelationship"/>
    <dgm:cxn modelId="{1FA780D2-F95D-4090-8875-146796D42E15}" type="presParOf" srcId="{E26CCE74-7BC9-43E5-BB3E-A812C1A43A40}" destId="{6A22544F-34FC-436A-A052-6EC147544B42}" srcOrd="0" destOrd="0" presId="urn:microsoft.com/office/officeart/2009/3/layout/CircleRelationship"/>
    <dgm:cxn modelId="{049E5F24-7E99-45BE-A84E-2B44F51569AA}" type="presParOf" srcId="{9BA7DF5A-0E84-4B7A-8534-DE940ABA2E99}" destId="{1705F581-A38A-425F-810D-09CDD171F0F3}" srcOrd="19" destOrd="0" presId="urn:microsoft.com/office/officeart/2009/3/layout/CircleRelationship"/>
    <dgm:cxn modelId="{7770F551-8CA4-4E63-9CC7-50418D27EA5D}" type="presParOf" srcId="{1705F581-A38A-425F-810D-09CDD171F0F3}" destId="{CBC2F9CE-BBBE-4ECF-AD1B-95BAA91690D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D18B72-CCBC-4ED2-A295-7ADEB825A24D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8BDE81-6102-455A-B274-98529AEA0C15}">
      <dgm:prSet phldrT="[Texto]" custT="1"/>
      <dgm:spPr/>
      <dgm:t>
        <a:bodyPr/>
        <a:lstStyle/>
        <a:p>
          <a:endParaRPr lang="es-ES" sz="1600" dirty="0" smtClean="0"/>
        </a:p>
        <a:p>
          <a:r>
            <a:rPr lang="es-ES" sz="2000" b="1" dirty="0" smtClean="0"/>
            <a:t>CREIXEMENT URBÀ INTEL·LIGENT</a:t>
          </a:r>
          <a:endParaRPr lang="es-ES" sz="2000" b="1" dirty="0"/>
        </a:p>
      </dgm:t>
    </dgm:pt>
    <dgm:pt modelId="{3CF085D6-F400-4686-929F-F6C6048E4DA9}" type="parTrans" cxnId="{CE52461D-E31D-4025-A2AC-1C88CF81EE7B}">
      <dgm:prSet/>
      <dgm:spPr/>
      <dgm:t>
        <a:bodyPr/>
        <a:lstStyle/>
        <a:p>
          <a:endParaRPr lang="es-ES"/>
        </a:p>
      </dgm:t>
    </dgm:pt>
    <dgm:pt modelId="{D4B63CE2-9C98-492E-BCDD-230244638EC6}" type="sibTrans" cxnId="{CE52461D-E31D-4025-A2AC-1C88CF81EE7B}">
      <dgm:prSet/>
      <dgm:spPr/>
      <dgm:t>
        <a:bodyPr/>
        <a:lstStyle/>
        <a:p>
          <a:endParaRPr lang="es-ES"/>
        </a:p>
      </dgm:t>
    </dgm:pt>
    <dgm:pt modelId="{6ED0B606-9948-4AF5-8147-4A03F0EF216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400" dirty="0" smtClean="0"/>
            <a:t>Sistema </a:t>
          </a:r>
          <a:r>
            <a:rPr lang="es-ES" sz="1400" dirty="0" err="1" smtClean="0"/>
            <a:t>productiu</a:t>
          </a:r>
          <a:endParaRPr lang="es-ES" sz="1400" dirty="0"/>
        </a:p>
      </dgm:t>
    </dgm:pt>
    <dgm:pt modelId="{B25E84C9-11E2-431B-A2D4-0F24310C9A65}" type="parTrans" cxnId="{8C7F244E-3151-467A-8D84-4DAEC1698898}">
      <dgm:prSet/>
      <dgm:spPr/>
      <dgm:t>
        <a:bodyPr/>
        <a:lstStyle/>
        <a:p>
          <a:endParaRPr lang="es-ES"/>
        </a:p>
      </dgm:t>
    </dgm:pt>
    <dgm:pt modelId="{DB345657-0E95-455E-94EA-B1B33DA9FA42}" type="sibTrans" cxnId="{8C7F244E-3151-467A-8D84-4DAEC1698898}">
      <dgm:prSet/>
      <dgm:spPr/>
      <dgm:t>
        <a:bodyPr/>
        <a:lstStyle/>
        <a:p>
          <a:endParaRPr lang="es-ES"/>
        </a:p>
      </dgm:t>
    </dgm:pt>
    <dgm:pt modelId="{4494B591-CE25-4621-9421-E7579CCEC51E}">
      <dgm:prSet phldrT="[Texto]"/>
      <dgm:spPr>
        <a:solidFill>
          <a:schemeClr val="accent5">
            <a:lumMod val="60000"/>
            <a:lumOff val="40000"/>
            <a:alpha val="87000"/>
          </a:schemeClr>
        </a:solidFill>
      </dgm:spPr>
      <dgm:t>
        <a:bodyPr/>
        <a:lstStyle/>
        <a:p>
          <a:r>
            <a:rPr lang="es-ES" dirty="0" err="1" smtClean="0"/>
            <a:t>Identitat</a:t>
          </a:r>
          <a:r>
            <a:rPr lang="es-ES" dirty="0" smtClean="0"/>
            <a:t> Urbana i cultura</a:t>
          </a:r>
          <a:endParaRPr lang="es-ES" dirty="0"/>
        </a:p>
      </dgm:t>
    </dgm:pt>
    <dgm:pt modelId="{0901B5CE-E496-4548-9654-4922B97CF78E}" type="parTrans" cxnId="{F37E47FE-8BBA-47D6-88B6-9064FBE0B8A1}">
      <dgm:prSet/>
      <dgm:spPr/>
      <dgm:t>
        <a:bodyPr/>
        <a:lstStyle/>
        <a:p>
          <a:endParaRPr lang="es-ES"/>
        </a:p>
      </dgm:t>
    </dgm:pt>
    <dgm:pt modelId="{450B54EC-393D-4CB7-BEA4-5C4163D590CA}" type="sibTrans" cxnId="{F37E47FE-8BBA-47D6-88B6-9064FBE0B8A1}">
      <dgm:prSet/>
      <dgm:spPr/>
      <dgm:t>
        <a:bodyPr/>
        <a:lstStyle/>
        <a:p>
          <a:endParaRPr lang="es-ES"/>
        </a:p>
      </dgm:t>
    </dgm:pt>
    <dgm:pt modelId="{86EA0CA6-26FA-4CAC-9E8C-75DAF866678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200" dirty="0" err="1" smtClean="0"/>
            <a:t>Mediambient</a:t>
          </a:r>
          <a:r>
            <a:rPr lang="es-ES" sz="1200" dirty="0" smtClean="0"/>
            <a:t> i </a:t>
          </a:r>
          <a:r>
            <a:rPr lang="es-ES" sz="1200" dirty="0" err="1" smtClean="0"/>
            <a:t>paisatge</a:t>
          </a:r>
          <a:endParaRPr lang="es-ES" sz="1200" dirty="0"/>
        </a:p>
      </dgm:t>
    </dgm:pt>
    <dgm:pt modelId="{21C0EED3-3305-474B-98A8-54977EA1AED3}" type="parTrans" cxnId="{A6C7B701-BE2B-40E8-8E2B-850E31631166}">
      <dgm:prSet/>
      <dgm:spPr/>
      <dgm:t>
        <a:bodyPr/>
        <a:lstStyle/>
        <a:p>
          <a:endParaRPr lang="es-ES"/>
        </a:p>
      </dgm:t>
    </dgm:pt>
    <dgm:pt modelId="{AC7627E5-0CF4-4A86-98D3-09CC6FCF0FBA}" type="sibTrans" cxnId="{A6C7B701-BE2B-40E8-8E2B-850E31631166}">
      <dgm:prSet/>
      <dgm:spPr/>
      <dgm:t>
        <a:bodyPr/>
        <a:lstStyle/>
        <a:p>
          <a:endParaRPr lang="es-ES"/>
        </a:p>
      </dgm:t>
    </dgm:pt>
    <dgm:pt modelId="{03D25F81-A201-49C0-B430-D871573FC0BE}">
      <dgm:prSet/>
      <dgm:spPr/>
      <dgm:t>
        <a:bodyPr/>
        <a:lstStyle/>
        <a:p>
          <a:endParaRPr lang="es-ES" dirty="0"/>
        </a:p>
      </dgm:t>
    </dgm:pt>
    <dgm:pt modelId="{90E9B71F-0E6B-47D8-A19B-142961CA5A47}" type="parTrans" cxnId="{6A64EA5E-D618-474F-A0FC-39C90817F5C5}">
      <dgm:prSet/>
      <dgm:spPr/>
      <dgm:t>
        <a:bodyPr/>
        <a:lstStyle/>
        <a:p>
          <a:endParaRPr lang="es-ES"/>
        </a:p>
      </dgm:t>
    </dgm:pt>
    <dgm:pt modelId="{3CF70372-8CAA-4727-A1AB-07EFDB8ECA2F}" type="sibTrans" cxnId="{6A64EA5E-D618-474F-A0FC-39C90817F5C5}">
      <dgm:prSet/>
      <dgm:spPr/>
      <dgm:t>
        <a:bodyPr/>
        <a:lstStyle/>
        <a:p>
          <a:endParaRPr lang="es-ES"/>
        </a:p>
      </dgm:t>
    </dgm:pt>
    <dgm:pt modelId="{9CCF01B6-FBF2-4D23-9E67-85FF045BF81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err="1" smtClean="0"/>
            <a:t>Cohesió</a:t>
          </a:r>
          <a:r>
            <a:rPr lang="es-ES" dirty="0" smtClean="0"/>
            <a:t> social Governança</a:t>
          </a:r>
          <a:endParaRPr lang="es-ES" dirty="0"/>
        </a:p>
      </dgm:t>
    </dgm:pt>
    <dgm:pt modelId="{99A9D925-8DB0-430C-873A-D3ADB76B4037}" type="parTrans" cxnId="{E870E277-6903-43C6-BBDF-5CAB49D86385}">
      <dgm:prSet/>
      <dgm:spPr/>
      <dgm:t>
        <a:bodyPr/>
        <a:lstStyle/>
        <a:p>
          <a:endParaRPr lang="es-ES"/>
        </a:p>
      </dgm:t>
    </dgm:pt>
    <dgm:pt modelId="{1B08F45E-5C10-4CB8-A199-63A21F7B7843}" type="sibTrans" cxnId="{E870E277-6903-43C6-BBDF-5CAB49D86385}">
      <dgm:prSet/>
      <dgm:spPr/>
      <dgm:t>
        <a:bodyPr/>
        <a:lstStyle/>
        <a:p>
          <a:endParaRPr lang="es-ES"/>
        </a:p>
      </dgm:t>
    </dgm:pt>
    <dgm:pt modelId="{671F8037-C539-429E-B80C-FC49AC939B6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Sistema de </a:t>
          </a:r>
          <a:r>
            <a:rPr lang="es-ES" dirty="0" err="1" smtClean="0"/>
            <a:t>conèixement</a:t>
          </a:r>
          <a:endParaRPr lang="es-ES" dirty="0"/>
        </a:p>
      </dgm:t>
    </dgm:pt>
    <dgm:pt modelId="{63E425C7-0083-491E-855F-88A4F48C619B}" type="parTrans" cxnId="{1B4F2545-0B7B-4257-BCC1-D742027C6526}">
      <dgm:prSet/>
      <dgm:spPr/>
      <dgm:t>
        <a:bodyPr/>
        <a:lstStyle/>
        <a:p>
          <a:endParaRPr lang="es-ES"/>
        </a:p>
      </dgm:t>
    </dgm:pt>
    <dgm:pt modelId="{297462F7-88FF-40D1-810C-197AA22D0155}" type="sibTrans" cxnId="{1B4F2545-0B7B-4257-BCC1-D742027C6526}">
      <dgm:prSet/>
      <dgm:spPr/>
      <dgm:t>
        <a:bodyPr/>
        <a:lstStyle/>
        <a:p>
          <a:endParaRPr lang="es-ES"/>
        </a:p>
      </dgm:t>
    </dgm:pt>
    <dgm:pt modelId="{9BA7DF5A-0E84-4B7A-8534-DE940ABA2E99}" type="pres">
      <dgm:prSet presAssocID="{37D18B72-CCBC-4ED2-A295-7ADEB825A24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3E4B13DB-457B-4167-8020-E663164AE5B2}" type="pres">
      <dgm:prSet presAssocID="{7F8BDE81-6102-455A-B274-98529AEA0C15}" presName="Parent" presStyleLbl="node0" presStyleIdx="0" presStyleCnt="1" custLinFactNeighborX="-190" custLinFactNeighborY="-1145">
        <dgm:presLayoutVars>
          <dgm:chMax val="5"/>
          <dgm:chPref val="5"/>
        </dgm:presLayoutVars>
      </dgm:prSet>
      <dgm:spPr/>
      <dgm:t>
        <a:bodyPr/>
        <a:lstStyle/>
        <a:p>
          <a:endParaRPr lang="es-ES"/>
        </a:p>
      </dgm:t>
    </dgm:pt>
    <dgm:pt modelId="{525ABF88-CD57-4005-94CE-740BAD6C482D}" type="pres">
      <dgm:prSet presAssocID="{7F8BDE81-6102-455A-B274-98529AEA0C15}" presName="Accent2" presStyleLbl="node1" presStyleIdx="0" presStyleCnt="19"/>
      <dgm:spPr/>
    </dgm:pt>
    <dgm:pt modelId="{98DBF27A-EFA2-44EA-A56A-3791E6DEEDB2}" type="pres">
      <dgm:prSet presAssocID="{7F8BDE81-6102-455A-B274-98529AEA0C15}" presName="Accent3" presStyleLbl="node1" presStyleIdx="1" presStyleCnt="19"/>
      <dgm:spPr/>
    </dgm:pt>
    <dgm:pt modelId="{54E22AF4-AB63-4DB2-8C14-64A82C8C1619}" type="pres">
      <dgm:prSet presAssocID="{7F8BDE81-6102-455A-B274-98529AEA0C15}" presName="Accent4" presStyleLbl="node1" presStyleIdx="2" presStyleCnt="19"/>
      <dgm:spPr/>
    </dgm:pt>
    <dgm:pt modelId="{8D692E9E-0124-4AAA-A15B-445A4A016C00}" type="pres">
      <dgm:prSet presAssocID="{7F8BDE81-6102-455A-B274-98529AEA0C15}" presName="Accent5" presStyleLbl="node1" presStyleIdx="3" presStyleCnt="19"/>
      <dgm:spPr/>
    </dgm:pt>
    <dgm:pt modelId="{84984C75-8F0C-439B-A794-DDA234B06D6E}" type="pres">
      <dgm:prSet presAssocID="{7F8BDE81-6102-455A-B274-98529AEA0C15}" presName="Accent6" presStyleLbl="node1" presStyleIdx="4" presStyleCnt="19"/>
      <dgm:spPr/>
    </dgm:pt>
    <dgm:pt modelId="{D57CDAA6-B6B9-43D3-858E-1C2B7A1EB9F3}" type="pres">
      <dgm:prSet presAssocID="{6ED0B606-9948-4AF5-8147-4A03F0EF2168}" presName="Child1" presStyleLbl="node1" presStyleIdx="5" presStyleCnt="19" custScaleX="140771" custScaleY="129921" custLinFactNeighborX="-1150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07A834B-A508-4E71-85D3-477703C5EB43}" type="pres">
      <dgm:prSet presAssocID="{6ED0B606-9948-4AF5-8147-4A03F0EF2168}" presName="Accent7" presStyleCnt="0"/>
      <dgm:spPr/>
    </dgm:pt>
    <dgm:pt modelId="{8FDA219E-1D93-47B0-9B57-118571ECA003}" type="pres">
      <dgm:prSet presAssocID="{6ED0B606-9948-4AF5-8147-4A03F0EF2168}" presName="AccentHold1" presStyleLbl="node1" presStyleIdx="6" presStyleCnt="19"/>
      <dgm:spPr/>
    </dgm:pt>
    <dgm:pt modelId="{7249FD6E-1E1A-436C-9DED-4C48AE78848B}" type="pres">
      <dgm:prSet presAssocID="{6ED0B606-9948-4AF5-8147-4A03F0EF2168}" presName="Accent8" presStyleCnt="0"/>
      <dgm:spPr/>
    </dgm:pt>
    <dgm:pt modelId="{220308C1-EA4B-4168-BEF0-2263A60E47E0}" type="pres">
      <dgm:prSet presAssocID="{6ED0B606-9948-4AF5-8147-4A03F0EF2168}" presName="AccentHold2" presStyleLbl="node1" presStyleIdx="7" presStyleCnt="19"/>
      <dgm:spPr/>
    </dgm:pt>
    <dgm:pt modelId="{1DFD94FC-565A-4864-84E9-E1769BE96805}" type="pres">
      <dgm:prSet presAssocID="{4494B591-CE25-4621-9421-E7579CCEC51E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868AB63-0063-4F85-BFB8-7A3868CB8962}" type="pres">
      <dgm:prSet presAssocID="{4494B591-CE25-4621-9421-E7579CCEC51E}" presName="Accent9" presStyleCnt="0"/>
      <dgm:spPr/>
    </dgm:pt>
    <dgm:pt modelId="{5A647750-79B8-43D7-B9C0-062B67EAE0A7}" type="pres">
      <dgm:prSet presAssocID="{4494B591-CE25-4621-9421-E7579CCEC51E}" presName="AccentHold1" presStyleLbl="node1" presStyleIdx="9" presStyleCnt="19"/>
      <dgm:spPr/>
    </dgm:pt>
    <dgm:pt modelId="{A80ED939-6066-4BC0-8A3E-9FBE4C4BA310}" type="pres">
      <dgm:prSet presAssocID="{4494B591-CE25-4621-9421-E7579CCEC51E}" presName="Accent10" presStyleCnt="0"/>
      <dgm:spPr/>
    </dgm:pt>
    <dgm:pt modelId="{4B2D060F-DE70-410A-A10F-BEE3990138D2}" type="pres">
      <dgm:prSet presAssocID="{4494B591-CE25-4621-9421-E7579CCEC51E}" presName="AccentHold2" presStyleLbl="node1" presStyleIdx="10" presStyleCnt="19"/>
      <dgm:spPr/>
    </dgm:pt>
    <dgm:pt modelId="{1F2A7D7E-152C-4141-9ADA-FE31E9E4FF5E}" type="pres">
      <dgm:prSet presAssocID="{4494B591-CE25-4621-9421-E7579CCEC51E}" presName="Accent11" presStyleCnt="0"/>
      <dgm:spPr/>
    </dgm:pt>
    <dgm:pt modelId="{41AE2CDB-6227-4908-BBE4-FC3713F4B616}" type="pres">
      <dgm:prSet presAssocID="{4494B591-CE25-4621-9421-E7579CCEC51E}" presName="AccentHold3" presStyleLbl="node1" presStyleIdx="11" presStyleCnt="19"/>
      <dgm:spPr/>
    </dgm:pt>
    <dgm:pt modelId="{574E88EE-75C4-45E4-BB0A-B061EFA85468}" type="pres">
      <dgm:prSet presAssocID="{86EA0CA6-26FA-4CAC-9E8C-75DAF8666789}" presName="Child3" presStyleLbl="node1" presStyleIdx="12" presStyleCnt="19" custLinFactX="-120139" custLinFactY="-100000" custLinFactNeighborX="-200000" custLinFactNeighborY="-11042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245E7EA-5CBC-44BC-BBD6-F68BF4A5A86A}" type="pres">
      <dgm:prSet presAssocID="{86EA0CA6-26FA-4CAC-9E8C-75DAF8666789}" presName="Accent12" presStyleCnt="0"/>
      <dgm:spPr/>
    </dgm:pt>
    <dgm:pt modelId="{4E1F53E3-2431-478F-B202-C08053046B8E}" type="pres">
      <dgm:prSet presAssocID="{86EA0CA6-26FA-4CAC-9E8C-75DAF8666789}" presName="AccentHold1" presStyleLbl="node1" presStyleIdx="13" presStyleCnt="19" custLinFactX="-29034" custLinFactNeighborX="-100000" custLinFactNeighborY="50005"/>
      <dgm:spPr/>
    </dgm:pt>
    <dgm:pt modelId="{090241BF-17B1-42A7-BBF9-2889B8A4B9F0}" type="pres">
      <dgm:prSet presAssocID="{9CCF01B6-FBF2-4D23-9E67-85FF045BF81B}" presName="Child4" presStyleLbl="node1" presStyleIdx="14" presStyleCnt="19" custLinFactNeighborX="-50793" custLinFactNeighborY="-278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3CDAE5C-D636-41C9-BF75-BB43ADC44B72}" type="pres">
      <dgm:prSet presAssocID="{9CCF01B6-FBF2-4D23-9E67-85FF045BF81B}" presName="Accent13" presStyleCnt="0"/>
      <dgm:spPr/>
    </dgm:pt>
    <dgm:pt modelId="{2248A543-E6A6-459E-87FA-DD6E88086195}" type="pres">
      <dgm:prSet presAssocID="{9CCF01B6-FBF2-4D23-9E67-85FF045BF81B}" presName="AccentHold1" presStyleLbl="node1" presStyleIdx="15" presStyleCnt="19"/>
      <dgm:spPr/>
    </dgm:pt>
    <dgm:pt modelId="{664F425C-E9F7-40E0-BF75-49D35114216B}" type="pres">
      <dgm:prSet presAssocID="{671F8037-C539-429E-B80C-FC49AC939B69}" presName="Child5" presStyleLbl="node1" presStyleIdx="16" presStyleCnt="19" custScaleX="89749" custScaleY="79049" custLinFactY="100000" custLinFactNeighborX="68344" custLinFactNeighborY="19329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26CCE74-7BC9-43E5-BB3E-A812C1A43A40}" type="pres">
      <dgm:prSet presAssocID="{671F8037-C539-429E-B80C-FC49AC939B69}" presName="Accent15" presStyleCnt="0"/>
      <dgm:spPr/>
    </dgm:pt>
    <dgm:pt modelId="{6A22544F-34FC-436A-A052-6EC147544B42}" type="pres">
      <dgm:prSet presAssocID="{671F8037-C539-429E-B80C-FC49AC939B69}" presName="AccentHold2" presStyleLbl="node1" presStyleIdx="17" presStyleCnt="19"/>
      <dgm:spPr/>
    </dgm:pt>
    <dgm:pt modelId="{1705F581-A38A-425F-810D-09CDD171F0F3}" type="pres">
      <dgm:prSet presAssocID="{671F8037-C539-429E-B80C-FC49AC939B69}" presName="Accent16" presStyleCnt="0"/>
      <dgm:spPr/>
    </dgm:pt>
    <dgm:pt modelId="{CBC2F9CE-BBBE-4ECF-AD1B-95BAA91690D1}" type="pres">
      <dgm:prSet presAssocID="{671F8037-C539-429E-B80C-FC49AC939B69}" presName="AccentHold3" presStyleLbl="node1" presStyleIdx="18" presStyleCnt="19" custLinFactX="52900" custLinFactY="12392" custLinFactNeighborX="100000" custLinFactNeighborY="100000"/>
      <dgm:spPr/>
    </dgm:pt>
  </dgm:ptLst>
  <dgm:cxnLst>
    <dgm:cxn modelId="{ED119AF5-DD78-4252-A574-38368A639184}" type="presOf" srcId="{6ED0B606-9948-4AF5-8147-4A03F0EF2168}" destId="{D57CDAA6-B6B9-43D3-858E-1C2B7A1EB9F3}" srcOrd="0" destOrd="0" presId="urn:microsoft.com/office/officeart/2009/3/layout/CircleRelationship"/>
    <dgm:cxn modelId="{0DCC041C-D107-4779-B1EA-ABAE048DFBDC}" type="presOf" srcId="{4494B591-CE25-4621-9421-E7579CCEC51E}" destId="{1DFD94FC-565A-4864-84E9-E1769BE96805}" srcOrd="0" destOrd="0" presId="urn:microsoft.com/office/officeart/2009/3/layout/CircleRelationship"/>
    <dgm:cxn modelId="{15A2FD49-36D7-4766-AC85-7F1B9C3E9AAE}" type="presOf" srcId="{9CCF01B6-FBF2-4D23-9E67-85FF045BF81B}" destId="{090241BF-17B1-42A7-BBF9-2889B8A4B9F0}" srcOrd="0" destOrd="0" presId="urn:microsoft.com/office/officeart/2009/3/layout/CircleRelationship"/>
    <dgm:cxn modelId="{F37E47FE-8BBA-47D6-88B6-9064FBE0B8A1}" srcId="{7F8BDE81-6102-455A-B274-98529AEA0C15}" destId="{4494B591-CE25-4621-9421-E7579CCEC51E}" srcOrd="1" destOrd="0" parTransId="{0901B5CE-E496-4548-9654-4922B97CF78E}" sibTransId="{450B54EC-393D-4CB7-BEA4-5C4163D590CA}"/>
    <dgm:cxn modelId="{A6C7B701-BE2B-40E8-8E2B-850E31631166}" srcId="{7F8BDE81-6102-455A-B274-98529AEA0C15}" destId="{86EA0CA6-26FA-4CAC-9E8C-75DAF8666789}" srcOrd="2" destOrd="0" parTransId="{21C0EED3-3305-474B-98A8-54977EA1AED3}" sibTransId="{AC7627E5-0CF4-4A86-98D3-09CC6FCF0FBA}"/>
    <dgm:cxn modelId="{ABF3AB0E-0E68-4CC2-9AFF-73A7C9BA89DE}" type="presOf" srcId="{37D18B72-CCBC-4ED2-A295-7ADEB825A24D}" destId="{9BA7DF5A-0E84-4B7A-8534-DE940ABA2E99}" srcOrd="0" destOrd="0" presId="urn:microsoft.com/office/officeart/2009/3/layout/CircleRelationship"/>
    <dgm:cxn modelId="{1B4F2545-0B7B-4257-BCC1-D742027C6526}" srcId="{7F8BDE81-6102-455A-B274-98529AEA0C15}" destId="{671F8037-C539-429E-B80C-FC49AC939B69}" srcOrd="4" destOrd="0" parTransId="{63E425C7-0083-491E-855F-88A4F48C619B}" sibTransId="{297462F7-88FF-40D1-810C-197AA22D0155}"/>
    <dgm:cxn modelId="{B9BBD5E0-9016-49CD-98F3-65DBD5783BFE}" type="presOf" srcId="{7F8BDE81-6102-455A-B274-98529AEA0C15}" destId="{3E4B13DB-457B-4167-8020-E663164AE5B2}" srcOrd="0" destOrd="0" presId="urn:microsoft.com/office/officeart/2009/3/layout/CircleRelationship"/>
    <dgm:cxn modelId="{890274AC-8D4E-449D-A00C-84341CB8D44D}" type="presOf" srcId="{86EA0CA6-26FA-4CAC-9E8C-75DAF8666789}" destId="{574E88EE-75C4-45E4-BB0A-B061EFA85468}" srcOrd="0" destOrd="0" presId="urn:microsoft.com/office/officeart/2009/3/layout/CircleRelationship"/>
    <dgm:cxn modelId="{72967534-8B48-45C7-8DFC-67D17F90849A}" type="presOf" srcId="{671F8037-C539-429E-B80C-FC49AC939B69}" destId="{664F425C-E9F7-40E0-BF75-49D35114216B}" srcOrd="0" destOrd="0" presId="urn:microsoft.com/office/officeart/2009/3/layout/CircleRelationship"/>
    <dgm:cxn modelId="{E870E277-6903-43C6-BBDF-5CAB49D86385}" srcId="{7F8BDE81-6102-455A-B274-98529AEA0C15}" destId="{9CCF01B6-FBF2-4D23-9E67-85FF045BF81B}" srcOrd="3" destOrd="0" parTransId="{99A9D925-8DB0-430C-873A-D3ADB76B4037}" sibTransId="{1B08F45E-5C10-4CB8-A199-63A21F7B7843}"/>
    <dgm:cxn modelId="{CE52461D-E31D-4025-A2AC-1C88CF81EE7B}" srcId="{37D18B72-CCBC-4ED2-A295-7ADEB825A24D}" destId="{7F8BDE81-6102-455A-B274-98529AEA0C15}" srcOrd="0" destOrd="0" parTransId="{3CF085D6-F400-4686-929F-F6C6048E4DA9}" sibTransId="{D4B63CE2-9C98-492E-BCDD-230244638EC6}"/>
    <dgm:cxn modelId="{6A64EA5E-D618-474F-A0FC-39C90817F5C5}" srcId="{37D18B72-CCBC-4ED2-A295-7ADEB825A24D}" destId="{03D25F81-A201-49C0-B430-D871573FC0BE}" srcOrd="1" destOrd="0" parTransId="{90E9B71F-0E6B-47D8-A19B-142961CA5A47}" sibTransId="{3CF70372-8CAA-4727-A1AB-07EFDB8ECA2F}"/>
    <dgm:cxn modelId="{8C7F244E-3151-467A-8D84-4DAEC1698898}" srcId="{7F8BDE81-6102-455A-B274-98529AEA0C15}" destId="{6ED0B606-9948-4AF5-8147-4A03F0EF2168}" srcOrd="0" destOrd="0" parTransId="{B25E84C9-11E2-431B-A2D4-0F24310C9A65}" sibTransId="{DB345657-0E95-455E-94EA-B1B33DA9FA42}"/>
    <dgm:cxn modelId="{29EBED2F-E77B-4D80-9ECF-BC0E84A83E26}" type="presParOf" srcId="{9BA7DF5A-0E84-4B7A-8534-DE940ABA2E99}" destId="{3E4B13DB-457B-4167-8020-E663164AE5B2}" srcOrd="0" destOrd="0" presId="urn:microsoft.com/office/officeart/2009/3/layout/CircleRelationship"/>
    <dgm:cxn modelId="{D4274DFB-AD1D-47C8-9170-B934EDEC10EF}" type="presParOf" srcId="{9BA7DF5A-0E84-4B7A-8534-DE940ABA2E99}" destId="{525ABF88-CD57-4005-94CE-740BAD6C482D}" srcOrd="1" destOrd="0" presId="urn:microsoft.com/office/officeart/2009/3/layout/CircleRelationship"/>
    <dgm:cxn modelId="{775C5A49-D913-4AD6-9FFE-8FD0DE5F8A7B}" type="presParOf" srcId="{9BA7DF5A-0E84-4B7A-8534-DE940ABA2E99}" destId="{98DBF27A-EFA2-44EA-A56A-3791E6DEEDB2}" srcOrd="2" destOrd="0" presId="urn:microsoft.com/office/officeart/2009/3/layout/CircleRelationship"/>
    <dgm:cxn modelId="{C5CFD98C-1D92-4848-9466-CD505C1FAE4C}" type="presParOf" srcId="{9BA7DF5A-0E84-4B7A-8534-DE940ABA2E99}" destId="{54E22AF4-AB63-4DB2-8C14-64A82C8C1619}" srcOrd="3" destOrd="0" presId="urn:microsoft.com/office/officeart/2009/3/layout/CircleRelationship"/>
    <dgm:cxn modelId="{3A060F0F-8278-48CB-8B50-45675F4A3936}" type="presParOf" srcId="{9BA7DF5A-0E84-4B7A-8534-DE940ABA2E99}" destId="{8D692E9E-0124-4AAA-A15B-445A4A016C00}" srcOrd="4" destOrd="0" presId="urn:microsoft.com/office/officeart/2009/3/layout/CircleRelationship"/>
    <dgm:cxn modelId="{F1607D1A-DA19-45CA-9805-0205C332217D}" type="presParOf" srcId="{9BA7DF5A-0E84-4B7A-8534-DE940ABA2E99}" destId="{84984C75-8F0C-439B-A794-DDA234B06D6E}" srcOrd="5" destOrd="0" presId="urn:microsoft.com/office/officeart/2009/3/layout/CircleRelationship"/>
    <dgm:cxn modelId="{C37C3729-2D6C-47A1-AC39-D9803E52E026}" type="presParOf" srcId="{9BA7DF5A-0E84-4B7A-8534-DE940ABA2E99}" destId="{D57CDAA6-B6B9-43D3-858E-1C2B7A1EB9F3}" srcOrd="6" destOrd="0" presId="urn:microsoft.com/office/officeart/2009/3/layout/CircleRelationship"/>
    <dgm:cxn modelId="{B984F261-62DE-4334-8D9A-DC26802F31A0}" type="presParOf" srcId="{9BA7DF5A-0E84-4B7A-8534-DE940ABA2E99}" destId="{607A834B-A508-4E71-85D3-477703C5EB43}" srcOrd="7" destOrd="0" presId="urn:microsoft.com/office/officeart/2009/3/layout/CircleRelationship"/>
    <dgm:cxn modelId="{048659FD-D5C6-473F-A467-9FF7239871A9}" type="presParOf" srcId="{607A834B-A508-4E71-85D3-477703C5EB43}" destId="{8FDA219E-1D93-47B0-9B57-118571ECA003}" srcOrd="0" destOrd="0" presId="urn:microsoft.com/office/officeart/2009/3/layout/CircleRelationship"/>
    <dgm:cxn modelId="{DFB1ED73-6C4A-4116-A83F-1B093FC71750}" type="presParOf" srcId="{9BA7DF5A-0E84-4B7A-8534-DE940ABA2E99}" destId="{7249FD6E-1E1A-436C-9DED-4C48AE78848B}" srcOrd="8" destOrd="0" presId="urn:microsoft.com/office/officeart/2009/3/layout/CircleRelationship"/>
    <dgm:cxn modelId="{3ECCD18E-A549-4069-BC19-42C1D7FA34D9}" type="presParOf" srcId="{7249FD6E-1E1A-436C-9DED-4C48AE78848B}" destId="{220308C1-EA4B-4168-BEF0-2263A60E47E0}" srcOrd="0" destOrd="0" presId="urn:microsoft.com/office/officeart/2009/3/layout/CircleRelationship"/>
    <dgm:cxn modelId="{2D28754F-4488-48D2-B3E3-BD0E9E9EB332}" type="presParOf" srcId="{9BA7DF5A-0E84-4B7A-8534-DE940ABA2E99}" destId="{1DFD94FC-565A-4864-84E9-E1769BE96805}" srcOrd="9" destOrd="0" presId="urn:microsoft.com/office/officeart/2009/3/layout/CircleRelationship"/>
    <dgm:cxn modelId="{7D355DD7-6280-482C-B8BC-B652A01A5949}" type="presParOf" srcId="{9BA7DF5A-0E84-4B7A-8534-DE940ABA2E99}" destId="{8868AB63-0063-4F85-BFB8-7A3868CB8962}" srcOrd="10" destOrd="0" presId="urn:microsoft.com/office/officeart/2009/3/layout/CircleRelationship"/>
    <dgm:cxn modelId="{055BCBFB-8F02-45F7-BF4E-2E6A74489028}" type="presParOf" srcId="{8868AB63-0063-4F85-BFB8-7A3868CB8962}" destId="{5A647750-79B8-43D7-B9C0-062B67EAE0A7}" srcOrd="0" destOrd="0" presId="urn:microsoft.com/office/officeart/2009/3/layout/CircleRelationship"/>
    <dgm:cxn modelId="{48C3B31E-5AFD-436A-BCE9-00A4C981C1A3}" type="presParOf" srcId="{9BA7DF5A-0E84-4B7A-8534-DE940ABA2E99}" destId="{A80ED939-6066-4BC0-8A3E-9FBE4C4BA310}" srcOrd="11" destOrd="0" presId="urn:microsoft.com/office/officeart/2009/3/layout/CircleRelationship"/>
    <dgm:cxn modelId="{7B2E1AF2-3D66-4922-B73F-924E15725C3F}" type="presParOf" srcId="{A80ED939-6066-4BC0-8A3E-9FBE4C4BA310}" destId="{4B2D060F-DE70-410A-A10F-BEE3990138D2}" srcOrd="0" destOrd="0" presId="urn:microsoft.com/office/officeart/2009/3/layout/CircleRelationship"/>
    <dgm:cxn modelId="{83A3ECA8-11F7-497D-9B88-5C1EA3F4303E}" type="presParOf" srcId="{9BA7DF5A-0E84-4B7A-8534-DE940ABA2E99}" destId="{1F2A7D7E-152C-4141-9ADA-FE31E9E4FF5E}" srcOrd="12" destOrd="0" presId="urn:microsoft.com/office/officeart/2009/3/layout/CircleRelationship"/>
    <dgm:cxn modelId="{DE7A58D0-CDE9-4717-A1E1-779C2361AA7B}" type="presParOf" srcId="{1F2A7D7E-152C-4141-9ADA-FE31E9E4FF5E}" destId="{41AE2CDB-6227-4908-BBE4-FC3713F4B616}" srcOrd="0" destOrd="0" presId="urn:microsoft.com/office/officeart/2009/3/layout/CircleRelationship"/>
    <dgm:cxn modelId="{348530B5-60E3-4F0C-A604-3713C585EFE2}" type="presParOf" srcId="{9BA7DF5A-0E84-4B7A-8534-DE940ABA2E99}" destId="{574E88EE-75C4-45E4-BB0A-B061EFA85468}" srcOrd="13" destOrd="0" presId="urn:microsoft.com/office/officeart/2009/3/layout/CircleRelationship"/>
    <dgm:cxn modelId="{4FFD7390-235B-4D7E-A895-6D325D8B0E04}" type="presParOf" srcId="{9BA7DF5A-0E84-4B7A-8534-DE940ABA2E99}" destId="{2245E7EA-5CBC-44BC-BBD6-F68BF4A5A86A}" srcOrd="14" destOrd="0" presId="urn:microsoft.com/office/officeart/2009/3/layout/CircleRelationship"/>
    <dgm:cxn modelId="{DCD96C58-1487-4E09-BAAE-1FB97D70DD39}" type="presParOf" srcId="{2245E7EA-5CBC-44BC-BBD6-F68BF4A5A86A}" destId="{4E1F53E3-2431-478F-B202-C08053046B8E}" srcOrd="0" destOrd="0" presId="urn:microsoft.com/office/officeart/2009/3/layout/CircleRelationship"/>
    <dgm:cxn modelId="{CEAB3E84-1043-458B-9A61-C5167860E85F}" type="presParOf" srcId="{9BA7DF5A-0E84-4B7A-8534-DE940ABA2E99}" destId="{090241BF-17B1-42A7-BBF9-2889B8A4B9F0}" srcOrd="15" destOrd="0" presId="urn:microsoft.com/office/officeart/2009/3/layout/CircleRelationship"/>
    <dgm:cxn modelId="{DEE16F68-80D8-45BB-8DD4-73A91F4A2A70}" type="presParOf" srcId="{9BA7DF5A-0E84-4B7A-8534-DE940ABA2E99}" destId="{73CDAE5C-D636-41C9-BF75-BB43ADC44B72}" srcOrd="16" destOrd="0" presId="urn:microsoft.com/office/officeart/2009/3/layout/CircleRelationship"/>
    <dgm:cxn modelId="{3A75190C-CE9E-43F2-B9B3-EE8F45C251E9}" type="presParOf" srcId="{73CDAE5C-D636-41C9-BF75-BB43ADC44B72}" destId="{2248A543-E6A6-459E-87FA-DD6E88086195}" srcOrd="0" destOrd="0" presId="urn:microsoft.com/office/officeart/2009/3/layout/CircleRelationship"/>
    <dgm:cxn modelId="{E4EF5014-99E8-4FBB-B49E-F507004571EB}" type="presParOf" srcId="{9BA7DF5A-0E84-4B7A-8534-DE940ABA2E99}" destId="{664F425C-E9F7-40E0-BF75-49D35114216B}" srcOrd="17" destOrd="0" presId="urn:microsoft.com/office/officeart/2009/3/layout/CircleRelationship"/>
    <dgm:cxn modelId="{9AA5DE1E-079B-4176-A23A-32AE5D715507}" type="presParOf" srcId="{9BA7DF5A-0E84-4B7A-8534-DE940ABA2E99}" destId="{E26CCE74-7BC9-43E5-BB3E-A812C1A43A40}" srcOrd="18" destOrd="0" presId="urn:microsoft.com/office/officeart/2009/3/layout/CircleRelationship"/>
    <dgm:cxn modelId="{15FA6B8D-72F7-4278-AE8D-C099A7CD7B1A}" type="presParOf" srcId="{E26CCE74-7BC9-43E5-BB3E-A812C1A43A40}" destId="{6A22544F-34FC-436A-A052-6EC147544B42}" srcOrd="0" destOrd="0" presId="urn:microsoft.com/office/officeart/2009/3/layout/CircleRelationship"/>
    <dgm:cxn modelId="{C57F99AA-C79E-4AFB-B1A5-22EF3352B1EF}" type="presParOf" srcId="{9BA7DF5A-0E84-4B7A-8534-DE940ABA2E99}" destId="{1705F581-A38A-425F-810D-09CDD171F0F3}" srcOrd="19" destOrd="0" presId="urn:microsoft.com/office/officeart/2009/3/layout/CircleRelationship"/>
    <dgm:cxn modelId="{67B4A692-AA91-4EE2-99B3-D2FD05B7B7FF}" type="presParOf" srcId="{1705F581-A38A-425F-810D-09CDD171F0F3}" destId="{CBC2F9CE-BBBE-4ECF-AD1B-95BAA91690D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D18B72-CCBC-4ED2-A295-7ADEB825A24D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8BDE81-6102-455A-B274-98529AEA0C15}">
      <dgm:prSet phldrT="[Texto]" custT="1"/>
      <dgm:spPr/>
      <dgm:t>
        <a:bodyPr/>
        <a:lstStyle/>
        <a:p>
          <a:endParaRPr lang="es-ES" sz="1600" dirty="0" smtClean="0"/>
        </a:p>
        <a:p>
          <a:r>
            <a:rPr lang="es-ES" sz="2000" b="1" dirty="0" smtClean="0"/>
            <a:t>CREIXEMENT URBÀ INTEL·LIGENT</a:t>
          </a:r>
          <a:endParaRPr lang="es-ES" sz="2000" b="1" dirty="0"/>
        </a:p>
      </dgm:t>
    </dgm:pt>
    <dgm:pt modelId="{3CF085D6-F400-4686-929F-F6C6048E4DA9}" type="parTrans" cxnId="{CE52461D-E31D-4025-A2AC-1C88CF81EE7B}">
      <dgm:prSet/>
      <dgm:spPr/>
      <dgm:t>
        <a:bodyPr/>
        <a:lstStyle/>
        <a:p>
          <a:endParaRPr lang="es-ES"/>
        </a:p>
      </dgm:t>
    </dgm:pt>
    <dgm:pt modelId="{D4B63CE2-9C98-492E-BCDD-230244638EC6}" type="sibTrans" cxnId="{CE52461D-E31D-4025-A2AC-1C88CF81EE7B}">
      <dgm:prSet/>
      <dgm:spPr/>
      <dgm:t>
        <a:bodyPr/>
        <a:lstStyle/>
        <a:p>
          <a:endParaRPr lang="es-ES"/>
        </a:p>
      </dgm:t>
    </dgm:pt>
    <dgm:pt modelId="{6ED0B606-9948-4AF5-8147-4A03F0EF216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400" dirty="0" smtClean="0"/>
            <a:t>Sistema </a:t>
          </a:r>
          <a:r>
            <a:rPr lang="es-ES" sz="1400" dirty="0" err="1" smtClean="0"/>
            <a:t>productiu</a:t>
          </a:r>
          <a:endParaRPr lang="es-ES" sz="1400" dirty="0"/>
        </a:p>
      </dgm:t>
    </dgm:pt>
    <dgm:pt modelId="{B25E84C9-11E2-431B-A2D4-0F24310C9A65}" type="parTrans" cxnId="{8C7F244E-3151-467A-8D84-4DAEC1698898}">
      <dgm:prSet/>
      <dgm:spPr/>
      <dgm:t>
        <a:bodyPr/>
        <a:lstStyle/>
        <a:p>
          <a:endParaRPr lang="es-ES"/>
        </a:p>
      </dgm:t>
    </dgm:pt>
    <dgm:pt modelId="{DB345657-0E95-455E-94EA-B1B33DA9FA42}" type="sibTrans" cxnId="{8C7F244E-3151-467A-8D84-4DAEC1698898}">
      <dgm:prSet/>
      <dgm:spPr/>
      <dgm:t>
        <a:bodyPr/>
        <a:lstStyle/>
        <a:p>
          <a:endParaRPr lang="es-ES"/>
        </a:p>
      </dgm:t>
    </dgm:pt>
    <dgm:pt modelId="{4494B591-CE25-4621-9421-E7579CCEC51E}">
      <dgm:prSet phldrT="[Texto]"/>
      <dgm:spPr>
        <a:solidFill>
          <a:schemeClr val="accent5">
            <a:lumMod val="60000"/>
            <a:lumOff val="40000"/>
            <a:alpha val="87000"/>
          </a:schemeClr>
        </a:solidFill>
      </dgm:spPr>
      <dgm:t>
        <a:bodyPr/>
        <a:lstStyle/>
        <a:p>
          <a:r>
            <a:rPr lang="es-ES" dirty="0" err="1" smtClean="0"/>
            <a:t>Identitat</a:t>
          </a:r>
          <a:r>
            <a:rPr lang="es-ES" dirty="0" smtClean="0"/>
            <a:t> Urbana i cultura</a:t>
          </a:r>
          <a:endParaRPr lang="es-ES" dirty="0"/>
        </a:p>
      </dgm:t>
    </dgm:pt>
    <dgm:pt modelId="{0901B5CE-E496-4548-9654-4922B97CF78E}" type="parTrans" cxnId="{F37E47FE-8BBA-47D6-88B6-9064FBE0B8A1}">
      <dgm:prSet/>
      <dgm:spPr/>
      <dgm:t>
        <a:bodyPr/>
        <a:lstStyle/>
        <a:p>
          <a:endParaRPr lang="es-ES"/>
        </a:p>
      </dgm:t>
    </dgm:pt>
    <dgm:pt modelId="{450B54EC-393D-4CB7-BEA4-5C4163D590CA}" type="sibTrans" cxnId="{F37E47FE-8BBA-47D6-88B6-9064FBE0B8A1}">
      <dgm:prSet/>
      <dgm:spPr/>
      <dgm:t>
        <a:bodyPr/>
        <a:lstStyle/>
        <a:p>
          <a:endParaRPr lang="es-ES"/>
        </a:p>
      </dgm:t>
    </dgm:pt>
    <dgm:pt modelId="{86EA0CA6-26FA-4CAC-9E8C-75DAF866678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200" dirty="0" err="1" smtClean="0"/>
            <a:t>Mediambient</a:t>
          </a:r>
          <a:r>
            <a:rPr lang="es-ES" sz="1200" dirty="0" smtClean="0"/>
            <a:t> i </a:t>
          </a:r>
          <a:r>
            <a:rPr lang="es-ES" sz="1200" dirty="0" err="1" smtClean="0"/>
            <a:t>paisatge</a:t>
          </a:r>
          <a:endParaRPr lang="es-ES" sz="1200" dirty="0"/>
        </a:p>
      </dgm:t>
    </dgm:pt>
    <dgm:pt modelId="{21C0EED3-3305-474B-98A8-54977EA1AED3}" type="parTrans" cxnId="{A6C7B701-BE2B-40E8-8E2B-850E31631166}">
      <dgm:prSet/>
      <dgm:spPr/>
      <dgm:t>
        <a:bodyPr/>
        <a:lstStyle/>
        <a:p>
          <a:endParaRPr lang="es-ES"/>
        </a:p>
      </dgm:t>
    </dgm:pt>
    <dgm:pt modelId="{AC7627E5-0CF4-4A86-98D3-09CC6FCF0FBA}" type="sibTrans" cxnId="{A6C7B701-BE2B-40E8-8E2B-850E31631166}">
      <dgm:prSet/>
      <dgm:spPr/>
      <dgm:t>
        <a:bodyPr/>
        <a:lstStyle/>
        <a:p>
          <a:endParaRPr lang="es-ES"/>
        </a:p>
      </dgm:t>
    </dgm:pt>
    <dgm:pt modelId="{03D25F81-A201-49C0-B430-D871573FC0BE}">
      <dgm:prSet/>
      <dgm:spPr/>
      <dgm:t>
        <a:bodyPr/>
        <a:lstStyle/>
        <a:p>
          <a:endParaRPr lang="es-ES" dirty="0"/>
        </a:p>
      </dgm:t>
    </dgm:pt>
    <dgm:pt modelId="{90E9B71F-0E6B-47D8-A19B-142961CA5A47}" type="parTrans" cxnId="{6A64EA5E-D618-474F-A0FC-39C90817F5C5}">
      <dgm:prSet/>
      <dgm:spPr/>
      <dgm:t>
        <a:bodyPr/>
        <a:lstStyle/>
        <a:p>
          <a:endParaRPr lang="es-ES"/>
        </a:p>
      </dgm:t>
    </dgm:pt>
    <dgm:pt modelId="{3CF70372-8CAA-4727-A1AB-07EFDB8ECA2F}" type="sibTrans" cxnId="{6A64EA5E-D618-474F-A0FC-39C90817F5C5}">
      <dgm:prSet/>
      <dgm:spPr/>
      <dgm:t>
        <a:bodyPr/>
        <a:lstStyle/>
        <a:p>
          <a:endParaRPr lang="es-ES"/>
        </a:p>
      </dgm:t>
    </dgm:pt>
    <dgm:pt modelId="{9CCF01B6-FBF2-4D23-9E67-85FF045BF81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err="1" smtClean="0"/>
            <a:t>Cohesió</a:t>
          </a:r>
          <a:r>
            <a:rPr lang="es-ES" dirty="0" smtClean="0"/>
            <a:t> social Governança</a:t>
          </a:r>
          <a:endParaRPr lang="es-ES" dirty="0"/>
        </a:p>
      </dgm:t>
    </dgm:pt>
    <dgm:pt modelId="{99A9D925-8DB0-430C-873A-D3ADB76B4037}" type="parTrans" cxnId="{E870E277-6903-43C6-BBDF-5CAB49D86385}">
      <dgm:prSet/>
      <dgm:spPr/>
      <dgm:t>
        <a:bodyPr/>
        <a:lstStyle/>
        <a:p>
          <a:endParaRPr lang="es-ES"/>
        </a:p>
      </dgm:t>
    </dgm:pt>
    <dgm:pt modelId="{1B08F45E-5C10-4CB8-A199-63A21F7B7843}" type="sibTrans" cxnId="{E870E277-6903-43C6-BBDF-5CAB49D86385}">
      <dgm:prSet/>
      <dgm:spPr/>
      <dgm:t>
        <a:bodyPr/>
        <a:lstStyle/>
        <a:p>
          <a:endParaRPr lang="es-ES"/>
        </a:p>
      </dgm:t>
    </dgm:pt>
    <dgm:pt modelId="{671F8037-C539-429E-B80C-FC49AC939B6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Sistema de </a:t>
          </a:r>
          <a:r>
            <a:rPr lang="es-ES" dirty="0" err="1" smtClean="0"/>
            <a:t>conèixement</a:t>
          </a:r>
          <a:endParaRPr lang="es-ES" dirty="0"/>
        </a:p>
      </dgm:t>
    </dgm:pt>
    <dgm:pt modelId="{63E425C7-0083-491E-855F-88A4F48C619B}" type="parTrans" cxnId="{1B4F2545-0B7B-4257-BCC1-D742027C6526}">
      <dgm:prSet/>
      <dgm:spPr/>
      <dgm:t>
        <a:bodyPr/>
        <a:lstStyle/>
        <a:p>
          <a:endParaRPr lang="es-ES"/>
        </a:p>
      </dgm:t>
    </dgm:pt>
    <dgm:pt modelId="{297462F7-88FF-40D1-810C-197AA22D0155}" type="sibTrans" cxnId="{1B4F2545-0B7B-4257-BCC1-D742027C6526}">
      <dgm:prSet/>
      <dgm:spPr/>
      <dgm:t>
        <a:bodyPr/>
        <a:lstStyle/>
        <a:p>
          <a:endParaRPr lang="es-ES"/>
        </a:p>
      </dgm:t>
    </dgm:pt>
    <dgm:pt modelId="{9BA7DF5A-0E84-4B7A-8534-DE940ABA2E99}" type="pres">
      <dgm:prSet presAssocID="{37D18B72-CCBC-4ED2-A295-7ADEB825A24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3E4B13DB-457B-4167-8020-E663164AE5B2}" type="pres">
      <dgm:prSet presAssocID="{7F8BDE81-6102-455A-B274-98529AEA0C15}" presName="Parent" presStyleLbl="node0" presStyleIdx="0" presStyleCnt="1" custLinFactNeighborX="-190" custLinFactNeighborY="-1145">
        <dgm:presLayoutVars>
          <dgm:chMax val="5"/>
          <dgm:chPref val="5"/>
        </dgm:presLayoutVars>
      </dgm:prSet>
      <dgm:spPr/>
      <dgm:t>
        <a:bodyPr/>
        <a:lstStyle/>
        <a:p>
          <a:endParaRPr lang="es-ES"/>
        </a:p>
      </dgm:t>
    </dgm:pt>
    <dgm:pt modelId="{525ABF88-CD57-4005-94CE-740BAD6C482D}" type="pres">
      <dgm:prSet presAssocID="{7F8BDE81-6102-455A-B274-98529AEA0C15}" presName="Accent2" presStyleLbl="node1" presStyleIdx="0" presStyleCnt="19"/>
      <dgm:spPr/>
    </dgm:pt>
    <dgm:pt modelId="{98DBF27A-EFA2-44EA-A56A-3791E6DEEDB2}" type="pres">
      <dgm:prSet presAssocID="{7F8BDE81-6102-455A-B274-98529AEA0C15}" presName="Accent3" presStyleLbl="node1" presStyleIdx="1" presStyleCnt="19"/>
      <dgm:spPr/>
    </dgm:pt>
    <dgm:pt modelId="{54E22AF4-AB63-4DB2-8C14-64A82C8C1619}" type="pres">
      <dgm:prSet presAssocID="{7F8BDE81-6102-455A-B274-98529AEA0C15}" presName="Accent4" presStyleLbl="node1" presStyleIdx="2" presStyleCnt="19"/>
      <dgm:spPr/>
    </dgm:pt>
    <dgm:pt modelId="{8D692E9E-0124-4AAA-A15B-445A4A016C00}" type="pres">
      <dgm:prSet presAssocID="{7F8BDE81-6102-455A-B274-98529AEA0C15}" presName="Accent5" presStyleLbl="node1" presStyleIdx="3" presStyleCnt="19"/>
      <dgm:spPr/>
    </dgm:pt>
    <dgm:pt modelId="{84984C75-8F0C-439B-A794-DDA234B06D6E}" type="pres">
      <dgm:prSet presAssocID="{7F8BDE81-6102-455A-B274-98529AEA0C15}" presName="Accent6" presStyleLbl="node1" presStyleIdx="4" presStyleCnt="19"/>
      <dgm:spPr/>
    </dgm:pt>
    <dgm:pt modelId="{D57CDAA6-B6B9-43D3-858E-1C2B7A1EB9F3}" type="pres">
      <dgm:prSet presAssocID="{6ED0B606-9948-4AF5-8147-4A03F0EF2168}" presName="Child1" presStyleLbl="node1" presStyleIdx="5" presStyleCnt="19" custScaleX="140771" custScaleY="129921" custLinFactNeighborX="-1150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07A834B-A508-4E71-85D3-477703C5EB43}" type="pres">
      <dgm:prSet presAssocID="{6ED0B606-9948-4AF5-8147-4A03F0EF2168}" presName="Accent7" presStyleCnt="0"/>
      <dgm:spPr/>
    </dgm:pt>
    <dgm:pt modelId="{8FDA219E-1D93-47B0-9B57-118571ECA003}" type="pres">
      <dgm:prSet presAssocID="{6ED0B606-9948-4AF5-8147-4A03F0EF2168}" presName="AccentHold1" presStyleLbl="node1" presStyleIdx="6" presStyleCnt="19"/>
      <dgm:spPr/>
    </dgm:pt>
    <dgm:pt modelId="{7249FD6E-1E1A-436C-9DED-4C48AE78848B}" type="pres">
      <dgm:prSet presAssocID="{6ED0B606-9948-4AF5-8147-4A03F0EF2168}" presName="Accent8" presStyleCnt="0"/>
      <dgm:spPr/>
    </dgm:pt>
    <dgm:pt modelId="{220308C1-EA4B-4168-BEF0-2263A60E47E0}" type="pres">
      <dgm:prSet presAssocID="{6ED0B606-9948-4AF5-8147-4A03F0EF2168}" presName="AccentHold2" presStyleLbl="node1" presStyleIdx="7" presStyleCnt="19"/>
      <dgm:spPr/>
    </dgm:pt>
    <dgm:pt modelId="{1DFD94FC-565A-4864-84E9-E1769BE96805}" type="pres">
      <dgm:prSet presAssocID="{4494B591-CE25-4621-9421-E7579CCEC51E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868AB63-0063-4F85-BFB8-7A3868CB8962}" type="pres">
      <dgm:prSet presAssocID="{4494B591-CE25-4621-9421-E7579CCEC51E}" presName="Accent9" presStyleCnt="0"/>
      <dgm:spPr/>
    </dgm:pt>
    <dgm:pt modelId="{5A647750-79B8-43D7-B9C0-062B67EAE0A7}" type="pres">
      <dgm:prSet presAssocID="{4494B591-CE25-4621-9421-E7579CCEC51E}" presName="AccentHold1" presStyleLbl="node1" presStyleIdx="9" presStyleCnt="19"/>
      <dgm:spPr/>
    </dgm:pt>
    <dgm:pt modelId="{A80ED939-6066-4BC0-8A3E-9FBE4C4BA310}" type="pres">
      <dgm:prSet presAssocID="{4494B591-CE25-4621-9421-E7579CCEC51E}" presName="Accent10" presStyleCnt="0"/>
      <dgm:spPr/>
    </dgm:pt>
    <dgm:pt modelId="{4B2D060F-DE70-410A-A10F-BEE3990138D2}" type="pres">
      <dgm:prSet presAssocID="{4494B591-CE25-4621-9421-E7579CCEC51E}" presName="AccentHold2" presStyleLbl="node1" presStyleIdx="10" presStyleCnt="19"/>
      <dgm:spPr/>
    </dgm:pt>
    <dgm:pt modelId="{1F2A7D7E-152C-4141-9ADA-FE31E9E4FF5E}" type="pres">
      <dgm:prSet presAssocID="{4494B591-CE25-4621-9421-E7579CCEC51E}" presName="Accent11" presStyleCnt="0"/>
      <dgm:spPr/>
    </dgm:pt>
    <dgm:pt modelId="{41AE2CDB-6227-4908-BBE4-FC3713F4B616}" type="pres">
      <dgm:prSet presAssocID="{4494B591-CE25-4621-9421-E7579CCEC51E}" presName="AccentHold3" presStyleLbl="node1" presStyleIdx="11" presStyleCnt="19"/>
      <dgm:spPr/>
    </dgm:pt>
    <dgm:pt modelId="{574E88EE-75C4-45E4-BB0A-B061EFA85468}" type="pres">
      <dgm:prSet presAssocID="{86EA0CA6-26FA-4CAC-9E8C-75DAF8666789}" presName="Child3" presStyleLbl="node1" presStyleIdx="12" presStyleCnt="19" custLinFactX="-120139" custLinFactY="-100000" custLinFactNeighborX="-200000" custLinFactNeighborY="-11042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245E7EA-5CBC-44BC-BBD6-F68BF4A5A86A}" type="pres">
      <dgm:prSet presAssocID="{86EA0CA6-26FA-4CAC-9E8C-75DAF8666789}" presName="Accent12" presStyleCnt="0"/>
      <dgm:spPr/>
    </dgm:pt>
    <dgm:pt modelId="{4E1F53E3-2431-478F-B202-C08053046B8E}" type="pres">
      <dgm:prSet presAssocID="{86EA0CA6-26FA-4CAC-9E8C-75DAF8666789}" presName="AccentHold1" presStyleLbl="node1" presStyleIdx="13" presStyleCnt="19" custLinFactX="-29034" custLinFactNeighborX="-100000" custLinFactNeighborY="50005"/>
      <dgm:spPr/>
    </dgm:pt>
    <dgm:pt modelId="{090241BF-17B1-42A7-BBF9-2889B8A4B9F0}" type="pres">
      <dgm:prSet presAssocID="{9CCF01B6-FBF2-4D23-9E67-85FF045BF81B}" presName="Child4" presStyleLbl="node1" presStyleIdx="14" presStyleCnt="19" custLinFactNeighborX="-50793" custLinFactNeighborY="-278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3CDAE5C-D636-41C9-BF75-BB43ADC44B72}" type="pres">
      <dgm:prSet presAssocID="{9CCF01B6-FBF2-4D23-9E67-85FF045BF81B}" presName="Accent13" presStyleCnt="0"/>
      <dgm:spPr/>
    </dgm:pt>
    <dgm:pt modelId="{2248A543-E6A6-459E-87FA-DD6E88086195}" type="pres">
      <dgm:prSet presAssocID="{9CCF01B6-FBF2-4D23-9E67-85FF045BF81B}" presName="AccentHold1" presStyleLbl="node1" presStyleIdx="15" presStyleCnt="19"/>
      <dgm:spPr/>
    </dgm:pt>
    <dgm:pt modelId="{664F425C-E9F7-40E0-BF75-49D35114216B}" type="pres">
      <dgm:prSet presAssocID="{671F8037-C539-429E-B80C-FC49AC939B69}" presName="Child5" presStyleLbl="node1" presStyleIdx="16" presStyleCnt="19" custScaleX="89749" custScaleY="79049" custLinFactY="100000" custLinFactNeighborX="68344" custLinFactNeighborY="19329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26CCE74-7BC9-43E5-BB3E-A812C1A43A40}" type="pres">
      <dgm:prSet presAssocID="{671F8037-C539-429E-B80C-FC49AC939B69}" presName="Accent15" presStyleCnt="0"/>
      <dgm:spPr/>
    </dgm:pt>
    <dgm:pt modelId="{6A22544F-34FC-436A-A052-6EC147544B42}" type="pres">
      <dgm:prSet presAssocID="{671F8037-C539-429E-B80C-FC49AC939B69}" presName="AccentHold2" presStyleLbl="node1" presStyleIdx="17" presStyleCnt="19"/>
      <dgm:spPr/>
    </dgm:pt>
    <dgm:pt modelId="{1705F581-A38A-425F-810D-09CDD171F0F3}" type="pres">
      <dgm:prSet presAssocID="{671F8037-C539-429E-B80C-FC49AC939B69}" presName="Accent16" presStyleCnt="0"/>
      <dgm:spPr/>
    </dgm:pt>
    <dgm:pt modelId="{CBC2F9CE-BBBE-4ECF-AD1B-95BAA91690D1}" type="pres">
      <dgm:prSet presAssocID="{671F8037-C539-429E-B80C-FC49AC939B69}" presName="AccentHold3" presStyleLbl="node1" presStyleIdx="18" presStyleCnt="19" custLinFactX="52900" custLinFactY="12392" custLinFactNeighborX="100000" custLinFactNeighborY="100000"/>
      <dgm:spPr/>
    </dgm:pt>
  </dgm:ptLst>
  <dgm:cxnLst>
    <dgm:cxn modelId="{F37E47FE-8BBA-47D6-88B6-9064FBE0B8A1}" srcId="{7F8BDE81-6102-455A-B274-98529AEA0C15}" destId="{4494B591-CE25-4621-9421-E7579CCEC51E}" srcOrd="1" destOrd="0" parTransId="{0901B5CE-E496-4548-9654-4922B97CF78E}" sibTransId="{450B54EC-393D-4CB7-BEA4-5C4163D590CA}"/>
    <dgm:cxn modelId="{083EADC6-1057-4E1C-99C6-4D02C02F91C8}" type="presOf" srcId="{6ED0B606-9948-4AF5-8147-4A03F0EF2168}" destId="{D57CDAA6-B6B9-43D3-858E-1C2B7A1EB9F3}" srcOrd="0" destOrd="0" presId="urn:microsoft.com/office/officeart/2009/3/layout/CircleRelationship"/>
    <dgm:cxn modelId="{8C7F244E-3151-467A-8D84-4DAEC1698898}" srcId="{7F8BDE81-6102-455A-B274-98529AEA0C15}" destId="{6ED0B606-9948-4AF5-8147-4A03F0EF2168}" srcOrd="0" destOrd="0" parTransId="{B25E84C9-11E2-431B-A2D4-0F24310C9A65}" sibTransId="{DB345657-0E95-455E-94EA-B1B33DA9FA42}"/>
    <dgm:cxn modelId="{ABA2CE89-990C-487F-8490-FDF4639567EE}" type="presOf" srcId="{671F8037-C539-429E-B80C-FC49AC939B69}" destId="{664F425C-E9F7-40E0-BF75-49D35114216B}" srcOrd="0" destOrd="0" presId="urn:microsoft.com/office/officeart/2009/3/layout/CircleRelationship"/>
    <dgm:cxn modelId="{0D6759CE-AC58-4C90-9C99-1996D760D77D}" type="presOf" srcId="{86EA0CA6-26FA-4CAC-9E8C-75DAF8666789}" destId="{574E88EE-75C4-45E4-BB0A-B061EFA85468}" srcOrd="0" destOrd="0" presId="urn:microsoft.com/office/officeart/2009/3/layout/CircleRelationship"/>
    <dgm:cxn modelId="{CE52461D-E31D-4025-A2AC-1C88CF81EE7B}" srcId="{37D18B72-CCBC-4ED2-A295-7ADEB825A24D}" destId="{7F8BDE81-6102-455A-B274-98529AEA0C15}" srcOrd="0" destOrd="0" parTransId="{3CF085D6-F400-4686-929F-F6C6048E4DA9}" sibTransId="{D4B63CE2-9C98-492E-BCDD-230244638EC6}"/>
    <dgm:cxn modelId="{402D8AA1-CD3E-454C-81A7-9EB565390654}" type="presOf" srcId="{9CCF01B6-FBF2-4D23-9E67-85FF045BF81B}" destId="{090241BF-17B1-42A7-BBF9-2889B8A4B9F0}" srcOrd="0" destOrd="0" presId="urn:microsoft.com/office/officeart/2009/3/layout/CircleRelationship"/>
    <dgm:cxn modelId="{E870E277-6903-43C6-BBDF-5CAB49D86385}" srcId="{7F8BDE81-6102-455A-B274-98529AEA0C15}" destId="{9CCF01B6-FBF2-4D23-9E67-85FF045BF81B}" srcOrd="3" destOrd="0" parTransId="{99A9D925-8DB0-430C-873A-D3ADB76B4037}" sibTransId="{1B08F45E-5C10-4CB8-A199-63A21F7B7843}"/>
    <dgm:cxn modelId="{6A64EA5E-D618-474F-A0FC-39C90817F5C5}" srcId="{37D18B72-CCBC-4ED2-A295-7ADEB825A24D}" destId="{03D25F81-A201-49C0-B430-D871573FC0BE}" srcOrd="1" destOrd="0" parTransId="{90E9B71F-0E6B-47D8-A19B-142961CA5A47}" sibTransId="{3CF70372-8CAA-4727-A1AB-07EFDB8ECA2F}"/>
    <dgm:cxn modelId="{63E8BA1A-D982-4D8B-8B6A-A674E584F3F4}" type="presOf" srcId="{7F8BDE81-6102-455A-B274-98529AEA0C15}" destId="{3E4B13DB-457B-4167-8020-E663164AE5B2}" srcOrd="0" destOrd="0" presId="urn:microsoft.com/office/officeart/2009/3/layout/CircleRelationship"/>
    <dgm:cxn modelId="{2F68880D-EA1F-46C4-9CCD-932E39ADE4B8}" type="presOf" srcId="{4494B591-CE25-4621-9421-E7579CCEC51E}" destId="{1DFD94FC-565A-4864-84E9-E1769BE96805}" srcOrd="0" destOrd="0" presId="urn:microsoft.com/office/officeart/2009/3/layout/CircleRelationship"/>
    <dgm:cxn modelId="{A15928AB-924B-4A96-BA15-D27CA27AA7BA}" type="presOf" srcId="{37D18B72-CCBC-4ED2-A295-7ADEB825A24D}" destId="{9BA7DF5A-0E84-4B7A-8534-DE940ABA2E99}" srcOrd="0" destOrd="0" presId="urn:microsoft.com/office/officeart/2009/3/layout/CircleRelationship"/>
    <dgm:cxn modelId="{A6C7B701-BE2B-40E8-8E2B-850E31631166}" srcId="{7F8BDE81-6102-455A-B274-98529AEA0C15}" destId="{86EA0CA6-26FA-4CAC-9E8C-75DAF8666789}" srcOrd="2" destOrd="0" parTransId="{21C0EED3-3305-474B-98A8-54977EA1AED3}" sibTransId="{AC7627E5-0CF4-4A86-98D3-09CC6FCF0FBA}"/>
    <dgm:cxn modelId="{1B4F2545-0B7B-4257-BCC1-D742027C6526}" srcId="{7F8BDE81-6102-455A-B274-98529AEA0C15}" destId="{671F8037-C539-429E-B80C-FC49AC939B69}" srcOrd="4" destOrd="0" parTransId="{63E425C7-0083-491E-855F-88A4F48C619B}" sibTransId="{297462F7-88FF-40D1-810C-197AA22D0155}"/>
    <dgm:cxn modelId="{288D9F85-AD8B-49FD-BEF7-442EBF41112D}" type="presParOf" srcId="{9BA7DF5A-0E84-4B7A-8534-DE940ABA2E99}" destId="{3E4B13DB-457B-4167-8020-E663164AE5B2}" srcOrd="0" destOrd="0" presId="urn:microsoft.com/office/officeart/2009/3/layout/CircleRelationship"/>
    <dgm:cxn modelId="{B9B71914-9537-4145-B333-5AA5A006FC87}" type="presParOf" srcId="{9BA7DF5A-0E84-4B7A-8534-DE940ABA2E99}" destId="{525ABF88-CD57-4005-94CE-740BAD6C482D}" srcOrd="1" destOrd="0" presId="urn:microsoft.com/office/officeart/2009/3/layout/CircleRelationship"/>
    <dgm:cxn modelId="{42B51C60-7DE2-4F7D-A5C5-93FDE53AA752}" type="presParOf" srcId="{9BA7DF5A-0E84-4B7A-8534-DE940ABA2E99}" destId="{98DBF27A-EFA2-44EA-A56A-3791E6DEEDB2}" srcOrd="2" destOrd="0" presId="urn:microsoft.com/office/officeart/2009/3/layout/CircleRelationship"/>
    <dgm:cxn modelId="{1D1D903E-341A-418D-ABDD-CE0063FA3118}" type="presParOf" srcId="{9BA7DF5A-0E84-4B7A-8534-DE940ABA2E99}" destId="{54E22AF4-AB63-4DB2-8C14-64A82C8C1619}" srcOrd="3" destOrd="0" presId="urn:microsoft.com/office/officeart/2009/3/layout/CircleRelationship"/>
    <dgm:cxn modelId="{DB6FC319-4947-4364-945E-9D58ED8049DE}" type="presParOf" srcId="{9BA7DF5A-0E84-4B7A-8534-DE940ABA2E99}" destId="{8D692E9E-0124-4AAA-A15B-445A4A016C00}" srcOrd="4" destOrd="0" presId="urn:microsoft.com/office/officeart/2009/3/layout/CircleRelationship"/>
    <dgm:cxn modelId="{E7F01AED-318C-449B-9EC4-257321617D7A}" type="presParOf" srcId="{9BA7DF5A-0E84-4B7A-8534-DE940ABA2E99}" destId="{84984C75-8F0C-439B-A794-DDA234B06D6E}" srcOrd="5" destOrd="0" presId="urn:microsoft.com/office/officeart/2009/3/layout/CircleRelationship"/>
    <dgm:cxn modelId="{CC5A0A0F-E764-4C4B-859D-11C25C8B0DE5}" type="presParOf" srcId="{9BA7DF5A-0E84-4B7A-8534-DE940ABA2E99}" destId="{D57CDAA6-B6B9-43D3-858E-1C2B7A1EB9F3}" srcOrd="6" destOrd="0" presId="urn:microsoft.com/office/officeart/2009/3/layout/CircleRelationship"/>
    <dgm:cxn modelId="{5FF4DF9C-20C0-485B-9522-7E92ABC31A6A}" type="presParOf" srcId="{9BA7DF5A-0E84-4B7A-8534-DE940ABA2E99}" destId="{607A834B-A508-4E71-85D3-477703C5EB43}" srcOrd="7" destOrd="0" presId="urn:microsoft.com/office/officeart/2009/3/layout/CircleRelationship"/>
    <dgm:cxn modelId="{4961872D-75C8-4663-87AD-6367EA0E6079}" type="presParOf" srcId="{607A834B-A508-4E71-85D3-477703C5EB43}" destId="{8FDA219E-1D93-47B0-9B57-118571ECA003}" srcOrd="0" destOrd="0" presId="urn:microsoft.com/office/officeart/2009/3/layout/CircleRelationship"/>
    <dgm:cxn modelId="{385D5B81-E2AD-4BCF-AD97-591A2C8FCADF}" type="presParOf" srcId="{9BA7DF5A-0E84-4B7A-8534-DE940ABA2E99}" destId="{7249FD6E-1E1A-436C-9DED-4C48AE78848B}" srcOrd="8" destOrd="0" presId="urn:microsoft.com/office/officeart/2009/3/layout/CircleRelationship"/>
    <dgm:cxn modelId="{FA10184F-3FAE-4929-A094-4292D8390936}" type="presParOf" srcId="{7249FD6E-1E1A-436C-9DED-4C48AE78848B}" destId="{220308C1-EA4B-4168-BEF0-2263A60E47E0}" srcOrd="0" destOrd="0" presId="urn:microsoft.com/office/officeart/2009/3/layout/CircleRelationship"/>
    <dgm:cxn modelId="{9C8825F7-E976-4827-B22E-2E134D2C6313}" type="presParOf" srcId="{9BA7DF5A-0E84-4B7A-8534-DE940ABA2E99}" destId="{1DFD94FC-565A-4864-84E9-E1769BE96805}" srcOrd="9" destOrd="0" presId="urn:microsoft.com/office/officeart/2009/3/layout/CircleRelationship"/>
    <dgm:cxn modelId="{13E4F733-AB0D-4221-A774-BFCAE985E98A}" type="presParOf" srcId="{9BA7DF5A-0E84-4B7A-8534-DE940ABA2E99}" destId="{8868AB63-0063-4F85-BFB8-7A3868CB8962}" srcOrd="10" destOrd="0" presId="urn:microsoft.com/office/officeart/2009/3/layout/CircleRelationship"/>
    <dgm:cxn modelId="{66AF3690-DE3E-48D9-9922-BD8BB074F5DA}" type="presParOf" srcId="{8868AB63-0063-4F85-BFB8-7A3868CB8962}" destId="{5A647750-79B8-43D7-B9C0-062B67EAE0A7}" srcOrd="0" destOrd="0" presId="urn:microsoft.com/office/officeart/2009/3/layout/CircleRelationship"/>
    <dgm:cxn modelId="{26641956-F441-4D39-BFA8-B36256BE4B61}" type="presParOf" srcId="{9BA7DF5A-0E84-4B7A-8534-DE940ABA2E99}" destId="{A80ED939-6066-4BC0-8A3E-9FBE4C4BA310}" srcOrd="11" destOrd="0" presId="urn:microsoft.com/office/officeart/2009/3/layout/CircleRelationship"/>
    <dgm:cxn modelId="{BF531D84-9038-459A-9F85-38E0893B45E9}" type="presParOf" srcId="{A80ED939-6066-4BC0-8A3E-9FBE4C4BA310}" destId="{4B2D060F-DE70-410A-A10F-BEE3990138D2}" srcOrd="0" destOrd="0" presId="urn:microsoft.com/office/officeart/2009/3/layout/CircleRelationship"/>
    <dgm:cxn modelId="{1F0E871D-E527-4AB5-A027-D3D8F4071F30}" type="presParOf" srcId="{9BA7DF5A-0E84-4B7A-8534-DE940ABA2E99}" destId="{1F2A7D7E-152C-4141-9ADA-FE31E9E4FF5E}" srcOrd="12" destOrd="0" presId="urn:microsoft.com/office/officeart/2009/3/layout/CircleRelationship"/>
    <dgm:cxn modelId="{B106296C-3C36-4513-B603-595E334D20E4}" type="presParOf" srcId="{1F2A7D7E-152C-4141-9ADA-FE31E9E4FF5E}" destId="{41AE2CDB-6227-4908-BBE4-FC3713F4B616}" srcOrd="0" destOrd="0" presId="urn:microsoft.com/office/officeart/2009/3/layout/CircleRelationship"/>
    <dgm:cxn modelId="{224C4FD0-0A39-46CB-86A2-4D57DE164C47}" type="presParOf" srcId="{9BA7DF5A-0E84-4B7A-8534-DE940ABA2E99}" destId="{574E88EE-75C4-45E4-BB0A-B061EFA85468}" srcOrd="13" destOrd="0" presId="urn:microsoft.com/office/officeart/2009/3/layout/CircleRelationship"/>
    <dgm:cxn modelId="{A8C4ABBF-7C70-483E-AECC-E75D5ECFCC88}" type="presParOf" srcId="{9BA7DF5A-0E84-4B7A-8534-DE940ABA2E99}" destId="{2245E7EA-5CBC-44BC-BBD6-F68BF4A5A86A}" srcOrd="14" destOrd="0" presId="urn:microsoft.com/office/officeart/2009/3/layout/CircleRelationship"/>
    <dgm:cxn modelId="{C255438B-FF53-4A4D-9034-471CE4748492}" type="presParOf" srcId="{2245E7EA-5CBC-44BC-BBD6-F68BF4A5A86A}" destId="{4E1F53E3-2431-478F-B202-C08053046B8E}" srcOrd="0" destOrd="0" presId="urn:microsoft.com/office/officeart/2009/3/layout/CircleRelationship"/>
    <dgm:cxn modelId="{017460C4-7BA4-4D79-946C-954A6FAD8D8E}" type="presParOf" srcId="{9BA7DF5A-0E84-4B7A-8534-DE940ABA2E99}" destId="{090241BF-17B1-42A7-BBF9-2889B8A4B9F0}" srcOrd="15" destOrd="0" presId="urn:microsoft.com/office/officeart/2009/3/layout/CircleRelationship"/>
    <dgm:cxn modelId="{614BA741-7331-4390-9B15-62192C396B80}" type="presParOf" srcId="{9BA7DF5A-0E84-4B7A-8534-DE940ABA2E99}" destId="{73CDAE5C-D636-41C9-BF75-BB43ADC44B72}" srcOrd="16" destOrd="0" presId="urn:microsoft.com/office/officeart/2009/3/layout/CircleRelationship"/>
    <dgm:cxn modelId="{FB1FEE09-B41C-4FD4-9494-CEE30B663523}" type="presParOf" srcId="{73CDAE5C-D636-41C9-BF75-BB43ADC44B72}" destId="{2248A543-E6A6-459E-87FA-DD6E88086195}" srcOrd="0" destOrd="0" presId="urn:microsoft.com/office/officeart/2009/3/layout/CircleRelationship"/>
    <dgm:cxn modelId="{E760BC9E-5C0D-418D-8C12-497C61C12D46}" type="presParOf" srcId="{9BA7DF5A-0E84-4B7A-8534-DE940ABA2E99}" destId="{664F425C-E9F7-40E0-BF75-49D35114216B}" srcOrd="17" destOrd="0" presId="urn:microsoft.com/office/officeart/2009/3/layout/CircleRelationship"/>
    <dgm:cxn modelId="{14E30B25-4BDE-4ABC-9B81-32E114D83D8E}" type="presParOf" srcId="{9BA7DF5A-0E84-4B7A-8534-DE940ABA2E99}" destId="{E26CCE74-7BC9-43E5-BB3E-A812C1A43A40}" srcOrd="18" destOrd="0" presId="urn:microsoft.com/office/officeart/2009/3/layout/CircleRelationship"/>
    <dgm:cxn modelId="{A050BD29-4C69-42F4-9F87-8D0F9F85A2AA}" type="presParOf" srcId="{E26CCE74-7BC9-43E5-BB3E-A812C1A43A40}" destId="{6A22544F-34FC-436A-A052-6EC147544B42}" srcOrd="0" destOrd="0" presId="urn:microsoft.com/office/officeart/2009/3/layout/CircleRelationship"/>
    <dgm:cxn modelId="{87170848-C050-4F01-99DF-BD9CD0FDB15B}" type="presParOf" srcId="{9BA7DF5A-0E84-4B7A-8534-DE940ABA2E99}" destId="{1705F581-A38A-425F-810D-09CDD171F0F3}" srcOrd="19" destOrd="0" presId="urn:microsoft.com/office/officeart/2009/3/layout/CircleRelationship"/>
    <dgm:cxn modelId="{1B840486-DE5C-498A-8BBB-04FD98990D30}" type="presParOf" srcId="{1705F581-A38A-425F-810D-09CDD171F0F3}" destId="{CBC2F9CE-BBBE-4ECF-AD1B-95BAA91690D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D18B72-CCBC-4ED2-A295-7ADEB825A24D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8BDE81-6102-455A-B274-98529AEA0C15}">
      <dgm:prSet phldrT="[Texto]" custT="1"/>
      <dgm:spPr/>
      <dgm:t>
        <a:bodyPr/>
        <a:lstStyle/>
        <a:p>
          <a:endParaRPr lang="es-ES" sz="1600" dirty="0" smtClean="0"/>
        </a:p>
        <a:p>
          <a:r>
            <a:rPr lang="es-ES" sz="2000" b="1" dirty="0" smtClean="0"/>
            <a:t>CREIXEMENT URBÀ INTEL·LIGENT</a:t>
          </a:r>
          <a:endParaRPr lang="es-ES" sz="2000" b="1" dirty="0"/>
        </a:p>
      </dgm:t>
    </dgm:pt>
    <dgm:pt modelId="{3CF085D6-F400-4686-929F-F6C6048E4DA9}" type="parTrans" cxnId="{CE52461D-E31D-4025-A2AC-1C88CF81EE7B}">
      <dgm:prSet/>
      <dgm:spPr/>
      <dgm:t>
        <a:bodyPr/>
        <a:lstStyle/>
        <a:p>
          <a:endParaRPr lang="es-ES"/>
        </a:p>
      </dgm:t>
    </dgm:pt>
    <dgm:pt modelId="{D4B63CE2-9C98-492E-BCDD-230244638EC6}" type="sibTrans" cxnId="{CE52461D-E31D-4025-A2AC-1C88CF81EE7B}">
      <dgm:prSet/>
      <dgm:spPr/>
      <dgm:t>
        <a:bodyPr/>
        <a:lstStyle/>
        <a:p>
          <a:endParaRPr lang="es-ES"/>
        </a:p>
      </dgm:t>
    </dgm:pt>
    <dgm:pt modelId="{6ED0B606-9948-4AF5-8147-4A03F0EF216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400" dirty="0" smtClean="0"/>
            <a:t>Sistema </a:t>
          </a:r>
          <a:r>
            <a:rPr lang="es-ES" sz="1400" dirty="0" err="1" smtClean="0"/>
            <a:t>productiu</a:t>
          </a:r>
          <a:endParaRPr lang="es-ES" sz="1400" dirty="0"/>
        </a:p>
      </dgm:t>
    </dgm:pt>
    <dgm:pt modelId="{B25E84C9-11E2-431B-A2D4-0F24310C9A65}" type="parTrans" cxnId="{8C7F244E-3151-467A-8D84-4DAEC1698898}">
      <dgm:prSet/>
      <dgm:spPr/>
      <dgm:t>
        <a:bodyPr/>
        <a:lstStyle/>
        <a:p>
          <a:endParaRPr lang="es-ES"/>
        </a:p>
      </dgm:t>
    </dgm:pt>
    <dgm:pt modelId="{DB345657-0E95-455E-94EA-B1B33DA9FA42}" type="sibTrans" cxnId="{8C7F244E-3151-467A-8D84-4DAEC1698898}">
      <dgm:prSet/>
      <dgm:spPr/>
      <dgm:t>
        <a:bodyPr/>
        <a:lstStyle/>
        <a:p>
          <a:endParaRPr lang="es-ES"/>
        </a:p>
      </dgm:t>
    </dgm:pt>
    <dgm:pt modelId="{4494B591-CE25-4621-9421-E7579CCEC51E}">
      <dgm:prSet phldrT="[Texto]"/>
      <dgm:spPr>
        <a:solidFill>
          <a:schemeClr val="accent5">
            <a:lumMod val="60000"/>
            <a:lumOff val="40000"/>
            <a:alpha val="87000"/>
          </a:schemeClr>
        </a:solidFill>
      </dgm:spPr>
      <dgm:t>
        <a:bodyPr/>
        <a:lstStyle/>
        <a:p>
          <a:r>
            <a:rPr lang="es-ES" dirty="0" err="1" smtClean="0"/>
            <a:t>Identitat</a:t>
          </a:r>
          <a:r>
            <a:rPr lang="es-ES" dirty="0" smtClean="0"/>
            <a:t> Urbana i cultura</a:t>
          </a:r>
          <a:endParaRPr lang="es-ES" dirty="0"/>
        </a:p>
      </dgm:t>
    </dgm:pt>
    <dgm:pt modelId="{0901B5CE-E496-4548-9654-4922B97CF78E}" type="parTrans" cxnId="{F37E47FE-8BBA-47D6-88B6-9064FBE0B8A1}">
      <dgm:prSet/>
      <dgm:spPr/>
      <dgm:t>
        <a:bodyPr/>
        <a:lstStyle/>
        <a:p>
          <a:endParaRPr lang="es-ES"/>
        </a:p>
      </dgm:t>
    </dgm:pt>
    <dgm:pt modelId="{450B54EC-393D-4CB7-BEA4-5C4163D590CA}" type="sibTrans" cxnId="{F37E47FE-8BBA-47D6-88B6-9064FBE0B8A1}">
      <dgm:prSet/>
      <dgm:spPr/>
      <dgm:t>
        <a:bodyPr/>
        <a:lstStyle/>
        <a:p>
          <a:endParaRPr lang="es-ES"/>
        </a:p>
      </dgm:t>
    </dgm:pt>
    <dgm:pt modelId="{86EA0CA6-26FA-4CAC-9E8C-75DAF866678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200" dirty="0" err="1" smtClean="0"/>
            <a:t>Mediambient</a:t>
          </a:r>
          <a:r>
            <a:rPr lang="es-ES" sz="1200" dirty="0" smtClean="0"/>
            <a:t> i </a:t>
          </a:r>
          <a:r>
            <a:rPr lang="es-ES" sz="1200" dirty="0" err="1" smtClean="0"/>
            <a:t>paisatge</a:t>
          </a:r>
          <a:endParaRPr lang="es-ES" sz="1200" dirty="0"/>
        </a:p>
      </dgm:t>
    </dgm:pt>
    <dgm:pt modelId="{21C0EED3-3305-474B-98A8-54977EA1AED3}" type="parTrans" cxnId="{A6C7B701-BE2B-40E8-8E2B-850E31631166}">
      <dgm:prSet/>
      <dgm:spPr/>
      <dgm:t>
        <a:bodyPr/>
        <a:lstStyle/>
        <a:p>
          <a:endParaRPr lang="es-ES"/>
        </a:p>
      </dgm:t>
    </dgm:pt>
    <dgm:pt modelId="{AC7627E5-0CF4-4A86-98D3-09CC6FCF0FBA}" type="sibTrans" cxnId="{A6C7B701-BE2B-40E8-8E2B-850E31631166}">
      <dgm:prSet/>
      <dgm:spPr/>
      <dgm:t>
        <a:bodyPr/>
        <a:lstStyle/>
        <a:p>
          <a:endParaRPr lang="es-ES"/>
        </a:p>
      </dgm:t>
    </dgm:pt>
    <dgm:pt modelId="{03D25F81-A201-49C0-B430-D871573FC0BE}">
      <dgm:prSet/>
      <dgm:spPr/>
      <dgm:t>
        <a:bodyPr/>
        <a:lstStyle/>
        <a:p>
          <a:endParaRPr lang="es-ES" dirty="0"/>
        </a:p>
      </dgm:t>
    </dgm:pt>
    <dgm:pt modelId="{90E9B71F-0E6B-47D8-A19B-142961CA5A47}" type="parTrans" cxnId="{6A64EA5E-D618-474F-A0FC-39C90817F5C5}">
      <dgm:prSet/>
      <dgm:spPr/>
      <dgm:t>
        <a:bodyPr/>
        <a:lstStyle/>
        <a:p>
          <a:endParaRPr lang="es-ES"/>
        </a:p>
      </dgm:t>
    </dgm:pt>
    <dgm:pt modelId="{3CF70372-8CAA-4727-A1AB-07EFDB8ECA2F}" type="sibTrans" cxnId="{6A64EA5E-D618-474F-A0FC-39C90817F5C5}">
      <dgm:prSet/>
      <dgm:spPr/>
      <dgm:t>
        <a:bodyPr/>
        <a:lstStyle/>
        <a:p>
          <a:endParaRPr lang="es-ES"/>
        </a:p>
      </dgm:t>
    </dgm:pt>
    <dgm:pt modelId="{9CCF01B6-FBF2-4D23-9E67-85FF045BF81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err="1" smtClean="0"/>
            <a:t>Cohesió</a:t>
          </a:r>
          <a:r>
            <a:rPr lang="es-ES" dirty="0" smtClean="0"/>
            <a:t> social Governança</a:t>
          </a:r>
          <a:endParaRPr lang="es-ES" dirty="0"/>
        </a:p>
      </dgm:t>
    </dgm:pt>
    <dgm:pt modelId="{99A9D925-8DB0-430C-873A-D3ADB76B4037}" type="parTrans" cxnId="{E870E277-6903-43C6-BBDF-5CAB49D86385}">
      <dgm:prSet/>
      <dgm:spPr/>
      <dgm:t>
        <a:bodyPr/>
        <a:lstStyle/>
        <a:p>
          <a:endParaRPr lang="es-ES"/>
        </a:p>
      </dgm:t>
    </dgm:pt>
    <dgm:pt modelId="{1B08F45E-5C10-4CB8-A199-63A21F7B7843}" type="sibTrans" cxnId="{E870E277-6903-43C6-BBDF-5CAB49D86385}">
      <dgm:prSet/>
      <dgm:spPr/>
      <dgm:t>
        <a:bodyPr/>
        <a:lstStyle/>
        <a:p>
          <a:endParaRPr lang="es-ES"/>
        </a:p>
      </dgm:t>
    </dgm:pt>
    <dgm:pt modelId="{671F8037-C539-429E-B80C-FC49AC939B6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Sistema de </a:t>
          </a:r>
          <a:r>
            <a:rPr lang="es-ES" dirty="0" err="1" smtClean="0"/>
            <a:t>conèixement</a:t>
          </a:r>
          <a:endParaRPr lang="es-ES" dirty="0"/>
        </a:p>
      </dgm:t>
    </dgm:pt>
    <dgm:pt modelId="{63E425C7-0083-491E-855F-88A4F48C619B}" type="parTrans" cxnId="{1B4F2545-0B7B-4257-BCC1-D742027C6526}">
      <dgm:prSet/>
      <dgm:spPr/>
      <dgm:t>
        <a:bodyPr/>
        <a:lstStyle/>
        <a:p>
          <a:endParaRPr lang="es-ES"/>
        </a:p>
      </dgm:t>
    </dgm:pt>
    <dgm:pt modelId="{297462F7-88FF-40D1-810C-197AA22D0155}" type="sibTrans" cxnId="{1B4F2545-0B7B-4257-BCC1-D742027C6526}">
      <dgm:prSet/>
      <dgm:spPr/>
      <dgm:t>
        <a:bodyPr/>
        <a:lstStyle/>
        <a:p>
          <a:endParaRPr lang="es-ES"/>
        </a:p>
      </dgm:t>
    </dgm:pt>
    <dgm:pt modelId="{9BA7DF5A-0E84-4B7A-8534-DE940ABA2E99}" type="pres">
      <dgm:prSet presAssocID="{37D18B72-CCBC-4ED2-A295-7ADEB825A24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3E4B13DB-457B-4167-8020-E663164AE5B2}" type="pres">
      <dgm:prSet presAssocID="{7F8BDE81-6102-455A-B274-98529AEA0C15}" presName="Parent" presStyleLbl="node0" presStyleIdx="0" presStyleCnt="1" custLinFactNeighborX="-190" custLinFactNeighborY="-1145">
        <dgm:presLayoutVars>
          <dgm:chMax val="5"/>
          <dgm:chPref val="5"/>
        </dgm:presLayoutVars>
      </dgm:prSet>
      <dgm:spPr/>
      <dgm:t>
        <a:bodyPr/>
        <a:lstStyle/>
        <a:p>
          <a:endParaRPr lang="es-ES"/>
        </a:p>
      </dgm:t>
    </dgm:pt>
    <dgm:pt modelId="{525ABF88-CD57-4005-94CE-740BAD6C482D}" type="pres">
      <dgm:prSet presAssocID="{7F8BDE81-6102-455A-B274-98529AEA0C15}" presName="Accent2" presStyleLbl="node1" presStyleIdx="0" presStyleCnt="19"/>
      <dgm:spPr/>
    </dgm:pt>
    <dgm:pt modelId="{98DBF27A-EFA2-44EA-A56A-3791E6DEEDB2}" type="pres">
      <dgm:prSet presAssocID="{7F8BDE81-6102-455A-B274-98529AEA0C15}" presName="Accent3" presStyleLbl="node1" presStyleIdx="1" presStyleCnt="19"/>
      <dgm:spPr/>
    </dgm:pt>
    <dgm:pt modelId="{54E22AF4-AB63-4DB2-8C14-64A82C8C1619}" type="pres">
      <dgm:prSet presAssocID="{7F8BDE81-6102-455A-B274-98529AEA0C15}" presName="Accent4" presStyleLbl="node1" presStyleIdx="2" presStyleCnt="19"/>
      <dgm:spPr/>
    </dgm:pt>
    <dgm:pt modelId="{8D692E9E-0124-4AAA-A15B-445A4A016C00}" type="pres">
      <dgm:prSet presAssocID="{7F8BDE81-6102-455A-B274-98529AEA0C15}" presName="Accent5" presStyleLbl="node1" presStyleIdx="3" presStyleCnt="19"/>
      <dgm:spPr/>
    </dgm:pt>
    <dgm:pt modelId="{84984C75-8F0C-439B-A794-DDA234B06D6E}" type="pres">
      <dgm:prSet presAssocID="{7F8BDE81-6102-455A-B274-98529AEA0C15}" presName="Accent6" presStyleLbl="node1" presStyleIdx="4" presStyleCnt="19"/>
      <dgm:spPr/>
    </dgm:pt>
    <dgm:pt modelId="{D57CDAA6-B6B9-43D3-858E-1C2B7A1EB9F3}" type="pres">
      <dgm:prSet presAssocID="{6ED0B606-9948-4AF5-8147-4A03F0EF2168}" presName="Child1" presStyleLbl="node1" presStyleIdx="5" presStyleCnt="19" custScaleX="140771" custScaleY="129921" custLinFactNeighborX="-1150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07A834B-A508-4E71-85D3-477703C5EB43}" type="pres">
      <dgm:prSet presAssocID="{6ED0B606-9948-4AF5-8147-4A03F0EF2168}" presName="Accent7" presStyleCnt="0"/>
      <dgm:spPr/>
    </dgm:pt>
    <dgm:pt modelId="{8FDA219E-1D93-47B0-9B57-118571ECA003}" type="pres">
      <dgm:prSet presAssocID="{6ED0B606-9948-4AF5-8147-4A03F0EF2168}" presName="AccentHold1" presStyleLbl="node1" presStyleIdx="6" presStyleCnt="19"/>
      <dgm:spPr/>
    </dgm:pt>
    <dgm:pt modelId="{7249FD6E-1E1A-436C-9DED-4C48AE78848B}" type="pres">
      <dgm:prSet presAssocID="{6ED0B606-9948-4AF5-8147-4A03F0EF2168}" presName="Accent8" presStyleCnt="0"/>
      <dgm:spPr/>
    </dgm:pt>
    <dgm:pt modelId="{220308C1-EA4B-4168-BEF0-2263A60E47E0}" type="pres">
      <dgm:prSet presAssocID="{6ED0B606-9948-4AF5-8147-4A03F0EF2168}" presName="AccentHold2" presStyleLbl="node1" presStyleIdx="7" presStyleCnt="19"/>
      <dgm:spPr/>
    </dgm:pt>
    <dgm:pt modelId="{1DFD94FC-565A-4864-84E9-E1769BE96805}" type="pres">
      <dgm:prSet presAssocID="{4494B591-CE25-4621-9421-E7579CCEC51E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868AB63-0063-4F85-BFB8-7A3868CB8962}" type="pres">
      <dgm:prSet presAssocID="{4494B591-CE25-4621-9421-E7579CCEC51E}" presName="Accent9" presStyleCnt="0"/>
      <dgm:spPr/>
    </dgm:pt>
    <dgm:pt modelId="{5A647750-79B8-43D7-B9C0-062B67EAE0A7}" type="pres">
      <dgm:prSet presAssocID="{4494B591-CE25-4621-9421-E7579CCEC51E}" presName="AccentHold1" presStyleLbl="node1" presStyleIdx="9" presStyleCnt="19"/>
      <dgm:spPr/>
    </dgm:pt>
    <dgm:pt modelId="{A80ED939-6066-4BC0-8A3E-9FBE4C4BA310}" type="pres">
      <dgm:prSet presAssocID="{4494B591-CE25-4621-9421-E7579CCEC51E}" presName="Accent10" presStyleCnt="0"/>
      <dgm:spPr/>
    </dgm:pt>
    <dgm:pt modelId="{4B2D060F-DE70-410A-A10F-BEE3990138D2}" type="pres">
      <dgm:prSet presAssocID="{4494B591-CE25-4621-9421-E7579CCEC51E}" presName="AccentHold2" presStyleLbl="node1" presStyleIdx="10" presStyleCnt="19"/>
      <dgm:spPr/>
    </dgm:pt>
    <dgm:pt modelId="{1F2A7D7E-152C-4141-9ADA-FE31E9E4FF5E}" type="pres">
      <dgm:prSet presAssocID="{4494B591-CE25-4621-9421-E7579CCEC51E}" presName="Accent11" presStyleCnt="0"/>
      <dgm:spPr/>
    </dgm:pt>
    <dgm:pt modelId="{41AE2CDB-6227-4908-BBE4-FC3713F4B616}" type="pres">
      <dgm:prSet presAssocID="{4494B591-CE25-4621-9421-E7579CCEC51E}" presName="AccentHold3" presStyleLbl="node1" presStyleIdx="11" presStyleCnt="19"/>
      <dgm:spPr/>
    </dgm:pt>
    <dgm:pt modelId="{574E88EE-75C4-45E4-BB0A-B061EFA85468}" type="pres">
      <dgm:prSet presAssocID="{86EA0CA6-26FA-4CAC-9E8C-75DAF8666789}" presName="Child3" presStyleLbl="node1" presStyleIdx="12" presStyleCnt="19" custLinFactX="-120139" custLinFactY="-100000" custLinFactNeighborX="-200000" custLinFactNeighborY="-11042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245E7EA-5CBC-44BC-BBD6-F68BF4A5A86A}" type="pres">
      <dgm:prSet presAssocID="{86EA0CA6-26FA-4CAC-9E8C-75DAF8666789}" presName="Accent12" presStyleCnt="0"/>
      <dgm:spPr/>
    </dgm:pt>
    <dgm:pt modelId="{4E1F53E3-2431-478F-B202-C08053046B8E}" type="pres">
      <dgm:prSet presAssocID="{86EA0CA6-26FA-4CAC-9E8C-75DAF8666789}" presName="AccentHold1" presStyleLbl="node1" presStyleIdx="13" presStyleCnt="19" custLinFactX="-29034" custLinFactNeighborX="-100000" custLinFactNeighborY="50005"/>
      <dgm:spPr/>
    </dgm:pt>
    <dgm:pt modelId="{090241BF-17B1-42A7-BBF9-2889B8A4B9F0}" type="pres">
      <dgm:prSet presAssocID="{9CCF01B6-FBF2-4D23-9E67-85FF045BF81B}" presName="Child4" presStyleLbl="node1" presStyleIdx="14" presStyleCnt="19" custLinFactNeighborX="-50793" custLinFactNeighborY="-278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3CDAE5C-D636-41C9-BF75-BB43ADC44B72}" type="pres">
      <dgm:prSet presAssocID="{9CCF01B6-FBF2-4D23-9E67-85FF045BF81B}" presName="Accent13" presStyleCnt="0"/>
      <dgm:spPr/>
    </dgm:pt>
    <dgm:pt modelId="{2248A543-E6A6-459E-87FA-DD6E88086195}" type="pres">
      <dgm:prSet presAssocID="{9CCF01B6-FBF2-4D23-9E67-85FF045BF81B}" presName="AccentHold1" presStyleLbl="node1" presStyleIdx="15" presStyleCnt="19"/>
      <dgm:spPr/>
    </dgm:pt>
    <dgm:pt modelId="{664F425C-E9F7-40E0-BF75-49D35114216B}" type="pres">
      <dgm:prSet presAssocID="{671F8037-C539-429E-B80C-FC49AC939B69}" presName="Child5" presStyleLbl="node1" presStyleIdx="16" presStyleCnt="19" custScaleX="89749" custScaleY="79049" custLinFactY="100000" custLinFactNeighborX="68344" custLinFactNeighborY="19329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26CCE74-7BC9-43E5-BB3E-A812C1A43A40}" type="pres">
      <dgm:prSet presAssocID="{671F8037-C539-429E-B80C-FC49AC939B69}" presName="Accent15" presStyleCnt="0"/>
      <dgm:spPr/>
    </dgm:pt>
    <dgm:pt modelId="{6A22544F-34FC-436A-A052-6EC147544B42}" type="pres">
      <dgm:prSet presAssocID="{671F8037-C539-429E-B80C-FC49AC939B69}" presName="AccentHold2" presStyleLbl="node1" presStyleIdx="17" presStyleCnt="19"/>
      <dgm:spPr/>
    </dgm:pt>
    <dgm:pt modelId="{1705F581-A38A-425F-810D-09CDD171F0F3}" type="pres">
      <dgm:prSet presAssocID="{671F8037-C539-429E-B80C-FC49AC939B69}" presName="Accent16" presStyleCnt="0"/>
      <dgm:spPr/>
    </dgm:pt>
    <dgm:pt modelId="{CBC2F9CE-BBBE-4ECF-AD1B-95BAA91690D1}" type="pres">
      <dgm:prSet presAssocID="{671F8037-C539-429E-B80C-FC49AC939B69}" presName="AccentHold3" presStyleLbl="node1" presStyleIdx="18" presStyleCnt="19" custLinFactX="52900" custLinFactY="12392" custLinFactNeighborX="100000" custLinFactNeighborY="100000"/>
      <dgm:spPr/>
    </dgm:pt>
  </dgm:ptLst>
  <dgm:cxnLst>
    <dgm:cxn modelId="{1B35D807-7507-4B6C-88EE-3CA717E85B1B}" type="presOf" srcId="{4494B591-CE25-4621-9421-E7579CCEC51E}" destId="{1DFD94FC-565A-4864-84E9-E1769BE96805}" srcOrd="0" destOrd="0" presId="urn:microsoft.com/office/officeart/2009/3/layout/CircleRelationship"/>
    <dgm:cxn modelId="{F37E47FE-8BBA-47D6-88B6-9064FBE0B8A1}" srcId="{7F8BDE81-6102-455A-B274-98529AEA0C15}" destId="{4494B591-CE25-4621-9421-E7579CCEC51E}" srcOrd="1" destOrd="0" parTransId="{0901B5CE-E496-4548-9654-4922B97CF78E}" sibTransId="{450B54EC-393D-4CB7-BEA4-5C4163D590CA}"/>
    <dgm:cxn modelId="{A6C7B701-BE2B-40E8-8E2B-850E31631166}" srcId="{7F8BDE81-6102-455A-B274-98529AEA0C15}" destId="{86EA0CA6-26FA-4CAC-9E8C-75DAF8666789}" srcOrd="2" destOrd="0" parTransId="{21C0EED3-3305-474B-98A8-54977EA1AED3}" sibTransId="{AC7627E5-0CF4-4A86-98D3-09CC6FCF0FBA}"/>
    <dgm:cxn modelId="{1B4F2545-0B7B-4257-BCC1-D742027C6526}" srcId="{7F8BDE81-6102-455A-B274-98529AEA0C15}" destId="{671F8037-C539-429E-B80C-FC49AC939B69}" srcOrd="4" destOrd="0" parTransId="{63E425C7-0083-491E-855F-88A4F48C619B}" sibTransId="{297462F7-88FF-40D1-810C-197AA22D0155}"/>
    <dgm:cxn modelId="{9A741229-25EB-4AA6-9A26-27EFC45B089B}" type="presOf" srcId="{86EA0CA6-26FA-4CAC-9E8C-75DAF8666789}" destId="{574E88EE-75C4-45E4-BB0A-B061EFA85468}" srcOrd="0" destOrd="0" presId="urn:microsoft.com/office/officeart/2009/3/layout/CircleRelationship"/>
    <dgm:cxn modelId="{05C871FE-80EA-4FE5-BEA0-69658FD04E48}" type="presOf" srcId="{7F8BDE81-6102-455A-B274-98529AEA0C15}" destId="{3E4B13DB-457B-4167-8020-E663164AE5B2}" srcOrd="0" destOrd="0" presId="urn:microsoft.com/office/officeart/2009/3/layout/CircleRelationship"/>
    <dgm:cxn modelId="{41240C4C-8E9A-4678-BC4B-383F93DB2951}" type="presOf" srcId="{37D18B72-CCBC-4ED2-A295-7ADEB825A24D}" destId="{9BA7DF5A-0E84-4B7A-8534-DE940ABA2E99}" srcOrd="0" destOrd="0" presId="urn:microsoft.com/office/officeart/2009/3/layout/CircleRelationship"/>
    <dgm:cxn modelId="{E870E277-6903-43C6-BBDF-5CAB49D86385}" srcId="{7F8BDE81-6102-455A-B274-98529AEA0C15}" destId="{9CCF01B6-FBF2-4D23-9E67-85FF045BF81B}" srcOrd="3" destOrd="0" parTransId="{99A9D925-8DB0-430C-873A-D3ADB76B4037}" sibTransId="{1B08F45E-5C10-4CB8-A199-63A21F7B7843}"/>
    <dgm:cxn modelId="{CE52461D-E31D-4025-A2AC-1C88CF81EE7B}" srcId="{37D18B72-CCBC-4ED2-A295-7ADEB825A24D}" destId="{7F8BDE81-6102-455A-B274-98529AEA0C15}" srcOrd="0" destOrd="0" parTransId="{3CF085D6-F400-4686-929F-F6C6048E4DA9}" sibTransId="{D4B63CE2-9C98-492E-BCDD-230244638EC6}"/>
    <dgm:cxn modelId="{1EA420EE-D4AC-4783-A5A8-B27B5135286D}" type="presOf" srcId="{6ED0B606-9948-4AF5-8147-4A03F0EF2168}" destId="{D57CDAA6-B6B9-43D3-858E-1C2B7A1EB9F3}" srcOrd="0" destOrd="0" presId="urn:microsoft.com/office/officeart/2009/3/layout/CircleRelationship"/>
    <dgm:cxn modelId="{6A64EA5E-D618-474F-A0FC-39C90817F5C5}" srcId="{37D18B72-CCBC-4ED2-A295-7ADEB825A24D}" destId="{03D25F81-A201-49C0-B430-D871573FC0BE}" srcOrd="1" destOrd="0" parTransId="{90E9B71F-0E6B-47D8-A19B-142961CA5A47}" sibTransId="{3CF70372-8CAA-4727-A1AB-07EFDB8ECA2F}"/>
    <dgm:cxn modelId="{8C7F244E-3151-467A-8D84-4DAEC1698898}" srcId="{7F8BDE81-6102-455A-B274-98529AEA0C15}" destId="{6ED0B606-9948-4AF5-8147-4A03F0EF2168}" srcOrd="0" destOrd="0" parTransId="{B25E84C9-11E2-431B-A2D4-0F24310C9A65}" sibTransId="{DB345657-0E95-455E-94EA-B1B33DA9FA42}"/>
    <dgm:cxn modelId="{119958AA-6B9D-478B-8E90-A3D1F5449196}" type="presOf" srcId="{9CCF01B6-FBF2-4D23-9E67-85FF045BF81B}" destId="{090241BF-17B1-42A7-BBF9-2889B8A4B9F0}" srcOrd="0" destOrd="0" presId="urn:microsoft.com/office/officeart/2009/3/layout/CircleRelationship"/>
    <dgm:cxn modelId="{436D4698-E979-427F-AAFD-5DA37FA7811F}" type="presOf" srcId="{671F8037-C539-429E-B80C-FC49AC939B69}" destId="{664F425C-E9F7-40E0-BF75-49D35114216B}" srcOrd="0" destOrd="0" presId="urn:microsoft.com/office/officeart/2009/3/layout/CircleRelationship"/>
    <dgm:cxn modelId="{D770A943-A921-4E65-91A8-756F9EDAB216}" type="presParOf" srcId="{9BA7DF5A-0E84-4B7A-8534-DE940ABA2E99}" destId="{3E4B13DB-457B-4167-8020-E663164AE5B2}" srcOrd="0" destOrd="0" presId="urn:microsoft.com/office/officeart/2009/3/layout/CircleRelationship"/>
    <dgm:cxn modelId="{744FAD6B-CFE8-4C39-B19A-F778010C0833}" type="presParOf" srcId="{9BA7DF5A-0E84-4B7A-8534-DE940ABA2E99}" destId="{525ABF88-CD57-4005-94CE-740BAD6C482D}" srcOrd="1" destOrd="0" presId="urn:microsoft.com/office/officeart/2009/3/layout/CircleRelationship"/>
    <dgm:cxn modelId="{07EA8E60-F810-4CEF-87BC-1C286719C5ED}" type="presParOf" srcId="{9BA7DF5A-0E84-4B7A-8534-DE940ABA2E99}" destId="{98DBF27A-EFA2-44EA-A56A-3791E6DEEDB2}" srcOrd="2" destOrd="0" presId="urn:microsoft.com/office/officeart/2009/3/layout/CircleRelationship"/>
    <dgm:cxn modelId="{C2B65B9F-8FEC-45C5-B888-B5E641DCF2EE}" type="presParOf" srcId="{9BA7DF5A-0E84-4B7A-8534-DE940ABA2E99}" destId="{54E22AF4-AB63-4DB2-8C14-64A82C8C1619}" srcOrd="3" destOrd="0" presId="urn:microsoft.com/office/officeart/2009/3/layout/CircleRelationship"/>
    <dgm:cxn modelId="{CA72F4CE-71E4-471C-AA6D-00E5600A132B}" type="presParOf" srcId="{9BA7DF5A-0E84-4B7A-8534-DE940ABA2E99}" destId="{8D692E9E-0124-4AAA-A15B-445A4A016C00}" srcOrd="4" destOrd="0" presId="urn:microsoft.com/office/officeart/2009/3/layout/CircleRelationship"/>
    <dgm:cxn modelId="{A6AE7098-6A37-406B-BCEB-D58E02D0EC6E}" type="presParOf" srcId="{9BA7DF5A-0E84-4B7A-8534-DE940ABA2E99}" destId="{84984C75-8F0C-439B-A794-DDA234B06D6E}" srcOrd="5" destOrd="0" presId="urn:microsoft.com/office/officeart/2009/3/layout/CircleRelationship"/>
    <dgm:cxn modelId="{FED4C189-773C-4097-843C-A9BF35172913}" type="presParOf" srcId="{9BA7DF5A-0E84-4B7A-8534-DE940ABA2E99}" destId="{D57CDAA6-B6B9-43D3-858E-1C2B7A1EB9F3}" srcOrd="6" destOrd="0" presId="urn:microsoft.com/office/officeart/2009/3/layout/CircleRelationship"/>
    <dgm:cxn modelId="{D2BBDA7F-9C9D-4F6D-A505-CFDBAD8714B9}" type="presParOf" srcId="{9BA7DF5A-0E84-4B7A-8534-DE940ABA2E99}" destId="{607A834B-A508-4E71-85D3-477703C5EB43}" srcOrd="7" destOrd="0" presId="urn:microsoft.com/office/officeart/2009/3/layout/CircleRelationship"/>
    <dgm:cxn modelId="{5E0E3FF5-5AD3-4C87-A602-217A2DBA2E45}" type="presParOf" srcId="{607A834B-A508-4E71-85D3-477703C5EB43}" destId="{8FDA219E-1D93-47B0-9B57-118571ECA003}" srcOrd="0" destOrd="0" presId="urn:microsoft.com/office/officeart/2009/3/layout/CircleRelationship"/>
    <dgm:cxn modelId="{D3B31251-22FD-4E2B-88EF-410AF3B1AEF4}" type="presParOf" srcId="{9BA7DF5A-0E84-4B7A-8534-DE940ABA2E99}" destId="{7249FD6E-1E1A-436C-9DED-4C48AE78848B}" srcOrd="8" destOrd="0" presId="urn:microsoft.com/office/officeart/2009/3/layout/CircleRelationship"/>
    <dgm:cxn modelId="{65960743-CA7E-4159-BD44-9401D11F4D41}" type="presParOf" srcId="{7249FD6E-1E1A-436C-9DED-4C48AE78848B}" destId="{220308C1-EA4B-4168-BEF0-2263A60E47E0}" srcOrd="0" destOrd="0" presId="urn:microsoft.com/office/officeart/2009/3/layout/CircleRelationship"/>
    <dgm:cxn modelId="{3A232E8B-92B6-41AC-82BF-622CEF4682F0}" type="presParOf" srcId="{9BA7DF5A-0E84-4B7A-8534-DE940ABA2E99}" destId="{1DFD94FC-565A-4864-84E9-E1769BE96805}" srcOrd="9" destOrd="0" presId="urn:microsoft.com/office/officeart/2009/3/layout/CircleRelationship"/>
    <dgm:cxn modelId="{AEB71EAA-6127-4619-B06F-129FBC2DD323}" type="presParOf" srcId="{9BA7DF5A-0E84-4B7A-8534-DE940ABA2E99}" destId="{8868AB63-0063-4F85-BFB8-7A3868CB8962}" srcOrd="10" destOrd="0" presId="urn:microsoft.com/office/officeart/2009/3/layout/CircleRelationship"/>
    <dgm:cxn modelId="{1DE6CB6E-B13B-4C3C-9414-BAA29A188202}" type="presParOf" srcId="{8868AB63-0063-4F85-BFB8-7A3868CB8962}" destId="{5A647750-79B8-43D7-B9C0-062B67EAE0A7}" srcOrd="0" destOrd="0" presId="urn:microsoft.com/office/officeart/2009/3/layout/CircleRelationship"/>
    <dgm:cxn modelId="{0EA21314-F022-4D66-BB45-4ADB8E84BD5F}" type="presParOf" srcId="{9BA7DF5A-0E84-4B7A-8534-DE940ABA2E99}" destId="{A80ED939-6066-4BC0-8A3E-9FBE4C4BA310}" srcOrd="11" destOrd="0" presId="urn:microsoft.com/office/officeart/2009/3/layout/CircleRelationship"/>
    <dgm:cxn modelId="{09FCDD96-C72B-4BDA-BA01-5624C9FFAD23}" type="presParOf" srcId="{A80ED939-6066-4BC0-8A3E-9FBE4C4BA310}" destId="{4B2D060F-DE70-410A-A10F-BEE3990138D2}" srcOrd="0" destOrd="0" presId="urn:microsoft.com/office/officeart/2009/3/layout/CircleRelationship"/>
    <dgm:cxn modelId="{B2CD0879-052F-452F-8306-9CFF2ADF9B28}" type="presParOf" srcId="{9BA7DF5A-0E84-4B7A-8534-DE940ABA2E99}" destId="{1F2A7D7E-152C-4141-9ADA-FE31E9E4FF5E}" srcOrd="12" destOrd="0" presId="urn:microsoft.com/office/officeart/2009/3/layout/CircleRelationship"/>
    <dgm:cxn modelId="{11C1C202-2563-4469-9D2D-2F4E0D672C60}" type="presParOf" srcId="{1F2A7D7E-152C-4141-9ADA-FE31E9E4FF5E}" destId="{41AE2CDB-6227-4908-BBE4-FC3713F4B616}" srcOrd="0" destOrd="0" presId="urn:microsoft.com/office/officeart/2009/3/layout/CircleRelationship"/>
    <dgm:cxn modelId="{A572CA02-C85B-44E0-B4E9-3CBCC84CEB5D}" type="presParOf" srcId="{9BA7DF5A-0E84-4B7A-8534-DE940ABA2E99}" destId="{574E88EE-75C4-45E4-BB0A-B061EFA85468}" srcOrd="13" destOrd="0" presId="urn:microsoft.com/office/officeart/2009/3/layout/CircleRelationship"/>
    <dgm:cxn modelId="{0A20179D-E3F5-458F-9E99-129AE7CDF387}" type="presParOf" srcId="{9BA7DF5A-0E84-4B7A-8534-DE940ABA2E99}" destId="{2245E7EA-5CBC-44BC-BBD6-F68BF4A5A86A}" srcOrd="14" destOrd="0" presId="urn:microsoft.com/office/officeart/2009/3/layout/CircleRelationship"/>
    <dgm:cxn modelId="{9F47CC3D-B8E1-41BD-94B6-E958D349803F}" type="presParOf" srcId="{2245E7EA-5CBC-44BC-BBD6-F68BF4A5A86A}" destId="{4E1F53E3-2431-478F-B202-C08053046B8E}" srcOrd="0" destOrd="0" presId="urn:microsoft.com/office/officeart/2009/3/layout/CircleRelationship"/>
    <dgm:cxn modelId="{27654760-C4EB-4C50-8AB7-1608DF82D2AA}" type="presParOf" srcId="{9BA7DF5A-0E84-4B7A-8534-DE940ABA2E99}" destId="{090241BF-17B1-42A7-BBF9-2889B8A4B9F0}" srcOrd="15" destOrd="0" presId="urn:microsoft.com/office/officeart/2009/3/layout/CircleRelationship"/>
    <dgm:cxn modelId="{4FA1B552-DAFE-4C94-B21F-8F795C9D2CEE}" type="presParOf" srcId="{9BA7DF5A-0E84-4B7A-8534-DE940ABA2E99}" destId="{73CDAE5C-D636-41C9-BF75-BB43ADC44B72}" srcOrd="16" destOrd="0" presId="urn:microsoft.com/office/officeart/2009/3/layout/CircleRelationship"/>
    <dgm:cxn modelId="{0337C442-A1F8-4E1A-86DF-130FCF5B0FE3}" type="presParOf" srcId="{73CDAE5C-D636-41C9-BF75-BB43ADC44B72}" destId="{2248A543-E6A6-459E-87FA-DD6E88086195}" srcOrd="0" destOrd="0" presId="urn:microsoft.com/office/officeart/2009/3/layout/CircleRelationship"/>
    <dgm:cxn modelId="{93E19BB5-AA81-4778-8577-0697F0847B5A}" type="presParOf" srcId="{9BA7DF5A-0E84-4B7A-8534-DE940ABA2E99}" destId="{664F425C-E9F7-40E0-BF75-49D35114216B}" srcOrd="17" destOrd="0" presId="urn:microsoft.com/office/officeart/2009/3/layout/CircleRelationship"/>
    <dgm:cxn modelId="{574533DA-F143-42CD-90D9-11087B49A9B0}" type="presParOf" srcId="{9BA7DF5A-0E84-4B7A-8534-DE940ABA2E99}" destId="{E26CCE74-7BC9-43E5-BB3E-A812C1A43A40}" srcOrd="18" destOrd="0" presId="urn:microsoft.com/office/officeart/2009/3/layout/CircleRelationship"/>
    <dgm:cxn modelId="{D81BA1CE-2E84-4215-8CE8-D6C7A7AB4E35}" type="presParOf" srcId="{E26CCE74-7BC9-43E5-BB3E-A812C1A43A40}" destId="{6A22544F-34FC-436A-A052-6EC147544B42}" srcOrd="0" destOrd="0" presId="urn:microsoft.com/office/officeart/2009/3/layout/CircleRelationship"/>
    <dgm:cxn modelId="{0E8B0C72-D5A7-4C76-9EAF-58E7C8A066E8}" type="presParOf" srcId="{9BA7DF5A-0E84-4B7A-8534-DE940ABA2E99}" destId="{1705F581-A38A-425F-810D-09CDD171F0F3}" srcOrd="19" destOrd="0" presId="urn:microsoft.com/office/officeart/2009/3/layout/CircleRelationship"/>
    <dgm:cxn modelId="{1B24C3D0-56B1-4184-9D59-DF9F561CDE64}" type="presParOf" srcId="{1705F581-A38A-425F-810D-09CDD171F0F3}" destId="{CBC2F9CE-BBBE-4ECF-AD1B-95BAA91690D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D18B72-CCBC-4ED2-A295-7ADEB825A24D}" type="doc">
      <dgm:prSet loTypeId="urn:microsoft.com/office/officeart/2009/3/layout/CircleRelationship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8BDE81-6102-455A-B274-98529AEA0C15}">
      <dgm:prSet phldrT="[Texto]" custT="1"/>
      <dgm:spPr/>
      <dgm:t>
        <a:bodyPr/>
        <a:lstStyle/>
        <a:p>
          <a:endParaRPr lang="es-ES" sz="1600" dirty="0" smtClean="0"/>
        </a:p>
        <a:p>
          <a:r>
            <a:rPr lang="es-ES" sz="2000" b="1" dirty="0" smtClean="0"/>
            <a:t>CREIXEMENT URBÀ INTEL·LIGENT</a:t>
          </a:r>
          <a:endParaRPr lang="es-ES" sz="2000" b="1" dirty="0"/>
        </a:p>
      </dgm:t>
    </dgm:pt>
    <dgm:pt modelId="{3CF085D6-F400-4686-929F-F6C6048E4DA9}" type="parTrans" cxnId="{CE52461D-E31D-4025-A2AC-1C88CF81EE7B}">
      <dgm:prSet/>
      <dgm:spPr/>
      <dgm:t>
        <a:bodyPr/>
        <a:lstStyle/>
        <a:p>
          <a:endParaRPr lang="es-ES"/>
        </a:p>
      </dgm:t>
    </dgm:pt>
    <dgm:pt modelId="{D4B63CE2-9C98-492E-BCDD-230244638EC6}" type="sibTrans" cxnId="{CE52461D-E31D-4025-A2AC-1C88CF81EE7B}">
      <dgm:prSet/>
      <dgm:spPr/>
      <dgm:t>
        <a:bodyPr/>
        <a:lstStyle/>
        <a:p>
          <a:endParaRPr lang="es-ES"/>
        </a:p>
      </dgm:t>
    </dgm:pt>
    <dgm:pt modelId="{6ED0B606-9948-4AF5-8147-4A03F0EF216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400" dirty="0" smtClean="0"/>
            <a:t>Sistema </a:t>
          </a:r>
          <a:r>
            <a:rPr lang="es-ES" sz="1400" dirty="0" err="1" smtClean="0"/>
            <a:t>productiu</a:t>
          </a:r>
          <a:endParaRPr lang="es-ES" sz="1400" dirty="0"/>
        </a:p>
      </dgm:t>
    </dgm:pt>
    <dgm:pt modelId="{B25E84C9-11E2-431B-A2D4-0F24310C9A65}" type="parTrans" cxnId="{8C7F244E-3151-467A-8D84-4DAEC1698898}">
      <dgm:prSet/>
      <dgm:spPr/>
      <dgm:t>
        <a:bodyPr/>
        <a:lstStyle/>
        <a:p>
          <a:endParaRPr lang="es-ES"/>
        </a:p>
      </dgm:t>
    </dgm:pt>
    <dgm:pt modelId="{DB345657-0E95-455E-94EA-B1B33DA9FA42}" type="sibTrans" cxnId="{8C7F244E-3151-467A-8D84-4DAEC1698898}">
      <dgm:prSet/>
      <dgm:spPr/>
      <dgm:t>
        <a:bodyPr/>
        <a:lstStyle/>
        <a:p>
          <a:endParaRPr lang="es-ES"/>
        </a:p>
      </dgm:t>
    </dgm:pt>
    <dgm:pt modelId="{4494B591-CE25-4621-9421-E7579CCEC51E}">
      <dgm:prSet phldrT="[Texto]"/>
      <dgm:spPr>
        <a:solidFill>
          <a:schemeClr val="accent5">
            <a:lumMod val="60000"/>
            <a:lumOff val="40000"/>
            <a:alpha val="87000"/>
          </a:schemeClr>
        </a:solidFill>
      </dgm:spPr>
      <dgm:t>
        <a:bodyPr/>
        <a:lstStyle/>
        <a:p>
          <a:r>
            <a:rPr lang="es-ES" dirty="0" err="1" smtClean="0"/>
            <a:t>Identitat</a:t>
          </a:r>
          <a:r>
            <a:rPr lang="es-ES" dirty="0" smtClean="0"/>
            <a:t> Urbana i cultura</a:t>
          </a:r>
          <a:endParaRPr lang="es-ES" dirty="0"/>
        </a:p>
      </dgm:t>
    </dgm:pt>
    <dgm:pt modelId="{0901B5CE-E496-4548-9654-4922B97CF78E}" type="parTrans" cxnId="{F37E47FE-8BBA-47D6-88B6-9064FBE0B8A1}">
      <dgm:prSet/>
      <dgm:spPr/>
      <dgm:t>
        <a:bodyPr/>
        <a:lstStyle/>
        <a:p>
          <a:endParaRPr lang="es-ES"/>
        </a:p>
      </dgm:t>
    </dgm:pt>
    <dgm:pt modelId="{450B54EC-393D-4CB7-BEA4-5C4163D590CA}" type="sibTrans" cxnId="{F37E47FE-8BBA-47D6-88B6-9064FBE0B8A1}">
      <dgm:prSet/>
      <dgm:spPr/>
      <dgm:t>
        <a:bodyPr/>
        <a:lstStyle/>
        <a:p>
          <a:endParaRPr lang="es-ES"/>
        </a:p>
      </dgm:t>
    </dgm:pt>
    <dgm:pt modelId="{86EA0CA6-26FA-4CAC-9E8C-75DAF8666789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200" dirty="0" err="1" smtClean="0"/>
            <a:t>Mediambient</a:t>
          </a:r>
          <a:r>
            <a:rPr lang="es-ES" sz="1200" dirty="0" smtClean="0"/>
            <a:t> i </a:t>
          </a:r>
          <a:r>
            <a:rPr lang="es-ES" sz="1200" dirty="0" err="1" smtClean="0"/>
            <a:t>paisatge</a:t>
          </a:r>
          <a:endParaRPr lang="es-ES" sz="1200" dirty="0"/>
        </a:p>
      </dgm:t>
    </dgm:pt>
    <dgm:pt modelId="{21C0EED3-3305-474B-98A8-54977EA1AED3}" type="parTrans" cxnId="{A6C7B701-BE2B-40E8-8E2B-850E31631166}">
      <dgm:prSet/>
      <dgm:spPr/>
      <dgm:t>
        <a:bodyPr/>
        <a:lstStyle/>
        <a:p>
          <a:endParaRPr lang="es-ES"/>
        </a:p>
      </dgm:t>
    </dgm:pt>
    <dgm:pt modelId="{AC7627E5-0CF4-4A86-98D3-09CC6FCF0FBA}" type="sibTrans" cxnId="{A6C7B701-BE2B-40E8-8E2B-850E31631166}">
      <dgm:prSet/>
      <dgm:spPr/>
      <dgm:t>
        <a:bodyPr/>
        <a:lstStyle/>
        <a:p>
          <a:endParaRPr lang="es-ES"/>
        </a:p>
      </dgm:t>
    </dgm:pt>
    <dgm:pt modelId="{03D25F81-A201-49C0-B430-D871573FC0BE}">
      <dgm:prSet/>
      <dgm:spPr/>
      <dgm:t>
        <a:bodyPr/>
        <a:lstStyle/>
        <a:p>
          <a:endParaRPr lang="es-ES" dirty="0"/>
        </a:p>
      </dgm:t>
    </dgm:pt>
    <dgm:pt modelId="{90E9B71F-0E6B-47D8-A19B-142961CA5A47}" type="parTrans" cxnId="{6A64EA5E-D618-474F-A0FC-39C90817F5C5}">
      <dgm:prSet/>
      <dgm:spPr/>
      <dgm:t>
        <a:bodyPr/>
        <a:lstStyle/>
        <a:p>
          <a:endParaRPr lang="es-ES"/>
        </a:p>
      </dgm:t>
    </dgm:pt>
    <dgm:pt modelId="{3CF70372-8CAA-4727-A1AB-07EFDB8ECA2F}" type="sibTrans" cxnId="{6A64EA5E-D618-474F-A0FC-39C90817F5C5}">
      <dgm:prSet/>
      <dgm:spPr/>
      <dgm:t>
        <a:bodyPr/>
        <a:lstStyle/>
        <a:p>
          <a:endParaRPr lang="es-ES"/>
        </a:p>
      </dgm:t>
    </dgm:pt>
    <dgm:pt modelId="{9CCF01B6-FBF2-4D23-9E67-85FF045BF81B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err="1" smtClean="0"/>
            <a:t>Cohesió</a:t>
          </a:r>
          <a:r>
            <a:rPr lang="es-ES" dirty="0" smtClean="0"/>
            <a:t> social Governança</a:t>
          </a:r>
          <a:endParaRPr lang="es-ES" dirty="0"/>
        </a:p>
      </dgm:t>
    </dgm:pt>
    <dgm:pt modelId="{99A9D925-8DB0-430C-873A-D3ADB76B4037}" type="parTrans" cxnId="{E870E277-6903-43C6-BBDF-5CAB49D86385}">
      <dgm:prSet/>
      <dgm:spPr/>
      <dgm:t>
        <a:bodyPr/>
        <a:lstStyle/>
        <a:p>
          <a:endParaRPr lang="es-ES"/>
        </a:p>
      </dgm:t>
    </dgm:pt>
    <dgm:pt modelId="{1B08F45E-5C10-4CB8-A199-63A21F7B7843}" type="sibTrans" cxnId="{E870E277-6903-43C6-BBDF-5CAB49D86385}">
      <dgm:prSet/>
      <dgm:spPr/>
      <dgm:t>
        <a:bodyPr/>
        <a:lstStyle/>
        <a:p>
          <a:endParaRPr lang="es-ES"/>
        </a:p>
      </dgm:t>
    </dgm:pt>
    <dgm:pt modelId="{671F8037-C539-429E-B80C-FC49AC939B69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/>
            <a:t>Sistema de </a:t>
          </a:r>
          <a:r>
            <a:rPr lang="es-ES" dirty="0" err="1" smtClean="0"/>
            <a:t>conèixement</a:t>
          </a:r>
          <a:endParaRPr lang="es-ES" dirty="0"/>
        </a:p>
      </dgm:t>
    </dgm:pt>
    <dgm:pt modelId="{63E425C7-0083-491E-855F-88A4F48C619B}" type="parTrans" cxnId="{1B4F2545-0B7B-4257-BCC1-D742027C6526}">
      <dgm:prSet/>
      <dgm:spPr/>
      <dgm:t>
        <a:bodyPr/>
        <a:lstStyle/>
        <a:p>
          <a:endParaRPr lang="es-ES"/>
        </a:p>
      </dgm:t>
    </dgm:pt>
    <dgm:pt modelId="{297462F7-88FF-40D1-810C-197AA22D0155}" type="sibTrans" cxnId="{1B4F2545-0B7B-4257-BCC1-D742027C6526}">
      <dgm:prSet/>
      <dgm:spPr/>
      <dgm:t>
        <a:bodyPr/>
        <a:lstStyle/>
        <a:p>
          <a:endParaRPr lang="es-ES"/>
        </a:p>
      </dgm:t>
    </dgm:pt>
    <dgm:pt modelId="{9BA7DF5A-0E84-4B7A-8534-DE940ABA2E99}" type="pres">
      <dgm:prSet presAssocID="{37D18B72-CCBC-4ED2-A295-7ADEB825A24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3E4B13DB-457B-4167-8020-E663164AE5B2}" type="pres">
      <dgm:prSet presAssocID="{7F8BDE81-6102-455A-B274-98529AEA0C15}" presName="Parent" presStyleLbl="node0" presStyleIdx="0" presStyleCnt="1" custLinFactNeighborX="-190" custLinFactNeighborY="-1145">
        <dgm:presLayoutVars>
          <dgm:chMax val="5"/>
          <dgm:chPref val="5"/>
        </dgm:presLayoutVars>
      </dgm:prSet>
      <dgm:spPr/>
      <dgm:t>
        <a:bodyPr/>
        <a:lstStyle/>
        <a:p>
          <a:endParaRPr lang="es-ES"/>
        </a:p>
      </dgm:t>
    </dgm:pt>
    <dgm:pt modelId="{525ABF88-CD57-4005-94CE-740BAD6C482D}" type="pres">
      <dgm:prSet presAssocID="{7F8BDE81-6102-455A-B274-98529AEA0C15}" presName="Accent2" presStyleLbl="node1" presStyleIdx="0" presStyleCnt="19"/>
      <dgm:spPr/>
    </dgm:pt>
    <dgm:pt modelId="{98DBF27A-EFA2-44EA-A56A-3791E6DEEDB2}" type="pres">
      <dgm:prSet presAssocID="{7F8BDE81-6102-455A-B274-98529AEA0C15}" presName="Accent3" presStyleLbl="node1" presStyleIdx="1" presStyleCnt="19"/>
      <dgm:spPr/>
    </dgm:pt>
    <dgm:pt modelId="{54E22AF4-AB63-4DB2-8C14-64A82C8C1619}" type="pres">
      <dgm:prSet presAssocID="{7F8BDE81-6102-455A-B274-98529AEA0C15}" presName="Accent4" presStyleLbl="node1" presStyleIdx="2" presStyleCnt="19"/>
      <dgm:spPr/>
    </dgm:pt>
    <dgm:pt modelId="{8D692E9E-0124-4AAA-A15B-445A4A016C00}" type="pres">
      <dgm:prSet presAssocID="{7F8BDE81-6102-455A-B274-98529AEA0C15}" presName="Accent5" presStyleLbl="node1" presStyleIdx="3" presStyleCnt="19"/>
      <dgm:spPr/>
    </dgm:pt>
    <dgm:pt modelId="{84984C75-8F0C-439B-A794-DDA234B06D6E}" type="pres">
      <dgm:prSet presAssocID="{7F8BDE81-6102-455A-B274-98529AEA0C15}" presName="Accent6" presStyleLbl="node1" presStyleIdx="4" presStyleCnt="19"/>
      <dgm:spPr/>
    </dgm:pt>
    <dgm:pt modelId="{D57CDAA6-B6B9-43D3-858E-1C2B7A1EB9F3}" type="pres">
      <dgm:prSet presAssocID="{6ED0B606-9948-4AF5-8147-4A03F0EF2168}" presName="Child1" presStyleLbl="node1" presStyleIdx="5" presStyleCnt="19" custScaleX="140771" custScaleY="129921" custLinFactNeighborX="-1150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07A834B-A508-4E71-85D3-477703C5EB43}" type="pres">
      <dgm:prSet presAssocID="{6ED0B606-9948-4AF5-8147-4A03F0EF2168}" presName="Accent7" presStyleCnt="0"/>
      <dgm:spPr/>
    </dgm:pt>
    <dgm:pt modelId="{8FDA219E-1D93-47B0-9B57-118571ECA003}" type="pres">
      <dgm:prSet presAssocID="{6ED0B606-9948-4AF5-8147-4A03F0EF2168}" presName="AccentHold1" presStyleLbl="node1" presStyleIdx="6" presStyleCnt="19"/>
      <dgm:spPr/>
    </dgm:pt>
    <dgm:pt modelId="{7249FD6E-1E1A-436C-9DED-4C48AE78848B}" type="pres">
      <dgm:prSet presAssocID="{6ED0B606-9948-4AF5-8147-4A03F0EF2168}" presName="Accent8" presStyleCnt="0"/>
      <dgm:spPr/>
    </dgm:pt>
    <dgm:pt modelId="{220308C1-EA4B-4168-BEF0-2263A60E47E0}" type="pres">
      <dgm:prSet presAssocID="{6ED0B606-9948-4AF5-8147-4A03F0EF2168}" presName="AccentHold2" presStyleLbl="node1" presStyleIdx="7" presStyleCnt="19"/>
      <dgm:spPr/>
    </dgm:pt>
    <dgm:pt modelId="{1DFD94FC-565A-4864-84E9-E1769BE96805}" type="pres">
      <dgm:prSet presAssocID="{4494B591-CE25-4621-9421-E7579CCEC51E}" presName="Child2" presStyleLbl="node1" presStyleIdx="8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8868AB63-0063-4F85-BFB8-7A3868CB8962}" type="pres">
      <dgm:prSet presAssocID="{4494B591-CE25-4621-9421-E7579CCEC51E}" presName="Accent9" presStyleCnt="0"/>
      <dgm:spPr/>
    </dgm:pt>
    <dgm:pt modelId="{5A647750-79B8-43D7-B9C0-062B67EAE0A7}" type="pres">
      <dgm:prSet presAssocID="{4494B591-CE25-4621-9421-E7579CCEC51E}" presName="AccentHold1" presStyleLbl="node1" presStyleIdx="9" presStyleCnt="19"/>
      <dgm:spPr/>
    </dgm:pt>
    <dgm:pt modelId="{A80ED939-6066-4BC0-8A3E-9FBE4C4BA310}" type="pres">
      <dgm:prSet presAssocID="{4494B591-CE25-4621-9421-E7579CCEC51E}" presName="Accent10" presStyleCnt="0"/>
      <dgm:spPr/>
    </dgm:pt>
    <dgm:pt modelId="{4B2D060F-DE70-410A-A10F-BEE3990138D2}" type="pres">
      <dgm:prSet presAssocID="{4494B591-CE25-4621-9421-E7579CCEC51E}" presName="AccentHold2" presStyleLbl="node1" presStyleIdx="10" presStyleCnt="19"/>
      <dgm:spPr/>
    </dgm:pt>
    <dgm:pt modelId="{1F2A7D7E-152C-4141-9ADA-FE31E9E4FF5E}" type="pres">
      <dgm:prSet presAssocID="{4494B591-CE25-4621-9421-E7579CCEC51E}" presName="Accent11" presStyleCnt="0"/>
      <dgm:spPr/>
    </dgm:pt>
    <dgm:pt modelId="{41AE2CDB-6227-4908-BBE4-FC3713F4B616}" type="pres">
      <dgm:prSet presAssocID="{4494B591-CE25-4621-9421-E7579CCEC51E}" presName="AccentHold3" presStyleLbl="node1" presStyleIdx="11" presStyleCnt="19"/>
      <dgm:spPr/>
    </dgm:pt>
    <dgm:pt modelId="{574E88EE-75C4-45E4-BB0A-B061EFA85468}" type="pres">
      <dgm:prSet presAssocID="{86EA0CA6-26FA-4CAC-9E8C-75DAF8666789}" presName="Child3" presStyleLbl="node1" presStyleIdx="12" presStyleCnt="19" custLinFactX="-120139" custLinFactY="-100000" custLinFactNeighborX="-200000" custLinFactNeighborY="-11042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2245E7EA-5CBC-44BC-BBD6-F68BF4A5A86A}" type="pres">
      <dgm:prSet presAssocID="{86EA0CA6-26FA-4CAC-9E8C-75DAF8666789}" presName="Accent12" presStyleCnt="0"/>
      <dgm:spPr/>
    </dgm:pt>
    <dgm:pt modelId="{4E1F53E3-2431-478F-B202-C08053046B8E}" type="pres">
      <dgm:prSet presAssocID="{86EA0CA6-26FA-4CAC-9E8C-75DAF8666789}" presName="AccentHold1" presStyleLbl="node1" presStyleIdx="13" presStyleCnt="19" custLinFactX="-29034" custLinFactNeighborX="-100000" custLinFactNeighborY="50005"/>
      <dgm:spPr/>
    </dgm:pt>
    <dgm:pt modelId="{090241BF-17B1-42A7-BBF9-2889B8A4B9F0}" type="pres">
      <dgm:prSet presAssocID="{9CCF01B6-FBF2-4D23-9E67-85FF045BF81B}" presName="Child4" presStyleLbl="node1" presStyleIdx="14" presStyleCnt="19" custLinFactNeighborX="-50793" custLinFactNeighborY="-27888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3CDAE5C-D636-41C9-BF75-BB43ADC44B72}" type="pres">
      <dgm:prSet presAssocID="{9CCF01B6-FBF2-4D23-9E67-85FF045BF81B}" presName="Accent13" presStyleCnt="0"/>
      <dgm:spPr/>
    </dgm:pt>
    <dgm:pt modelId="{2248A543-E6A6-459E-87FA-DD6E88086195}" type="pres">
      <dgm:prSet presAssocID="{9CCF01B6-FBF2-4D23-9E67-85FF045BF81B}" presName="AccentHold1" presStyleLbl="node1" presStyleIdx="15" presStyleCnt="19"/>
      <dgm:spPr/>
    </dgm:pt>
    <dgm:pt modelId="{664F425C-E9F7-40E0-BF75-49D35114216B}" type="pres">
      <dgm:prSet presAssocID="{671F8037-C539-429E-B80C-FC49AC939B69}" presName="Child5" presStyleLbl="node1" presStyleIdx="16" presStyleCnt="19" custScaleX="89749" custScaleY="79049" custLinFactY="100000" custLinFactNeighborX="68344" custLinFactNeighborY="193292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26CCE74-7BC9-43E5-BB3E-A812C1A43A40}" type="pres">
      <dgm:prSet presAssocID="{671F8037-C539-429E-B80C-FC49AC939B69}" presName="Accent15" presStyleCnt="0"/>
      <dgm:spPr/>
    </dgm:pt>
    <dgm:pt modelId="{6A22544F-34FC-436A-A052-6EC147544B42}" type="pres">
      <dgm:prSet presAssocID="{671F8037-C539-429E-B80C-FC49AC939B69}" presName="AccentHold2" presStyleLbl="node1" presStyleIdx="17" presStyleCnt="19"/>
      <dgm:spPr/>
    </dgm:pt>
    <dgm:pt modelId="{1705F581-A38A-425F-810D-09CDD171F0F3}" type="pres">
      <dgm:prSet presAssocID="{671F8037-C539-429E-B80C-FC49AC939B69}" presName="Accent16" presStyleCnt="0"/>
      <dgm:spPr/>
    </dgm:pt>
    <dgm:pt modelId="{CBC2F9CE-BBBE-4ECF-AD1B-95BAA91690D1}" type="pres">
      <dgm:prSet presAssocID="{671F8037-C539-429E-B80C-FC49AC939B69}" presName="AccentHold3" presStyleLbl="node1" presStyleIdx="18" presStyleCnt="19" custLinFactX="52900" custLinFactY="12392" custLinFactNeighborX="100000" custLinFactNeighborY="100000"/>
      <dgm:spPr/>
    </dgm:pt>
  </dgm:ptLst>
  <dgm:cxnLst>
    <dgm:cxn modelId="{52BAA9CE-C539-4FBF-ABB3-25A48DC68F2A}" type="presOf" srcId="{37D18B72-CCBC-4ED2-A295-7ADEB825A24D}" destId="{9BA7DF5A-0E84-4B7A-8534-DE940ABA2E99}" srcOrd="0" destOrd="0" presId="urn:microsoft.com/office/officeart/2009/3/layout/CircleRelationship"/>
    <dgm:cxn modelId="{100064F7-FFE6-4B85-A106-BBC726B3693F}" type="presOf" srcId="{9CCF01B6-FBF2-4D23-9E67-85FF045BF81B}" destId="{090241BF-17B1-42A7-BBF9-2889B8A4B9F0}" srcOrd="0" destOrd="0" presId="urn:microsoft.com/office/officeart/2009/3/layout/CircleRelationship"/>
    <dgm:cxn modelId="{45B9E704-BEA2-4C4A-B8B2-A28E7C467490}" type="presOf" srcId="{671F8037-C539-429E-B80C-FC49AC939B69}" destId="{664F425C-E9F7-40E0-BF75-49D35114216B}" srcOrd="0" destOrd="0" presId="urn:microsoft.com/office/officeart/2009/3/layout/CircleRelationship"/>
    <dgm:cxn modelId="{7FD7C320-0B2B-4889-A00E-A7C3B42B5176}" type="presOf" srcId="{86EA0CA6-26FA-4CAC-9E8C-75DAF8666789}" destId="{574E88EE-75C4-45E4-BB0A-B061EFA85468}" srcOrd="0" destOrd="0" presId="urn:microsoft.com/office/officeart/2009/3/layout/CircleRelationship"/>
    <dgm:cxn modelId="{F37E47FE-8BBA-47D6-88B6-9064FBE0B8A1}" srcId="{7F8BDE81-6102-455A-B274-98529AEA0C15}" destId="{4494B591-CE25-4621-9421-E7579CCEC51E}" srcOrd="1" destOrd="0" parTransId="{0901B5CE-E496-4548-9654-4922B97CF78E}" sibTransId="{450B54EC-393D-4CB7-BEA4-5C4163D590CA}"/>
    <dgm:cxn modelId="{CE52461D-E31D-4025-A2AC-1C88CF81EE7B}" srcId="{37D18B72-CCBC-4ED2-A295-7ADEB825A24D}" destId="{7F8BDE81-6102-455A-B274-98529AEA0C15}" srcOrd="0" destOrd="0" parTransId="{3CF085D6-F400-4686-929F-F6C6048E4DA9}" sibTransId="{D4B63CE2-9C98-492E-BCDD-230244638EC6}"/>
    <dgm:cxn modelId="{F056F6D1-BBD3-438D-A9EC-5412D0F6FC6E}" type="presOf" srcId="{6ED0B606-9948-4AF5-8147-4A03F0EF2168}" destId="{D57CDAA6-B6B9-43D3-858E-1C2B7A1EB9F3}" srcOrd="0" destOrd="0" presId="urn:microsoft.com/office/officeart/2009/3/layout/CircleRelationship"/>
    <dgm:cxn modelId="{8C7F244E-3151-467A-8D84-4DAEC1698898}" srcId="{7F8BDE81-6102-455A-B274-98529AEA0C15}" destId="{6ED0B606-9948-4AF5-8147-4A03F0EF2168}" srcOrd="0" destOrd="0" parTransId="{B25E84C9-11E2-431B-A2D4-0F24310C9A65}" sibTransId="{DB345657-0E95-455E-94EA-B1B33DA9FA42}"/>
    <dgm:cxn modelId="{1B4F2545-0B7B-4257-BCC1-D742027C6526}" srcId="{7F8BDE81-6102-455A-B274-98529AEA0C15}" destId="{671F8037-C539-429E-B80C-FC49AC939B69}" srcOrd="4" destOrd="0" parTransId="{63E425C7-0083-491E-855F-88A4F48C619B}" sibTransId="{297462F7-88FF-40D1-810C-197AA22D0155}"/>
    <dgm:cxn modelId="{E870E277-6903-43C6-BBDF-5CAB49D86385}" srcId="{7F8BDE81-6102-455A-B274-98529AEA0C15}" destId="{9CCF01B6-FBF2-4D23-9E67-85FF045BF81B}" srcOrd="3" destOrd="0" parTransId="{99A9D925-8DB0-430C-873A-D3ADB76B4037}" sibTransId="{1B08F45E-5C10-4CB8-A199-63A21F7B7843}"/>
    <dgm:cxn modelId="{A6C7B701-BE2B-40E8-8E2B-850E31631166}" srcId="{7F8BDE81-6102-455A-B274-98529AEA0C15}" destId="{86EA0CA6-26FA-4CAC-9E8C-75DAF8666789}" srcOrd="2" destOrd="0" parTransId="{21C0EED3-3305-474B-98A8-54977EA1AED3}" sibTransId="{AC7627E5-0CF4-4A86-98D3-09CC6FCF0FBA}"/>
    <dgm:cxn modelId="{6A64EA5E-D618-474F-A0FC-39C90817F5C5}" srcId="{37D18B72-CCBC-4ED2-A295-7ADEB825A24D}" destId="{03D25F81-A201-49C0-B430-D871573FC0BE}" srcOrd="1" destOrd="0" parTransId="{90E9B71F-0E6B-47D8-A19B-142961CA5A47}" sibTransId="{3CF70372-8CAA-4727-A1AB-07EFDB8ECA2F}"/>
    <dgm:cxn modelId="{01B789AA-1C78-4E4B-A74C-0A1E55334076}" type="presOf" srcId="{7F8BDE81-6102-455A-B274-98529AEA0C15}" destId="{3E4B13DB-457B-4167-8020-E663164AE5B2}" srcOrd="0" destOrd="0" presId="urn:microsoft.com/office/officeart/2009/3/layout/CircleRelationship"/>
    <dgm:cxn modelId="{A14CB103-72A2-40E5-BBDB-038D8A471EC1}" type="presOf" srcId="{4494B591-CE25-4621-9421-E7579CCEC51E}" destId="{1DFD94FC-565A-4864-84E9-E1769BE96805}" srcOrd="0" destOrd="0" presId="urn:microsoft.com/office/officeart/2009/3/layout/CircleRelationship"/>
    <dgm:cxn modelId="{9DE68CB8-62E8-4F75-AC52-FA85316B803F}" type="presParOf" srcId="{9BA7DF5A-0E84-4B7A-8534-DE940ABA2E99}" destId="{3E4B13DB-457B-4167-8020-E663164AE5B2}" srcOrd="0" destOrd="0" presId="urn:microsoft.com/office/officeart/2009/3/layout/CircleRelationship"/>
    <dgm:cxn modelId="{776190FE-477D-4766-AB35-49B30F9F95A1}" type="presParOf" srcId="{9BA7DF5A-0E84-4B7A-8534-DE940ABA2E99}" destId="{525ABF88-CD57-4005-94CE-740BAD6C482D}" srcOrd="1" destOrd="0" presId="urn:microsoft.com/office/officeart/2009/3/layout/CircleRelationship"/>
    <dgm:cxn modelId="{A7525734-C5C7-4E99-B6FC-0A130EA40657}" type="presParOf" srcId="{9BA7DF5A-0E84-4B7A-8534-DE940ABA2E99}" destId="{98DBF27A-EFA2-44EA-A56A-3791E6DEEDB2}" srcOrd="2" destOrd="0" presId="urn:microsoft.com/office/officeart/2009/3/layout/CircleRelationship"/>
    <dgm:cxn modelId="{5DE4EC01-0FF5-43D2-AF61-CD6AD6DEF6AA}" type="presParOf" srcId="{9BA7DF5A-0E84-4B7A-8534-DE940ABA2E99}" destId="{54E22AF4-AB63-4DB2-8C14-64A82C8C1619}" srcOrd="3" destOrd="0" presId="urn:microsoft.com/office/officeart/2009/3/layout/CircleRelationship"/>
    <dgm:cxn modelId="{8A5B0134-18BF-4B40-ADD7-1970305CDE88}" type="presParOf" srcId="{9BA7DF5A-0E84-4B7A-8534-DE940ABA2E99}" destId="{8D692E9E-0124-4AAA-A15B-445A4A016C00}" srcOrd="4" destOrd="0" presId="urn:microsoft.com/office/officeart/2009/3/layout/CircleRelationship"/>
    <dgm:cxn modelId="{1985A03C-E984-44EC-BE96-93AB9E050464}" type="presParOf" srcId="{9BA7DF5A-0E84-4B7A-8534-DE940ABA2E99}" destId="{84984C75-8F0C-439B-A794-DDA234B06D6E}" srcOrd="5" destOrd="0" presId="urn:microsoft.com/office/officeart/2009/3/layout/CircleRelationship"/>
    <dgm:cxn modelId="{220BC62D-73B2-4DC5-88CE-F02F01D0D228}" type="presParOf" srcId="{9BA7DF5A-0E84-4B7A-8534-DE940ABA2E99}" destId="{D57CDAA6-B6B9-43D3-858E-1C2B7A1EB9F3}" srcOrd="6" destOrd="0" presId="urn:microsoft.com/office/officeart/2009/3/layout/CircleRelationship"/>
    <dgm:cxn modelId="{6144C748-BA68-4C3A-8C75-37B88CFEBB83}" type="presParOf" srcId="{9BA7DF5A-0E84-4B7A-8534-DE940ABA2E99}" destId="{607A834B-A508-4E71-85D3-477703C5EB43}" srcOrd="7" destOrd="0" presId="urn:microsoft.com/office/officeart/2009/3/layout/CircleRelationship"/>
    <dgm:cxn modelId="{6B657FCE-724E-4B26-ADA4-A427D2FF2C3A}" type="presParOf" srcId="{607A834B-A508-4E71-85D3-477703C5EB43}" destId="{8FDA219E-1D93-47B0-9B57-118571ECA003}" srcOrd="0" destOrd="0" presId="urn:microsoft.com/office/officeart/2009/3/layout/CircleRelationship"/>
    <dgm:cxn modelId="{510994A7-DA53-4C71-B5F9-840E5557D22E}" type="presParOf" srcId="{9BA7DF5A-0E84-4B7A-8534-DE940ABA2E99}" destId="{7249FD6E-1E1A-436C-9DED-4C48AE78848B}" srcOrd="8" destOrd="0" presId="urn:microsoft.com/office/officeart/2009/3/layout/CircleRelationship"/>
    <dgm:cxn modelId="{7CF5D9D3-111A-4BC3-87E6-1F8869DF7F78}" type="presParOf" srcId="{7249FD6E-1E1A-436C-9DED-4C48AE78848B}" destId="{220308C1-EA4B-4168-BEF0-2263A60E47E0}" srcOrd="0" destOrd="0" presId="urn:microsoft.com/office/officeart/2009/3/layout/CircleRelationship"/>
    <dgm:cxn modelId="{B9483CE2-43F0-4B10-85A6-4197152D90A7}" type="presParOf" srcId="{9BA7DF5A-0E84-4B7A-8534-DE940ABA2E99}" destId="{1DFD94FC-565A-4864-84E9-E1769BE96805}" srcOrd="9" destOrd="0" presId="urn:microsoft.com/office/officeart/2009/3/layout/CircleRelationship"/>
    <dgm:cxn modelId="{361C4277-9565-4CFC-9E00-A38B7726458B}" type="presParOf" srcId="{9BA7DF5A-0E84-4B7A-8534-DE940ABA2E99}" destId="{8868AB63-0063-4F85-BFB8-7A3868CB8962}" srcOrd="10" destOrd="0" presId="urn:microsoft.com/office/officeart/2009/3/layout/CircleRelationship"/>
    <dgm:cxn modelId="{41583F04-79A4-448D-8938-3136A412DA46}" type="presParOf" srcId="{8868AB63-0063-4F85-BFB8-7A3868CB8962}" destId="{5A647750-79B8-43D7-B9C0-062B67EAE0A7}" srcOrd="0" destOrd="0" presId="urn:microsoft.com/office/officeart/2009/3/layout/CircleRelationship"/>
    <dgm:cxn modelId="{436A1068-479C-403A-BA2D-6203E67D17ED}" type="presParOf" srcId="{9BA7DF5A-0E84-4B7A-8534-DE940ABA2E99}" destId="{A80ED939-6066-4BC0-8A3E-9FBE4C4BA310}" srcOrd="11" destOrd="0" presId="urn:microsoft.com/office/officeart/2009/3/layout/CircleRelationship"/>
    <dgm:cxn modelId="{1EA4265F-023D-4B0F-BA73-BEDE942630F2}" type="presParOf" srcId="{A80ED939-6066-4BC0-8A3E-9FBE4C4BA310}" destId="{4B2D060F-DE70-410A-A10F-BEE3990138D2}" srcOrd="0" destOrd="0" presId="urn:microsoft.com/office/officeart/2009/3/layout/CircleRelationship"/>
    <dgm:cxn modelId="{3A91A6D0-AD85-44FC-AB52-24A2FF64A32A}" type="presParOf" srcId="{9BA7DF5A-0E84-4B7A-8534-DE940ABA2E99}" destId="{1F2A7D7E-152C-4141-9ADA-FE31E9E4FF5E}" srcOrd="12" destOrd="0" presId="urn:microsoft.com/office/officeart/2009/3/layout/CircleRelationship"/>
    <dgm:cxn modelId="{E07D3B0B-AEAB-43DA-9A3B-30CBD014FE0F}" type="presParOf" srcId="{1F2A7D7E-152C-4141-9ADA-FE31E9E4FF5E}" destId="{41AE2CDB-6227-4908-BBE4-FC3713F4B616}" srcOrd="0" destOrd="0" presId="urn:microsoft.com/office/officeart/2009/3/layout/CircleRelationship"/>
    <dgm:cxn modelId="{2D8EFDD6-6EB0-4E4B-B7D8-82B2B4F087B2}" type="presParOf" srcId="{9BA7DF5A-0E84-4B7A-8534-DE940ABA2E99}" destId="{574E88EE-75C4-45E4-BB0A-B061EFA85468}" srcOrd="13" destOrd="0" presId="urn:microsoft.com/office/officeart/2009/3/layout/CircleRelationship"/>
    <dgm:cxn modelId="{574BF84B-6C93-44F5-A113-FE2C6F8CF039}" type="presParOf" srcId="{9BA7DF5A-0E84-4B7A-8534-DE940ABA2E99}" destId="{2245E7EA-5CBC-44BC-BBD6-F68BF4A5A86A}" srcOrd="14" destOrd="0" presId="urn:microsoft.com/office/officeart/2009/3/layout/CircleRelationship"/>
    <dgm:cxn modelId="{15DA324B-D9DA-450D-952C-CE7D0A9E3311}" type="presParOf" srcId="{2245E7EA-5CBC-44BC-BBD6-F68BF4A5A86A}" destId="{4E1F53E3-2431-478F-B202-C08053046B8E}" srcOrd="0" destOrd="0" presId="urn:microsoft.com/office/officeart/2009/3/layout/CircleRelationship"/>
    <dgm:cxn modelId="{A8413199-D265-446D-B5A7-73F40E6E7D87}" type="presParOf" srcId="{9BA7DF5A-0E84-4B7A-8534-DE940ABA2E99}" destId="{090241BF-17B1-42A7-BBF9-2889B8A4B9F0}" srcOrd="15" destOrd="0" presId="urn:microsoft.com/office/officeart/2009/3/layout/CircleRelationship"/>
    <dgm:cxn modelId="{D7F0517F-D6C3-43E8-8B6B-7EB91B3BC863}" type="presParOf" srcId="{9BA7DF5A-0E84-4B7A-8534-DE940ABA2E99}" destId="{73CDAE5C-D636-41C9-BF75-BB43ADC44B72}" srcOrd="16" destOrd="0" presId="urn:microsoft.com/office/officeart/2009/3/layout/CircleRelationship"/>
    <dgm:cxn modelId="{0ED0F550-3B57-4B3F-8488-D074B08675B7}" type="presParOf" srcId="{73CDAE5C-D636-41C9-BF75-BB43ADC44B72}" destId="{2248A543-E6A6-459E-87FA-DD6E88086195}" srcOrd="0" destOrd="0" presId="urn:microsoft.com/office/officeart/2009/3/layout/CircleRelationship"/>
    <dgm:cxn modelId="{292D05C1-3A41-49B5-B808-92134425025C}" type="presParOf" srcId="{9BA7DF5A-0E84-4B7A-8534-DE940ABA2E99}" destId="{664F425C-E9F7-40E0-BF75-49D35114216B}" srcOrd="17" destOrd="0" presId="urn:microsoft.com/office/officeart/2009/3/layout/CircleRelationship"/>
    <dgm:cxn modelId="{D048212A-9029-4DFB-9804-131CACDDB478}" type="presParOf" srcId="{9BA7DF5A-0E84-4B7A-8534-DE940ABA2E99}" destId="{E26CCE74-7BC9-43E5-BB3E-A812C1A43A40}" srcOrd="18" destOrd="0" presId="urn:microsoft.com/office/officeart/2009/3/layout/CircleRelationship"/>
    <dgm:cxn modelId="{7F875415-070A-47CE-B42C-6885379E5E5D}" type="presParOf" srcId="{E26CCE74-7BC9-43E5-BB3E-A812C1A43A40}" destId="{6A22544F-34FC-436A-A052-6EC147544B42}" srcOrd="0" destOrd="0" presId="urn:microsoft.com/office/officeart/2009/3/layout/CircleRelationship"/>
    <dgm:cxn modelId="{83B88E5B-2330-4B77-BA97-6CFD256C2AF5}" type="presParOf" srcId="{9BA7DF5A-0E84-4B7A-8534-DE940ABA2E99}" destId="{1705F581-A38A-425F-810D-09CDD171F0F3}" srcOrd="19" destOrd="0" presId="urn:microsoft.com/office/officeart/2009/3/layout/CircleRelationship"/>
    <dgm:cxn modelId="{9BD31635-48B8-4E2A-8443-0B3D50092D3E}" type="presParOf" srcId="{1705F581-A38A-425F-810D-09CDD171F0F3}" destId="{CBC2F9CE-BBBE-4ECF-AD1B-95BAA91690D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47A33-03FB-4CAA-A9DB-90115DBCBCE1}">
      <dsp:nvSpPr>
        <dsp:cNvPr id="0" name=""/>
        <dsp:cNvSpPr/>
      </dsp:nvSpPr>
      <dsp:spPr>
        <a:xfrm>
          <a:off x="1409700" y="0"/>
          <a:ext cx="4800600" cy="4800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Tema 10: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 El modelo económico de la </a:t>
          </a:r>
          <a:r>
            <a:rPr lang="es-ES" sz="2800" kern="1200" dirty="0" err="1" smtClean="0"/>
            <a:t>Safor</a:t>
          </a:r>
          <a:r>
            <a:rPr lang="es-ES" sz="2800" kern="1200" dirty="0" smtClean="0"/>
            <a:t>.</a:t>
          </a:r>
          <a:r>
            <a:rPr lang="es-ES" sz="2800" b="1" i="0" kern="1200" dirty="0" smtClean="0"/>
            <a:t> </a:t>
          </a:r>
        </a:p>
        <a:p>
          <a:pPr lvl="0" algn="l" defTabSz="12446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i="0" kern="1200" dirty="0" smtClean="0"/>
            <a:t>Características generales.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i="0" kern="1200" dirty="0" smtClean="0"/>
            <a:t>La economía de </a:t>
          </a:r>
          <a:r>
            <a:rPr lang="es-ES" sz="1500" b="1" i="0" kern="1200" dirty="0" err="1" smtClean="0"/>
            <a:t>Gandia</a:t>
          </a:r>
          <a:endParaRPr lang="es-ES" sz="1500" b="1" i="0" kern="1200" dirty="0" smtClean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b="1" i="0" kern="1200" dirty="0" smtClean="0"/>
        </a:p>
      </dsp:txBody>
      <dsp:txXfrm>
        <a:off x="2112732" y="703032"/>
        <a:ext cx="3394536" cy="33945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B13DB-457B-4167-8020-E663164AE5B2}">
      <dsp:nvSpPr>
        <dsp:cNvPr id="0" name=""/>
        <dsp:cNvSpPr/>
      </dsp:nvSpPr>
      <dsp:spPr>
        <a:xfrm>
          <a:off x="1333371" y="1050342"/>
          <a:ext cx="3409221" cy="340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CREIXEMENT URBÀ INTEL·LIGENT</a:t>
          </a:r>
          <a:endParaRPr lang="es-ES" sz="2000" b="1" kern="1200" dirty="0"/>
        </a:p>
      </dsp:txBody>
      <dsp:txXfrm>
        <a:off x="1832640" y="1549697"/>
        <a:ext cx="2410683" cy="2411098"/>
      </dsp:txXfrm>
    </dsp:sp>
    <dsp:sp modelId="{525ABF88-CD57-4005-94CE-740BAD6C482D}">
      <dsp:nvSpPr>
        <dsp:cNvPr id="0" name=""/>
        <dsp:cNvSpPr/>
      </dsp:nvSpPr>
      <dsp:spPr>
        <a:xfrm>
          <a:off x="2388141" y="4245711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DBF27A-EFA2-44EA-A56A-3791E6DEEDB2}">
      <dsp:nvSpPr>
        <dsp:cNvPr id="0" name=""/>
        <dsp:cNvSpPr/>
      </dsp:nvSpPr>
      <dsp:spPr>
        <a:xfrm>
          <a:off x="4968659" y="247317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E22AF4-AB63-4DB2-8C14-64A82C8C1619}">
      <dsp:nvSpPr>
        <dsp:cNvPr id="0" name=""/>
        <dsp:cNvSpPr/>
      </dsp:nvSpPr>
      <dsp:spPr>
        <a:xfrm>
          <a:off x="3655322" y="4538190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692E9E-0124-4AAA-A15B-445A4A016C00}">
      <dsp:nvSpPr>
        <dsp:cNvPr id="0" name=""/>
        <dsp:cNvSpPr/>
      </dsp:nvSpPr>
      <dsp:spPr>
        <a:xfrm>
          <a:off x="2465067" y="147265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84C75-8F0C-439B-A794-DDA234B06D6E}">
      <dsp:nvSpPr>
        <dsp:cNvPr id="0" name=""/>
        <dsp:cNvSpPr/>
      </dsp:nvSpPr>
      <dsp:spPr>
        <a:xfrm>
          <a:off x="1599999" y="304533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7CDAA6-B6B9-43D3-858E-1C2B7A1EB9F3}">
      <dsp:nvSpPr>
        <dsp:cNvPr id="0" name=""/>
        <dsp:cNvSpPr/>
      </dsp:nvSpPr>
      <dsp:spPr>
        <a:xfrm>
          <a:off x="-8482" y="1497421"/>
          <a:ext cx="1951180" cy="180099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Sistema </a:t>
          </a:r>
          <a:r>
            <a:rPr lang="es-ES" sz="1400" kern="1200" dirty="0" err="1" smtClean="0"/>
            <a:t>productiu</a:t>
          </a:r>
          <a:endParaRPr lang="es-ES" sz="1400" kern="1200" dirty="0"/>
        </a:p>
      </dsp:txBody>
      <dsp:txXfrm>
        <a:off x="277262" y="1761171"/>
        <a:ext cx="1379692" cy="1273497"/>
      </dsp:txXfrm>
    </dsp:sp>
    <dsp:sp modelId="{8FDA219E-1D93-47B0-9B57-118571ECA003}">
      <dsp:nvSpPr>
        <dsp:cNvPr id="0" name=""/>
        <dsp:cNvSpPr/>
      </dsp:nvSpPr>
      <dsp:spPr>
        <a:xfrm>
          <a:off x="2902146" y="1484839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0308C1-EA4B-4168-BEF0-2263A60E47E0}">
      <dsp:nvSpPr>
        <dsp:cNvPr id="0" name=""/>
        <dsp:cNvSpPr/>
      </dsp:nvSpPr>
      <dsp:spPr>
        <a:xfrm>
          <a:off x="404848" y="3496845"/>
          <a:ext cx="685341" cy="68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D94FC-565A-4864-84E9-E1769BE96805}">
      <dsp:nvSpPr>
        <dsp:cNvPr id="0" name=""/>
        <dsp:cNvSpPr/>
      </dsp:nvSpPr>
      <dsp:spPr>
        <a:xfrm>
          <a:off x="5099434" y="1052824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  <a:alpha val="87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Identitat</a:t>
          </a:r>
          <a:r>
            <a:rPr lang="es-ES" sz="1100" kern="1200" dirty="0" smtClean="0"/>
            <a:t> Urbana i cultura</a:t>
          </a:r>
          <a:endParaRPr lang="es-ES" sz="1100" kern="1200" dirty="0"/>
        </a:p>
      </dsp:txBody>
      <dsp:txXfrm>
        <a:off x="5302419" y="1255832"/>
        <a:ext cx="980097" cy="980208"/>
      </dsp:txXfrm>
    </dsp:sp>
    <dsp:sp modelId="{5A647750-79B8-43D7-B9C0-062B67EAE0A7}">
      <dsp:nvSpPr>
        <dsp:cNvPr id="0" name=""/>
        <dsp:cNvSpPr/>
      </dsp:nvSpPr>
      <dsp:spPr>
        <a:xfrm>
          <a:off x="4480529" y="2009472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2D060F-DE70-410A-A10F-BEE3990138D2}">
      <dsp:nvSpPr>
        <dsp:cNvPr id="0" name=""/>
        <dsp:cNvSpPr/>
      </dsp:nvSpPr>
      <dsp:spPr>
        <a:xfrm>
          <a:off x="143998" y="431273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AE2CDB-6227-4908-BBE4-FC3713F4B616}">
      <dsp:nvSpPr>
        <dsp:cNvPr id="0" name=""/>
        <dsp:cNvSpPr/>
      </dsp:nvSpPr>
      <dsp:spPr>
        <a:xfrm>
          <a:off x="2882565" y="392154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4E88EE-75C4-45E4-BB0A-B061EFA85468}">
      <dsp:nvSpPr>
        <dsp:cNvPr id="0" name=""/>
        <dsp:cNvSpPr/>
      </dsp:nvSpPr>
      <dsp:spPr>
        <a:xfrm>
          <a:off x="1313865" y="531205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Mediambient</a:t>
          </a:r>
          <a:r>
            <a:rPr lang="es-ES" sz="1200" kern="1200" dirty="0" smtClean="0"/>
            <a:t> i </a:t>
          </a:r>
          <a:r>
            <a:rPr lang="es-ES" sz="1200" kern="1200" dirty="0" err="1" smtClean="0"/>
            <a:t>paisatge</a:t>
          </a:r>
          <a:endParaRPr lang="es-ES" sz="1200" kern="1200" dirty="0"/>
        </a:p>
      </dsp:txBody>
      <dsp:txXfrm>
        <a:off x="1516850" y="734213"/>
        <a:ext cx="980097" cy="980208"/>
      </dsp:txXfrm>
    </dsp:sp>
    <dsp:sp modelId="{4E1F53E3-2431-478F-B202-C08053046B8E}">
      <dsp:nvSpPr>
        <dsp:cNvPr id="0" name=""/>
        <dsp:cNvSpPr/>
      </dsp:nvSpPr>
      <dsp:spPr>
        <a:xfrm>
          <a:off x="5005651" y="35373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0241BF-17B1-42A7-BBF9-2889B8A4B9F0}">
      <dsp:nvSpPr>
        <dsp:cNvPr id="0" name=""/>
        <dsp:cNvSpPr/>
      </dsp:nvSpPr>
      <dsp:spPr>
        <a:xfrm>
          <a:off x="1068707" y="4247873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Cohesió</a:t>
          </a:r>
          <a:r>
            <a:rPr lang="es-ES" sz="1100" kern="1200" dirty="0" smtClean="0"/>
            <a:t> social Governança</a:t>
          </a:r>
          <a:endParaRPr lang="es-ES" sz="1100" kern="1200" dirty="0"/>
        </a:p>
      </dsp:txBody>
      <dsp:txXfrm>
        <a:off x="1271692" y="4450881"/>
        <a:ext cx="980097" cy="980208"/>
      </dsp:txXfrm>
    </dsp:sp>
    <dsp:sp modelId="{2248A543-E6A6-459E-87FA-DD6E88086195}">
      <dsp:nvSpPr>
        <dsp:cNvPr id="0" name=""/>
        <dsp:cNvSpPr/>
      </dsp:nvSpPr>
      <dsp:spPr>
        <a:xfrm>
          <a:off x="3010542" y="4587545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4F425C-E9F7-40E0-BF75-49D35114216B}">
      <dsp:nvSpPr>
        <dsp:cNvPr id="0" name=""/>
        <dsp:cNvSpPr/>
      </dsp:nvSpPr>
      <dsp:spPr>
        <a:xfrm>
          <a:off x="4112798" y="4138293"/>
          <a:ext cx="1243981" cy="109579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Sistema de </a:t>
          </a:r>
          <a:r>
            <a:rPr lang="es-ES" sz="1100" kern="1200" dirty="0" err="1" smtClean="0"/>
            <a:t>conèixement</a:t>
          </a:r>
          <a:endParaRPr lang="es-ES" sz="1100" kern="1200" dirty="0"/>
        </a:p>
      </dsp:txBody>
      <dsp:txXfrm>
        <a:off x="4294975" y="4298769"/>
        <a:ext cx="879627" cy="774844"/>
      </dsp:txXfrm>
    </dsp:sp>
    <dsp:sp modelId="{6A22544F-34FC-436A-A052-6EC147544B42}">
      <dsp:nvSpPr>
        <dsp:cNvPr id="0" name=""/>
        <dsp:cNvSpPr/>
      </dsp:nvSpPr>
      <dsp:spPr>
        <a:xfrm>
          <a:off x="1385305" y="142999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C2F9CE-BBBE-4ECF-AD1B-95BAA91690D1}">
      <dsp:nvSpPr>
        <dsp:cNvPr id="0" name=""/>
        <dsp:cNvSpPr/>
      </dsp:nvSpPr>
      <dsp:spPr>
        <a:xfrm>
          <a:off x="5005652" y="5774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B13DB-457B-4167-8020-E663164AE5B2}">
      <dsp:nvSpPr>
        <dsp:cNvPr id="0" name=""/>
        <dsp:cNvSpPr/>
      </dsp:nvSpPr>
      <dsp:spPr>
        <a:xfrm>
          <a:off x="1333371" y="1050342"/>
          <a:ext cx="3409221" cy="340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CREIXEMENT URBÀ INTEL·LIGENT</a:t>
          </a:r>
          <a:endParaRPr lang="es-ES" sz="2000" b="1" kern="1200" dirty="0"/>
        </a:p>
      </dsp:txBody>
      <dsp:txXfrm>
        <a:off x="1832640" y="1549697"/>
        <a:ext cx="2410683" cy="2411098"/>
      </dsp:txXfrm>
    </dsp:sp>
    <dsp:sp modelId="{525ABF88-CD57-4005-94CE-740BAD6C482D}">
      <dsp:nvSpPr>
        <dsp:cNvPr id="0" name=""/>
        <dsp:cNvSpPr/>
      </dsp:nvSpPr>
      <dsp:spPr>
        <a:xfrm>
          <a:off x="2388141" y="4245711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DBF27A-EFA2-44EA-A56A-3791E6DEEDB2}">
      <dsp:nvSpPr>
        <dsp:cNvPr id="0" name=""/>
        <dsp:cNvSpPr/>
      </dsp:nvSpPr>
      <dsp:spPr>
        <a:xfrm>
          <a:off x="4968659" y="247317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E22AF4-AB63-4DB2-8C14-64A82C8C1619}">
      <dsp:nvSpPr>
        <dsp:cNvPr id="0" name=""/>
        <dsp:cNvSpPr/>
      </dsp:nvSpPr>
      <dsp:spPr>
        <a:xfrm>
          <a:off x="3655322" y="4538190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692E9E-0124-4AAA-A15B-445A4A016C00}">
      <dsp:nvSpPr>
        <dsp:cNvPr id="0" name=""/>
        <dsp:cNvSpPr/>
      </dsp:nvSpPr>
      <dsp:spPr>
        <a:xfrm>
          <a:off x="2465067" y="147265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84C75-8F0C-439B-A794-DDA234B06D6E}">
      <dsp:nvSpPr>
        <dsp:cNvPr id="0" name=""/>
        <dsp:cNvSpPr/>
      </dsp:nvSpPr>
      <dsp:spPr>
        <a:xfrm>
          <a:off x="1599999" y="304533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7CDAA6-B6B9-43D3-858E-1C2B7A1EB9F3}">
      <dsp:nvSpPr>
        <dsp:cNvPr id="0" name=""/>
        <dsp:cNvSpPr/>
      </dsp:nvSpPr>
      <dsp:spPr>
        <a:xfrm>
          <a:off x="-8482" y="1497421"/>
          <a:ext cx="1951180" cy="180099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Sistema </a:t>
          </a:r>
          <a:r>
            <a:rPr lang="es-ES" sz="1400" kern="1200" dirty="0" err="1" smtClean="0"/>
            <a:t>productiu</a:t>
          </a:r>
          <a:endParaRPr lang="es-ES" sz="1400" kern="1200" dirty="0"/>
        </a:p>
      </dsp:txBody>
      <dsp:txXfrm>
        <a:off x="277262" y="1761171"/>
        <a:ext cx="1379692" cy="1273497"/>
      </dsp:txXfrm>
    </dsp:sp>
    <dsp:sp modelId="{8FDA219E-1D93-47B0-9B57-118571ECA003}">
      <dsp:nvSpPr>
        <dsp:cNvPr id="0" name=""/>
        <dsp:cNvSpPr/>
      </dsp:nvSpPr>
      <dsp:spPr>
        <a:xfrm>
          <a:off x="2902146" y="1484839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0308C1-EA4B-4168-BEF0-2263A60E47E0}">
      <dsp:nvSpPr>
        <dsp:cNvPr id="0" name=""/>
        <dsp:cNvSpPr/>
      </dsp:nvSpPr>
      <dsp:spPr>
        <a:xfrm>
          <a:off x="404848" y="3496845"/>
          <a:ext cx="685341" cy="68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D94FC-565A-4864-84E9-E1769BE96805}">
      <dsp:nvSpPr>
        <dsp:cNvPr id="0" name=""/>
        <dsp:cNvSpPr/>
      </dsp:nvSpPr>
      <dsp:spPr>
        <a:xfrm>
          <a:off x="5099434" y="1052824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  <a:alpha val="87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Identitat</a:t>
          </a:r>
          <a:r>
            <a:rPr lang="es-ES" sz="1100" kern="1200" dirty="0" smtClean="0"/>
            <a:t> Urbana i cultura</a:t>
          </a:r>
          <a:endParaRPr lang="es-ES" sz="1100" kern="1200" dirty="0"/>
        </a:p>
      </dsp:txBody>
      <dsp:txXfrm>
        <a:off x="5302419" y="1255832"/>
        <a:ext cx="980097" cy="980208"/>
      </dsp:txXfrm>
    </dsp:sp>
    <dsp:sp modelId="{5A647750-79B8-43D7-B9C0-062B67EAE0A7}">
      <dsp:nvSpPr>
        <dsp:cNvPr id="0" name=""/>
        <dsp:cNvSpPr/>
      </dsp:nvSpPr>
      <dsp:spPr>
        <a:xfrm>
          <a:off x="4480529" y="2009472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2D060F-DE70-410A-A10F-BEE3990138D2}">
      <dsp:nvSpPr>
        <dsp:cNvPr id="0" name=""/>
        <dsp:cNvSpPr/>
      </dsp:nvSpPr>
      <dsp:spPr>
        <a:xfrm>
          <a:off x="143998" y="431273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AE2CDB-6227-4908-BBE4-FC3713F4B616}">
      <dsp:nvSpPr>
        <dsp:cNvPr id="0" name=""/>
        <dsp:cNvSpPr/>
      </dsp:nvSpPr>
      <dsp:spPr>
        <a:xfrm>
          <a:off x="2882565" y="392154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4E88EE-75C4-45E4-BB0A-B061EFA85468}">
      <dsp:nvSpPr>
        <dsp:cNvPr id="0" name=""/>
        <dsp:cNvSpPr/>
      </dsp:nvSpPr>
      <dsp:spPr>
        <a:xfrm>
          <a:off x="1313865" y="531205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Mediambient</a:t>
          </a:r>
          <a:r>
            <a:rPr lang="es-ES" sz="1200" kern="1200" dirty="0" smtClean="0"/>
            <a:t> i </a:t>
          </a:r>
          <a:r>
            <a:rPr lang="es-ES" sz="1200" kern="1200" dirty="0" err="1" smtClean="0"/>
            <a:t>paisatge</a:t>
          </a:r>
          <a:endParaRPr lang="es-ES" sz="1200" kern="1200" dirty="0"/>
        </a:p>
      </dsp:txBody>
      <dsp:txXfrm>
        <a:off x="1516850" y="734213"/>
        <a:ext cx="980097" cy="980208"/>
      </dsp:txXfrm>
    </dsp:sp>
    <dsp:sp modelId="{4E1F53E3-2431-478F-B202-C08053046B8E}">
      <dsp:nvSpPr>
        <dsp:cNvPr id="0" name=""/>
        <dsp:cNvSpPr/>
      </dsp:nvSpPr>
      <dsp:spPr>
        <a:xfrm>
          <a:off x="5005651" y="35373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0241BF-17B1-42A7-BBF9-2889B8A4B9F0}">
      <dsp:nvSpPr>
        <dsp:cNvPr id="0" name=""/>
        <dsp:cNvSpPr/>
      </dsp:nvSpPr>
      <dsp:spPr>
        <a:xfrm>
          <a:off x="1068707" y="4247873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Cohesió</a:t>
          </a:r>
          <a:r>
            <a:rPr lang="es-ES" sz="1100" kern="1200" dirty="0" smtClean="0"/>
            <a:t> social Governança</a:t>
          </a:r>
          <a:endParaRPr lang="es-ES" sz="1100" kern="1200" dirty="0"/>
        </a:p>
      </dsp:txBody>
      <dsp:txXfrm>
        <a:off x="1271692" y="4450881"/>
        <a:ext cx="980097" cy="980208"/>
      </dsp:txXfrm>
    </dsp:sp>
    <dsp:sp modelId="{2248A543-E6A6-459E-87FA-DD6E88086195}">
      <dsp:nvSpPr>
        <dsp:cNvPr id="0" name=""/>
        <dsp:cNvSpPr/>
      </dsp:nvSpPr>
      <dsp:spPr>
        <a:xfrm>
          <a:off x="3010542" y="4587545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4F425C-E9F7-40E0-BF75-49D35114216B}">
      <dsp:nvSpPr>
        <dsp:cNvPr id="0" name=""/>
        <dsp:cNvSpPr/>
      </dsp:nvSpPr>
      <dsp:spPr>
        <a:xfrm>
          <a:off x="4112798" y="4138293"/>
          <a:ext cx="1243981" cy="109579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Sistema de </a:t>
          </a:r>
          <a:r>
            <a:rPr lang="es-ES" sz="1100" kern="1200" dirty="0" err="1" smtClean="0"/>
            <a:t>conèixement</a:t>
          </a:r>
          <a:endParaRPr lang="es-ES" sz="1100" kern="1200" dirty="0"/>
        </a:p>
      </dsp:txBody>
      <dsp:txXfrm>
        <a:off x="4294975" y="4298769"/>
        <a:ext cx="879627" cy="774844"/>
      </dsp:txXfrm>
    </dsp:sp>
    <dsp:sp modelId="{6A22544F-34FC-436A-A052-6EC147544B42}">
      <dsp:nvSpPr>
        <dsp:cNvPr id="0" name=""/>
        <dsp:cNvSpPr/>
      </dsp:nvSpPr>
      <dsp:spPr>
        <a:xfrm>
          <a:off x="1385305" y="142999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C2F9CE-BBBE-4ECF-AD1B-95BAA91690D1}">
      <dsp:nvSpPr>
        <dsp:cNvPr id="0" name=""/>
        <dsp:cNvSpPr/>
      </dsp:nvSpPr>
      <dsp:spPr>
        <a:xfrm>
          <a:off x="5005652" y="5774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B13DB-457B-4167-8020-E663164AE5B2}">
      <dsp:nvSpPr>
        <dsp:cNvPr id="0" name=""/>
        <dsp:cNvSpPr/>
      </dsp:nvSpPr>
      <dsp:spPr>
        <a:xfrm>
          <a:off x="1333371" y="1050342"/>
          <a:ext cx="3409221" cy="340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CREIXEMENT URBÀ INTEL·LIGENT</a:t>
          </a:r>
          <a:endParaRPr lang="es-ES" sz="2000" b="1" kern="1200" dirty="0"/>
        </a:p>
      </dsp:txBody>
      <dsp:txXfrm>
        <a:off x="1832640" y="1549697"/>
        <a:ext cx="2410683" cy="2411098"/>
      </dsp:txXfrm>
    </dsp:sp>
    <dsp:sp modelId="{525ABF88-CD57-4005-94CE-740BAD6C482D}">
      <dsp:nvSpPr>
        <dsp:cNvPr id="0" name=""/>
        <dsp:cNvSpPr/>
      </dsp:nvSpPr>
      <dsp:spPr>
        <a:xfrm>
          <a:off x="2388141" y="4245711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DBF27A-EFA2-44EA-A56A-3791E6DEEDB2}">
      <dsp:nvSpPr>
        <dsp:cNvPr id="0" name=""/>
        <dsp:cNvSpPr/>
      </dsp:nvSpPr>
      <dsp:spPr>
        <a:xfrm>
          <a:off x="4968659" y="247317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E22AF4-AB63-4DB2-8C14-64A82C8C1619}">
      <dsp:nvSpPr>
        <dsp:cNvPr id="0" name=""/>
        <dsp:cNvSpPr/>
      </dsp:nvSpPr>
      <dsp:spPr>
        <a:xfrm>
          <a:off x="3655322" y="4538190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692E9E-0124-4AAA-A15B-445A4A016C00}">
      <dsp:nvSpPr>
        <dsp:cNvPr id="0" name=""/>
        <dsp:cNvSpPr/>
      </dsp:nvSpPr>
      <dsp:spPr>
        <a:xfrm>
          <a:off x="2465067" y="147265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84C75-8F0C-439B-A794-DDA234B06D6E}">
      <dsp:nvSpPr>
        <dsp:cNvPr id="0" name=""/>
        <dsp:cNvSpPr/>
      </dsp:nvSpPr>
      <dsp:spPr>
        <a:xfrm>
          <a:off x="1599999" y="304533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7CDAA6-B6B9-43D3-858E-1C2B7A1EB9F3}">
      <dsp:nvSpPr>
        <dsp:cNvPr id="0" name=""/>
        <dsp:cNvSpPr/>
      </dsp:nvSpPr>
      <dsp:spPr>
        <a:xfrm>
          <a:off x="-8482" y="1497421"/>
          <a:ext cx="1951180" cy="180099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Sistema </a:t>
          </a:r>
          <a:r>
            <a:rPr lang="es-ES" sz="1400" kern="1200" dirty="0" err="1" smtClean="0"/>
            <a:t>productiu</a:t>
          </a:r>
          <a:endParaRPr lang="es-ES" sz="1400" kern="1200" dirty="0"/>
        </a:p>
      </dsp:txBody>
      <dsp:txXfrm>
        <a:off x="277262" y="1761171"/>
        <a:ext cx="1379692" cy="1273497"/>
      </dsp:txXfrm>
    </dsp:sp>
    <dsp:sp modelId="{8FDA219E-1D93-47B0-9B57-118571ECA003}">
      <dsp:nvSpPr>
        <dsp:cNvPr id="0" name=""/>
        <dsp:cNvSpPr/>
      </dsp:nvSpPr>
      <dsp:spPr>
        <a:xfrm>
          <a:off x="2902146" y="1484839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0308C1-EA4B-4168-BEF0-2263A60E47E0}">
      <dsp:nvSpPr>
        <dsp:cNvPr id="0" name=""/>
        <dsp:cNvSpPr/>
      </dsp:nvSpPr>
      <dsp:spPr>
        <a:xfrm>
          <a:off x="404848" y="3496845"/>
          <a:ext cx="685341" cy="68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D94FC-565A-4864-84E9-E1769BE96805}">
      <dsp:nvSpPr>
        <dsp:cNvPr id="0" name=""/>
        <dsp:cNvSpPr/>
      </dsp:nvSpPr>
      <dsp:spPr>
        <a:xfrm>
          <a:off x="5099434" y="1052824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  <a:alpha val="87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Identitat</a:t>
          </a:r>
          <a:r>
            <a:rPr lang="es-ES" sz="1100" kern="1200" dirty="0" smtClean="0"/>
            <a:t> Urbana i cultura</a:t>
          </a:r>
          <a:endParaRPr lang="es-ES" sz="1100" kern="1200" dirty="0"/>
        </a:p>
      </dsp:txBody>
      <dsp:txXfrm>
        <a:off x="5302419" y="1255832"/>
        <a:ext cx="980097" cy="980208"/>
      </dsp:txXfrm>
    </dsp:sp>
    <dsp:sp modelId="{5A647750-79B8-43D7-B9C0-062B67EAE0A7}">
      <dsp:nvSpPr>
        <dsp:cNvPr id="0" name=""/>
        <dsp:cNvSpPr/>
      </dsp:nvSpPr>
      <dsp:spPr>
        <a:xfrm>
          <a:off x="4480529" y="2009472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2D060F-DE70-410A-A10F-BEE3990138D2}">
      <dsp:nvSpPr>
        <dsp:cNvPr id="0" name=""/>
        <dsp:cNvSpPr/>
      </dsp:nvSpPr>
      <dsp:spPr>
        <a:xfrm>
          <a:off x="143998" y="431273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AE2CDB-6227-4908-BBE4-FC3713F4B616}">
      <dsp:nvSpPr>
        <dsp:cNvPr id="0" name=""/>
        <dsp:cNvSpPr/>
      </dsp:nvSpPr>
      <dsp:spPr>
        <a:xfrm>
          <a:off x="2882565" y="392154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4E88EE-75C4-45E4-BB0A-B061EFA85468}">
      <dsp:nvSpPr>
        <dsp:cNvPr id="0" name=""/>
        <dsp:cNvSpPr/>
      </dsp:nvSpPr>
      <dsp:spPr>
        <a:xfrm>
          <a:off x="1313865" y="531205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Mediambient</a:t>
          </a:r>
          <a:r>
            <a:rPr lang="es-ES" sz="1200" kern="1200" dirty="0" smtClean="0"/>
            <a:t> i </a:t>
          </a:r>
          <a:r>
            <a:rPr lang="es-ES" sz="1200" kern="1200" dirty="0" err="1" smtClean="0"/>
            <a:t>paisatge</a:t>
          </a:r>
          <a:endParaRPr lang="es-ES" sz="1200" kern="1200" dirty="0"/>
        </a:p>
      </dsp:txBody>
      <dsp:txXfrm>
        <a:off x="1516850" y="734213"/>
        <a:ext cx="980097" cy="980208"/>
      </dsp:txXfrm>
    </dsp:sp>
    <dsp:sp modelId="{4E1F53E3-2431-478F-B202-C08053046B8E}">
      <dsp:nvSpPr>
        <dsp:cNvPr id="0" name=""/>
        <dsp:cNvSpPr/>
      </dsp:nvSpPr>
      <dsp:spPr>
        <a:xfrm>
          <a:off x="5005651" y="35373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0241BF-17B1-42A7-BBF9-2889B8A4B9F0}">
      <dsp:nvSpPr>
        <dsp:cNvPr id="0" name=""/>
        <dsp:cNvSpPr/>
      </dsp:nvSpPr>
      <dsp:spPr>
        <a:xfrm>
          <a:off x="1068707" y="4247873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Cohesió</a:t>
          </a:r>
          <a:r>
            <a:rPr lang="es-ES" sz="1100" kern="1200" dirty="0" smtClean="0"/>
            <a:t> social Governança</a:t>
          </a:r>
          <a:endParaRPr lang="es-ES" sz="1100" kern="1200" dirty="0"/>
        </a:p>
      </dsp:txBody>
      <dsp:txXfrm>
        <a:off x="1271692" y="4450881"/>
        <a:ext cx="980097" cy="980208"/>
      </dsp:txXfrm>
    </dsp:sp>
    <dsp:sp modelId="{2248A543-E6A6-459E-87FA-DD6E88086195}">
      <dsp:nvSpPr>
        <dsp:cNvPr id="0" name=""/>
        <dsp:cNvSpPr/>
      </dsp:nvSpPr>
      <dsp:spPr>
        <a:xfrm>
          <a:off x="3010542" y="4587545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4F425C-E9F7-40E0-BF75-49D35114216B}">
      <dsp:nvSpPr>
        <dsp:cNvPr id="0" name=""/>
        <dsp:cNvSpPr/>
      </dsp:nvSpPr>
      <dsp:spPr>
        <a:xfrm>
          <a:off x="4112798" y="4138293"/>
          <a:ext cx="1243981" cy="109579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Sistema de </a:t>
          </a:r>
          <a:r>
            <a:rPr lang="es-ES" sz="1100" kern="1200" dirty="0" err="1" smtClean="0"/>
            <a:t>conèixement</a:t>
          </a:r>
          <a:endParaRPr lang="es-ES" sz="1100" kern="1200" dirty="0"/>
        </a:p>
      </dsp:txBody>
      <dsp:txXfrm>
        <a:off x="4294975" y="4298769"/>
        <a:ext cx="879627" cy="774844"/>
      </dsp:txXfrm>
    </dsp:sp>
    <dsp:sp modelId="{6A22544F-34FC-436A-A052-6EC147544B42}">
      <dsp:nvSpPr>
        <dsp:cNvPr id="0" name=""/>
        <dsp:cNvSpPr/>
      </dsp:nvSpPr>
      <dsp:spPr>
        <a:xfrm>
          <a:off x="1385305" y="142999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C2F9CE-BBBE-4ECF-AD1B-95BAA91690D1}">
      <dsp:nvSpPr>
        <dsp:cNvPr id="0" name=""/>
        <dsp:cNvSpPr/>
      </dsp:nvSpPr>
      <dsp:spPr>
        <a:xfrm>
          <a:off x="5005652" y="5774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B13DB-457B-4167-8020-E663164AE5B2}">
      <dsp:nvSpPr>
        <dsp:cNvPr id="0" name=""/>
        <dsp:cNvSpPr/>
      </dsp:nvSpPr>
      <dsp:spPr>
        <a:xfrm>
          <a:off x="1333371" y="1050342"/>
          <a:ext cx="3409221" cy="340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CREIXEMENT URBÀ INTEL·LIGENT</a:t>
          </a:r>
          <a:endParaRPr lang="es-ES" sz="2000" b="1" kern="1200" dirty="0"/>
        </a:p>
      </dsp:txBody>
      <dsp:txXfrm>
        <a:off x="1832640" y="1549697"/>
        <a:ext cx="2410683" cy="2411098"/>
      </dsp:txXfrm>
    </dsp:sp>
    <dsp:sp modelId="{525ABF88-CD57-4005-94CE-740BAD6C482D}">
      <dsp:nvSpPr>
        <dsp:cNvPr id="0" name=""/>
        <dsp:cNvSpPr/>
      </dsp:nvSpPr>
      <dsp:spPr>
        <a:xfrm>
          <a:off x="2388141" y="4245711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DBF27A-EFA2-44EA-A56A-3791E6DEEDB2}">
      <dsp:nvSpPr>
        <dsp:cNvPr id="0" name=""/>
        <dsp:cNvSpPr/>
      </dsp:nvSpPr>
      <dsp:spPr>
        <a:xfrm>
          <a:off x="4968659" y="247317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E22AF4-AB63-4DB2-8C14-64A82C8C1619}">
      <dsp:nvSpPr>
        <dsp:cNvPr id="0" name=""/>
        <dsp:cNvSpPr/>
      </dsp:nvSpPr>
      <dsp:spPr>
        <a:xfrm>
          <a:off x="3655322" y="4538190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692E9E-0124-4AAA-A15B-445A4A016C00}">
      <dsp:nvSpPr>
        <dsp:cNvPr id="0" name=""/>
        <dsp:cNvSpPr/>
      </dsp:nvSpPr>
      <dsp:spPr>
        <a:xfrm>
          <a:off x="2465067" y="147265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84C75-8F0C-439B-A794-DDA234B06D6E}">
      <dsp:nvSpPr>
        <dsp:cNvPr id="0" name=""/>
        <dsp:cNvSpPr/>
      </dsp:nvSpPr>
      <dsp:spPr>
        <a:xfrm>
          <a:off x="1599999" y="304533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7CDAA6-B6B9-43D3-858E-1C2B7A1EB9F3}">
      <dsp:nvSpPr>
        <dsp:cNvPr id="0" name=""/>
        <dsp:cNvSpPr/>
      </dsp:nvSpPr>
      <dsp:spPr>
        <a:xfrm>
          <a:off x="-8482" y="1497421"/>
          <a:ext cx="1951180" cy="180099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Sistema </a:t>
          </a:r>
          <a:r>
            <a:rPr lang="es-ES" sz="1400" kern="1200" dirty="0" err="1" smtClean="0"/>
            <a:t>productiu</a:t>
          </a:r>
          <a:endParaRPr lang="es-ES" sz="1400" kern="1200" dirty="0"/>
        </a:p>
      </dsp:txBody>
      <dsp:txXfrm>
        <a:off x="277262" y="1761171"/>
        <a:ext cx="1379692" cy="1273497"/>
      </dsp:txXfrm>
    </dsp:sp>
    <dsp:sp modelId="{8FDA219E-1D93-47B0-9B57-118571ECA003}">
      <dsp:nvSpPr>
        <dsp:cNvPr id="0" name=""/>
        <dsp:cNvSpPr/>
      </dsp:nvSpPr>
      <dsp:spPr>
        <a:xfrm>
          <a:off x="2902146" y="1484839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0308C1-EA4B-4168-BEF0-2263A60E47E0}">
      <dsp:nvSpPr>
        <dsp:cNvPr id="0" name=""/>
        <dsp:cNvSpPr/>
      </dsp:nvSpPr>
      <dsp:spPr>
        <a:xfrm>
          <a:off x="404848" y="3496845"/>
          <a:ext cx="685341" cy="68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D94FC-565A-4864-84E9-E1769BE96805}">
      <dsp:nvSpPr>
        <dsp:cNvPr id="0" name=""/>
        <dsp:cNvSpPr/>
      </dsp:nvSpPr>
      <dsp:spPr>
        <a:xfrm>
          <a:off x="5099434" y="1052824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  <a:alpha val="87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Identitat</a:t>
          </a:r>
          <a:r>
            <a:rPr lang="es-ES" sz="1100" kern="1200" dirty="0" smtClean="0"/>
            <a:t> Urbana i cultura</a:t>
          </a:r>
          <a:endParaRPr lang="es-ES" sz="1100" kern="1200" dirty="0"/>
        </a:p>
      </dsp:txBody>
      <dsp:txXfrm>
        <a:off x="5302419" y="1255832"/>
        <a:ext cx="980097" cy="980208"/>
      </dsp:txXfrm>
    </dsp:sp>
    <dsp:sp modelId="{5A647750-79B8-43D7-B9C0-062B67EAE0A7}">
      <dsp:nvSpPr>
        <dsp:cNvPr id="0" name=""/>
        <dsp:cNvSpPr/>
      </dsp:nvSpPr>
      <dsp:spPr>
        <a:xfrm>
          <a:off x="4480529" y="2009472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2D060F-DE70-410A-A10F-BEE3990138D2}">
      <dsp:nvSpPr>
        <dsp:cNvPr id="0" name=""/>
        <dsp:cNvSpPr/>
      </dsp:nvSpPr>
      <dsp:spPr>
        <a:xfrm>
          <a:off x="143998" y="431273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AE2CDB-6227-4908-BBE4-FC3713F4B616}">
      <dsp:nvSpPr>
        <dsp:cNvPr id="0" name=""/>
        <dsp:cNvSpPr/>
      </dsp:nvSpPr>
      <dsp:spPr>
        <a:xfrm>
          <a:off x="2882565" y="392154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4E88EE-75C4-45E4-BB0A-B061EFA85468}">
      <dsp:nvSpPr>
        <dsp:cNvPr id="0" name=""/>
        <dsp:cNvSpPr/>
      </dsp:nvSpPr>
      <dsp:spPr>
        <a:xfrm>
          <a:off x="1313865" y="531205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Mediambient</a:t>
          </a:r>
          <a:r>
            <a:rPr lang="es-ES" sz="1200" kern="1200" dirty="0" smtClean="0"/>
            <a:t> i </a:t>
          </a:r>
          <a:r>
            <a:rPr lang="es-ES" sz="1200" kern="1200" dirty="0" err="1" smtClean="0"/>
            <a:t>paisatge</a:t>
          </a:r>
          <a:endParaRPr lang="es-ES" sz="1200" kern="1200" dirty="0"/>
        </a:p>
      </dsp:txBody>
      <dsp:txXfrm>
        <a:off x="1516850" y="734213"/>
        <a:ext cx="980097" cy="980208"/>
      </dsp:txXfrm>
    </dsp:sp>
    <dsp:sp modelId="{4E1F53E3-2431-478F-B202-C08053046B8E}">
      <dsp:nvSpPr>
        <dsp:cNvPr id="0" name=""/>
        <dsp:cNvSpPr/>
      </dsp:nvSpPr>
      <dsp:spPr>
        <a:xfrm>
          <a:off x="5005651" y="35373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0241BF-17B1-42A7-BBF9-2889B8A4B9F0}">
      <dsp:nvSpPr>
        <dsp:cNvPr id="0" name=""/>
        <dsp:cNvSpPr/>
      </dsp:nvSpPr>
      <dsp:spPr>
        <a:xfrm>
          <a:off x="1068707" y="4247873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Cohesió</a:t>
          </a:r>
          <a:r>
            <a:rPr lang="es-ES" sz="1100" kern="1200" dirty="0" smtClean="0"/>
            <a:t> social Governança</a:t>
          </a:r>
          <a:endParaRPr lang="es-ES" sz="1100" kern="1200" dirty="0"/>
        </a:p>
      </dsp:txBody>
      <dsp:txXfrm>
        <a:off x="1271692" y="4450881"/>
        <a:ext cx="980097" cy="980208"/>
      </dsp:txXfrm>
    </dsp:sp>
    <dsp:sp modelId="{2248A543-E6A6-459E-87FA-DD6E88086195}">
      <dsp:nvSpPr>
        <dsp:cNvPr id="0" name=""/>
        <dsp:cNvSpPr/>
      </dsp:nvSpPr>
      <dsp:spPr>
        <a:xfrm>
          <a:off x="3010542" y="4587545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4F425C-E9F7-40E0-BF75-49D35114216B}">
      <dsp:nvSpPr>
        <dsp:cNvPr id="0" name=""/>
        <dsp:cNvSpPr/>
      </dsp:nvSpPr>
      <dsp:spPr>
        <a:xfrm>
          <a:off x="4112798" y="4138293"/>
          <a:ext cx="1243981" cy="109579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Sistema de </a:t>
          </a:r>
          <a:r>
            <a:rPr lang="es-ES" sz="1100" kern="1200" dirty="0" err="1" smtClean="0"/>
            <a:t>conèixement</a:t>
          </a:r>
          <a:endParaRPr lang="es-ES" sz="1100" kern="1200" dirty="0"/>
        </a:p>
      </dsp:txBody>
      <dsp:txXfrm>
        <a:off x="4294975" y="4298769"/>
        <a:ext cx="879627" cy="774844"/>
      </dsp:txXfrm>
    </dsp:sp>
    <dsp:sp modelId="{6A22544F-34FC-436A-A052-6EC147544B42}">
      <dsp:nvSpPr>
        <dsp:cNvPr id="0" name=""/>
        <dsp:cNvSpPr/>
      </dsp:nvSpPr>
      <dsp:spPr>
        <a:xfrm>
          <a:off x="1385305" y="142999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C2F9CE-BBBE-4ECF-AD1B-95BAA91690D1}">
      <dsp:nvSpPr>
        <dsp:cNvPr id="0" name=""/>
        <dsp:cNvSpPr/>
      </dsp:nvSpPr>
      <dsp:spPr>
        <a:xfrm>
          <a:off x="5005652" y="5774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B13DB-457B-4167-8020-E663164AE5B2}">
      <dsp:nvSpPr>
        <dsp:cNvPr id="0" name=""/>
        <dsp:cNvSpPr/>
      </dsp:nvSpPr>
      <dsp:spPr>
        <a:xfrm>
          <a:off x="1333371" y="1050342"/>
          <a:ext cx="3409221" cy="340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CREIXEMENT URBÀ INTEL·LIGENT</a:t>
          </a:r>
          <a:endParaRPr lang="es-ES" sz="2000" b="1" kern="1200" dirty="0"/>
        </a:p>
      </dsp:txBody>
      <dsp:txXfrm>
        <a:off x="1832640" y="1549697"/>
        <a:ext cx="2410683" cy="2411098"/>
      </dsp:txXfrm>
    </dsp:sp>
    <dsp:sp modelId="{525ABF88-CD57-4005-94CE-740BAD6C482D}">
      <dsp:nvSpPr>
        <dsp:cNvPr id="0" name=""/>
        <dsp:cNvSpPr/>
      </dsp:nvSpPr>
      <dsp:spPr>
        <a:xfrm>
          <a:off x="2388141" y="4245711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DBF27A-EFA2-44EA-A56A-3791E6DEEDB2}">
      <dsp:nvSpPr>
        <dsp:cNvPr id="0" name=""/>
        <dsp:cNvSpPr/>
      </dsp:nvSpPr>
      <dsp:spPr>
        <a:xfrm>
          <a:off x="4968659" y="247317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E22AF4-AB63-4DB2-8C14-64A82C8C1619}">
      <dsp:nvSpPr>
        <dsp:cNvPr id="0" name=""/>
        <dsp:cNvSpPr/>
      </dsp:nvSpPr>
      <dsp:spPr>
        <a:xfrm>
          <a:off x="3655322" y="4538190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692E9E-0124-4AAA-A15B-445A4A016C00}">
      <dsp:nvSpPr>
        <dsp:cNvPr id="0" name=""/>
        <dsp:cNvSpPr/>
      </dsp:nvSpPr>
      <dsp:spPr>
        <a:xfrm>
          <a:off x="2465067" y="147265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84C75-8F0C-439B-A794-DDA234B06D6E}">
      <dsp:nvSpPr>
        <dsp:cNvPr id="0" name=""/>
        <dsp:cNvSpPr/>
      </dsp:nvSpPr>
      <dsp:spPr>
        <a:xfrm>
          <a:off x="1599999" y="304533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7CDAA6-B6B9-43D3-858E-1C2B7A1EB9F3}">
      <dsp:nvSpPr>
        <dsp:cNvPr id="0" name=""/>
        <dsp:cNvSpPr/>
      </dsp:nvSpPr>
      <dsp:spPr>
        <a:xfrm>
          <a:off x="-8482" y="1497421"/>
          <a:ext cx="1951180" cy="180099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Sistema </a:t>
          </a:r>
          <a:r>
            <a:rPr lang="es-ES" sz="1400" kern="1200" dirty="0" err="1" smtClean="0"/>
            <a:t>productiu</a:t>
          </a:r>
          <a:endParaRPr lang="es-ES" sz="1400" kern="1200" dirty="0"/>
        </a:p>
      </dsp:txBody>
      <dsp:txXfrm>
        <a:off x="277262" y="1761171"/>
        <a:ext cx="1379692" cy="1273497"/>
      </dsp:txXfrm>
    </dsp:sp>
    <dsp:sp modelId="{8FDA219E-1D93-47B0-9B57-118571ECA003}">
      <dsp:nvSpPr>
        <dsp:cNvPr id="0" name=""/>
        <dsp:cNvSpPr/>
      </dsp:nvSpPr>
      <dsp:spPr>
        <a:xfrm>
          <a:off x="2902146" y="1484839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0308C1-EA4B-4168-BEF0-2263A60E47E0}">
      <dsp:nvSpPr>
        <dsp:cNvPr id="0" name=""/>
        <dsp:cNvSpPr/>
      </dsp:nvSpPr>
      <dsp:spPr>
        <a:xfrm>
          <a:off x="404848" y="3496845"/>
          <a:ext cx="685341" cy="68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D94FC-565A-4864-84E9-E1769BE96805}">
      <dsp:nvSpPr>
        <dsp:cNvPr id="0" name=""/>
        <dsp:cNvSpPr/>
      </dsp:nvSpPr>
      <dsp:spPr>
        <a:xfrm>
          <a:off x="5099434" y="1052824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  <a:alpha val="87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Identitat</a:t>
          </a:r>
          <a:r>
            <a:rPr lang="es-ES" sz="1100" kern="1200" dirty="0" smtClean="0"/>
            <a:t> Urbana i cultura</a:t>
          </a:r>
          <a:endParaRPr lang="es-ES" sz="1100" kern="1200" dirty="0"/>
        </a:p>
      </dsp:txBody>
      <dsp:txXfrm>
        <a:off x="5302419" y="1255832"/>
        <a:ext cx="980097" cy="980208"/>
      </dsp:txXfrm>
    </dsp:sp>
    <dsp:sp modelId="{5A647750-79B8-43D7-B9C0-062B67EAE0A7}">
      <dsp:nvSpPr>
        <dsp:cNvPr id="0" name=""/>
        <dsp:cNvSpPr/>
      </dsp:nvSpPr>
      <dsp:spPr>
        <a:xfrm>
          <a:off x="4480529" y="2009472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2D060F-DE70-410A-A10F-BEE3990138D2}">
      <dsp:nvSpPr>
        <dsp:cNvPr id="0" name=""/>
        <dsp:cNvSpPr/>
      </dsp:nvSpPr>
      <dsp:spPr>
        <a:xfrm>
          <a:off x="143998" y="431273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AE2CDB-6227-4908-BBE4-FC3713F4B616}">
      <dsp:nvSpPr>
        <dsp:cNvPr id="0" name=""/>
        <dsp:cNvSpPr/>
      </dsp:nvSpPr>
      <dsp:spPr>
        <a:xfrm>
          <a:off x="2882565" y="392154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4E88EE-75C4-45E4-BB0A-B061EFA85468}">
      <dsp:nvSpPr>
        <dsp:cNvPr id="0" name=""/>
        <dsp:cNvSpPr/>
      </dsp:nvSpPr>
      <dsp:spPr>
        <a:xfrm>
          <a:off x="1313865" y="531205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Mediambient</a:t>
          </a:r>
          <a:r>
            <a:rPr lang="es-ES" sz="1200" kern="1200" dirty="0" smtClean="0"/>
            <a:t> i </a:t>
          </a:r>
          <a:r>
            <a:rPr lang="es-ES" sz="1200" kern="1200" dirty="0" err="1" smtClean="0"/>
            <a:t>paisatge</a:t>
          </a:r>
          <a:endParaRPr lang="es-ES" sz="1200" kern="1200" dirty="0"/>
        </a:p>
      </dsp:txBody>
      <dsp:txXfrm>
        <a:off x="1516850" y="734213"/>
        <a:ext cx="980097" cy="980208"/>
      </dsp:txXfrm>
    </dsp:sp>
    <dsp:sp modelId="{4E1F53E3-2431-478F-B202-C08053046B8E}">
      <dsp:nvSpPr>
        <dsp:cNvPr id="0" name=""/>
        <dsp:cNvSpPr/>
      </dsp:nvSpPr>
      <dsp:spPr>
        <a:xfrm>
          <a:off x="5005651" y="35373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0241BF-17B1-42A7-BBF9-2889B8A4B9F0}">
      <dsp:nvSpPr>
        <dsp:cNvPr id="0" name=""/>
        <dsp:cNvSpPr/>
      </dsp:nvSpPr>
      <dsp:spPr>
        <a:xfrm>
          <a:off x="1068707" y="4247873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Cohesió</a:t>
          </a:r>
          <a:r>
            <a:rPr lang="es-ES" sz="1100" kern="1200" dirty="0" smtClean="0"/>
            <a:t> social Governança</a:t>
          </a:r>
          <a:endParaRPr lang="es-ES" sz="1100" kern="1200" dirty="0"/>
        </a:p>
      </dsp:txBody>
      <dsp:txXfrm>
        <a:off x="1271692" y="4450881"/>
        <a:ext cx="980097" cy="980208"/>
      </dsp:txXfrm>
    </dsp:sp>
    <dsp:sp modelId="{2248A543-E6A6-459E-87FA-DD6E88086195}">
      <dsp:nvSpPr>
        <dsp:cNvPr id="0" name=""/>
        <dsp:cNvSpPr/>
      </dsp:nvSpPr>
      <dsp:spPr>
        <a:xfrm>
          <a:off x="3010542" y="4587545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4F425C-E9F7-40E0-BF75-49D35114216B}">
      <dsp:nvSpPr>
        <dsp:cNvPr id="0" name=""/>
        <dsp:cNvSpPr/>
      </dsp:nvSpPr>
      <dsp:spPr>
        <a:xfrm>
          <a:off x="4112798" y="4138293"/>
          <a:ext cx="1243981" cy="109579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Sistema de </a:t>
          </a:r>
          <a:r>
            <a:rPr lang="es-ES" sz="1100" kern="1200" dirty="0" err="1" smtClean="0"/>
            <a:t>conèixement</a:t>
          </a:r>
          <a:endParaRPr lang="es-ES" sz="1100" kern="1200" dirty="0"/>
        </a:p>
      </dsp:txBody>
      <dsp:txXfrm>
        <a:off x="4294975" y="4298769"/>
        <a:ext cx="879627" cy="774844"/>
      </dsp:txXfrm>
    </dsp:sp>
    <dsp:sp modelId="{6A22544F-34FC-436A-A052-6EC147544B42}">
      <dsp:nvSpPr>
        <dsp:cNvPr id="0" name=""/>
        <dsp:cNvSpPr/>
      </dsp:nvSpPr>
      <dsp:spPr>
        <a:xfrm>
          <a:off x="1385305" y="142999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C2F9CE-BBBE-4ECF-AD1B-95BAA91690D1}">
      <dsp:nvSpPr>
        <dsp:cNvPr id="0" name=""/>
        <dsp:cNvSpPr/>
      </dsp:nvSpPr>
      <dsp:spPr>
        <a:xfrm>
          <a:off x="5005652" y="5774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B13DB-457B-4167-8020-E663164AE5B2}">
      <dsp:nvSpPr>
        <dsp:cNvPr id="0" name=""/>
        <dsp:cNvSpPr/>
      </dsp:nvSpPr>
      <dsp:spPr>
        <a:xfrm>
          <a:off x="1333371" y="1050342"/>
          <a:ext cx="3409221" cy="340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CREIXEMENT URBÀ INTEL·LIGENT</a:t>
          </a:r>
          <a:endParaRPr lang="es-ES" sz="2000" b="1" kern="1200" dirty="0"/>
        </a:p>
      </dsp:txBody>
      <dsp:txXfrm>
        <a:off x="1832640" y="1549697"/>
        <a:ext cx="2410683" cy="2411098"/>
      </dsp:txXfrm>
    </dsp:sp>
    <dsp:sp modelId="{525ABF88-CD57-4005-94CE-740BAD6C482D}">
      <dsp:nvSpPr>
        <dsp:cNvPr id="0" name=""/>
        <dsp:cNvSpPr/>
      </dsp:nvSpPr>
      <dsp:spPr>
        <a:xfrm>
          <a:off x="2388141" y="4245711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DBF27A-EFA2-44EA-A56A-3791E6DEEDB2}">
      <dsp:nvSpPr>
        <dsp:cNvPr id="0" name=""/>
        <dsp:cNvSpPr/>
      </dsp:nvSpPr>
      <dsp:spPr>
        <a:xfrm>
          <a:off x="4968659" y="247317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E22AF4-AB63-4DB2-8C14-64A82C8C1619}">
      <dsp:nvSpPr>
        <dsp:cNvPr id="0" name=""/>
        <dsp:cNvSpPr/>
      </dsp:nvSpPr>
      <dsp:spPr>
        <a:xfrm>
          <a:off x="3655322" y="4538190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692E9E-0124-4AAA-A15B-445A4A016C00}">
      <dsp:nvSpPr>
        <dsp:cNvPr id="0" name=""/>
        <dsp:cNvSpPr/>
      </dsp:nvSpPr>
      <dsp:spPr>
        <a:xfrm>
          <a:off x="2465067" y="147265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84C75-8F0C-439B-A794-DDA234B06D6E}">
      <dsp:nvSpPr>
        <dsp:cNvPr id="0" name=""/>
        <dsp:cNvSpPr/>
      </dsp:nvSpPr>
      <dsp:spPr>
        <a:xfrm>
          <a:off x="1599999" y="304533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7CDAA6-B6B9-43D3-858E-1C2B7A1EB9F3}">
      <dsp:nvSpPr>
        <dsp:cNvPr id="0" name=""/>
        <dsp:cNvSpPr/>
      </dsp:nvSpPr>
      <dsp:spPr>
        <a:xfrm>
          <a:off x="-8482" y="1497421"/>
          <a:ext cx="1951180" cy="180099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Sistema </a:t>
          </a:r>
          <a:r>
            <a:rPr lang="es-ES" sz="1400" kern="1200" dirty="0" err="1" smtClean="0"/>
            <a:t>productiu</a:t>
          </a:r>
          <a:endParaRPr lang="es-ES" sz="1400" kern="1200" dirty="0"/>
        </a:p>
      </dsp:txBody>
      <dsp:txXfrm>
        <a:off x="277262" y="1761171"/>
        <a:ext cx="1379692" cy="1273497"/>
      </dsp:txXfrm>
    </dsp:sp>
    <dsp:sp modelId="{8FDA219E-1D93-47B0-9B57-118571ECA003}">
      <dsp:nvSpPr>
        <dsp:cNvPr id="0" name=""/>
        <dsp:cNvSpPr/>
      </dsp:nvSpPr>
      <dsp:spPr>
        <a:xfrm>
          <a:off x="2902146" y="1484839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0308C1-EA4B-4168-BEF0-2263A60E47E0}">
      <dsp:nvSpPr>
        <dsp:cNvPr id="0" name=""/>
        <dsp:cNvSpPr/>
      </dsp:nvSpPr>
      <dsp:spPr>
        <a:xfrm>
          <a:off x="404848" y="3496845"/>
          <a:ext cx="685341" cy="68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D94FC-565A-4864-84E9-E1769BE96805}">
      <dsp:nvSpPr>
        <dsp:cNvPr id="0" name=""/>
        <dsp:cNvSpPr/>
      </dsp:nvSpPr>
      <dsp:spPr>
        <a:xfrm>
          <a:off x="5099434" y="1052824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  <a:alpha val="87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Identitat</a:t>
          </a:r>
          <a:r>
            <a:rPr lang="es-ES" sz="1100" kern="1200" dirty="0" smtClean="0"/>
            <a:t> Urbana i cultura</a:t>
          </a:r>
          <a:endParaRPr lang="es-ES" sz="1100" kern="1200" dirty="0"/>
        </a:p>
      </dsp:txBody>
      <dsp:txXfrm>
        <a:off x="5302419" y="1255832"/>
        <a:ext cx="980097" cy="980208"/>
      </dsp:txXfrm>
    </dsp:sp>
    <dsp:sp modelId="{5A647750-79B8-43D7-B9C0-062B67EAE0A7}">
      <dsp:nvSpPr>
        <dsp:cNvPr id="0" name=""/>
        <dsp:cNvSpPr/>
      </dsp:nvSpPr>
      <dsp:spPr>
        <a:xfrm>
          <a:off x="4480529" y="2009472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2D060F-DE70-410A-A10F-BEE3990138D2}">
      <dsp:nvSpPr>
        <dsp:cNvPr id="0" name=""/>
        <dsp:cNvSpPr/>
      </dsp:nvSpPr>
      <dsp:spPr>
        <a:xfrm>
          <a:off x="143998" y="431273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AE2CDB-6227-4908-BBE4-FC3713F4B616}">
      <dsp:nvSpPr>
        <dsp:cNvPr id="0" name=""/>
        <dsp:cNvSpPr/>
      </dsp:nvSpPr>
      <dsp:spPr>
        <a:xfrm>
          <a:off x="2882565" y="392154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4E88EE-75C4-45E4-BB0A-B061EFA85468}">
      <dsp:nvSpPr>
        <dsp:cNvPr id="0" name=""/>
        <dsp:cNvSpPr/>
      </dsp:nvSpPr>
      <dsp:spPr>
        <a:xfrm>
          <a:off x="1313865" y="531205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Mediambient</a:t>
          </a:r>
          <a:r>
            <a:rPr lang="es-ES" sz="1200" kern="1200" dirty="0" smtClean="0"/>
            <a:t> i </a:t>
          </a:r>
          <a:r>
            <a:rPr lang="es-ES" sz="1200" kern="1200" dirty="0" err="1" smtClean="0"/>
            <a:t>paisatge</a:t>
          </a:r>
          <a:endParaRPr lang="es-ES" sz="1200" kern="1200" dirty="0"/>
        </a:p>
      </dsp:txBody>
      <dsp:txXfrm>
        <a:off x="1516850" y="734213"/>
        <a:ext cx="980097" cy="980208"/>
      </dsp:txXfrm>
    </dsp:sp>
    <dsp:sp modelId="{4E1F53E3-2431-478F-B202-C08053046B8E}">
      <dsp:nvSpPr>
        <dsp:cNvPr id="0" name=""/>
        <dsp:cNvSpPr/>
      </dsp:nvSpPr>
      <dsp:spPr>
        <a:xfrm>
          <a:off x="5005651" y="35373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0241BF-17B1-42A7-BBF9-2889B8A4B9F0}">
      <dsp:nvSpPr>
        <dsp:cNvPr id="0" name=""/>
        <dsp:cNvSpPr/>
      </dsp:nvSpPr>
      <dsp:spPr>
        <a:xfrm>
          <a:off x="1068707" y="4247873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Cohesió</a:t>
          </a:r>
          <a:r>
            <a:rPr lang="es-ES" sz="1100" kern="1200" dirty="0" smtClean="0"/>
            <a:t> social Governança</a:t>
          </a:r>
          <a:endParaRPr lang="es-ES" sz="1100" kern="1200" dirty="0"/>
        </a:p>
      </dsp:txBody>
      <dsp:txXfrm>
        <a:off x="1271692" y="4450881"/>
        <a:ext cx="980097" cy="980208"/>
      </dsp:txXfrm>
    </dsp:sp>
    <dsp:sp modelId="{2248A543-E6A6-459E-87FA-DD6E88086195}">
      <dsp:nvSpPr>
        <dsp:cNvPr id="0" name=""/>
        <dsp:cNvSpPr/>
      </dsp:nvSpPr>
      <dsp:spPr>
        <a:xfrm>
          <a:off x="3010542" y="4587545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4F425C-E9F7-40E0-BF75-49D35114216B}">
      <dsp:nvSpPr>
        <dsp:cNvPr id="0" name=""/>
        <dsp:cNvSpPr/>
      </dsp:nvSpPr>
      <dsp:spPr>
        <a:xfrm>
          <a:off x="4112798" y="4138293"/>
          <a:ext cx="1243981" cy="109579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Sistema de </a:t>
          </a:r>
          <a:r>
            <a:rPr lang="es-ES" sz="1100" kern="1200" dirty="0" err="1" smtClean="0"/>
            <a:t>conèixement</a:t>
          </a:r>
          <a:endParaRPr lang="es-ES" sz="1100" kern="1200" dirty="0"/>
        </a:p>
      </dsp:txBody>
      <dsp:txXfrm>
        <a:off x="4294975" y="4298769"/>
        <a:ext cx="879627" cy="774844"/>
      </dsp:txXfrm>
    </dsp:sp>
    <dsp:sp modelId="{6A22544F-34FC-436A-A052-6EC147544B42}">
      <dsp:nvSpPr>
        <dsp:cNvPr id="0" name=""/>
        <dsp:cNvSpPr/>
      </dsp:nvSpPr>
      <dsp:spPr>
        <a:xfrm>
          <a:off x="1385305" y="142999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C2F9CE-BBBE-4ECF-AD1B-95BAA91690D1}">
      <dsp:nvSpPr>
        <dsp:cNvPr id="0" name=""/>
        <dsp:cNvSpPr/>
      </dsp:nvSpPr>
      <dsp:spPr>
        <a:xfrm>
          <a:off x="5005652" y="5774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B13DB-457B-4167-8020-E663164AE5B2}">
      <dsp:nvSpPr>
        <dsp:cNvPr id="0" name=""/>
        <dsp:cNvSpPr/>
      </dsp:nvSpPr>
      <dsp:spPr>
        <a:xfrm>
          <a:off x="1333371" y="1050342"/>
          <a:ext cx="3409221" cy="340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CREIXEMENT URBÀ INTEL·LIGENT</a:t>
          </a:r>
          <a:endParaRPr lang="es-ES" sz="2000" b="1" kern="1200" dirty="0"/>
        </a:p>
      </dsp:txBody>
      <dsp:txXfrm>
        <a:off x="1832640" y="1549697"/>
        <a:ext cx="2410683" cy="2411098"/>
      </dsp:txXfrm>
    </dsp:sp>
    <dsp:sp modelId="{525ABF88-CD57-4005-94CE-740BAD6C482D}">
      <dsp:nvSpPr>
        <dsp:cNvPr id="0" name=""/>
        <dsp:cNvSpPr/>
      </dsp:nvSpPr>
      <dsp:spPr>
        <a:xfrm>
          <a:off x="2388141" y="4245711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DBF27A-EFA2-44EA-A56A-3791E6DEEDB2}">
      <dsp:nvSpPr>
        <dsp:cNvPr id="0" name=""/>
        <dsp:cNvSpPr/>
      </dsp:nvSpPr>
      <dsp:spPr>
        <a:xfrm>
          <a:off x="4968659" y="247317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E22AF4-AB63-4DB2-8C14-64A82C8C1619}">
      <dsp:nvSpPr>
        <dsp:cNvPr id="0" name=""/>
        <dsp:cNvSpPr/>
      </dsp:nvSpPr>
      <dsp:spPr>
        <a:xfrm>
          <a:off x="3655322" y="4538190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692E9E-0124-4AAA-A15B-445A4A016C00}">
      <dsp:nvSpPr>
        <dsp:cNvPr id="0" name=""/>
        <dsp:cNvSpPr/>
      </dsp:nvSpPr>
      <dsp:spPr>
        <a:xfrm>
          <a:off x="2465067" y="147265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84C75-8F0C-439B-A794-DDA234B06D6E}">
      <dsp:nvSpPr>
        <dsp:cNvPr id="0" name=""/>
        <dsp:cNvSpPr/>
      </dsp:nvSpPr>
      <dsp:spPr>
        <a:xfrm>
          <a:off x="1599999" y="304533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7CDAA6-B6B9-43D3-858E-1C2B7A1EB9F3}">
      <dsp:nvSpPr>
        <dsp:cNvPr id="0" name=""/>
        <dsp:cNvSpPr/>
      </dsp:nvSpPr>
      <dsp:spPr>
        <a:xfrm>
          <a:off x="-8482" y="1497421"/>
          <a:ext cx="1951180" cy="180099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Sistema </a:t>
          </a:r>
          <a:r>
            <a:rPr lang="es-ES" sz="1400" kern="1200" dirty="0" err="1" smtClean="0"/>
            <a:t>productiu</a:t>
          </a:r>
          <a:endParaRPr lang="es-ES" sz="1400" kern="1200" dirty="0"/>
        </a:p>
      </dsp:txBody>
      <dsp:txXfrm>
        <a:off x="277262" y="1761171"/>
        <a:ext cx="1379692" cy="1273497"/>
      </dsp:txXfrm>
    </dsp:sp>
    <dsp:sp modelId="{8FDA219E-1D93-47B0-9B57-118571ECA003}">
      <dsp:nvSpPr>
        <dsp:cNvPr id="0" name=""/>
        <dsp:cNvSpPr/>
      </dsp:nvSpPr>
      <dsp:spPr>
        <a:xfrm>
          <a:off x="2902146" y="1484839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0308C1-EA4B-4168-BEF0-2263A60E47E0}">
      <dsp:nvSpPr>
        <dsp:cNvPr id="0" name=""/>
        <dsp:cNvSpPr/>
      </dsp:nvSpPr>
      <dsp:spPr>
        <a:xfrm>
          <a:off x="404848" y="3496845"/>
          <a:ext cx="685341" cy="68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D94FC-565A-4864-84E9-E1769BE96805}">
      <dsp:nvSpPr>
        <dsp:cNvPr id="0" name=""/>
        <dsp:cNvSpPr/>
      </dsp:nvSpPr>
      <dsp:spPr>
        <a:xfrm>
          <a:off x="5099434" y="1052824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  <a:alpha val="87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Identitat</a:t>
          </a:r>
          <a:r>
            <a:rPr lang="es-ES" sz="1100" kern="1200" dirty="0" smtClean="0"/>
            <a:t> Urbana i cultura</a:t>
          </a:r>
          <a:endParaRPr lang="es-ES" sz="1100" kern="1200" dirty="0"/>
        </a:p>
      </dsp:txBody>
      <dsp:txXfrm>
        <a:off x="5302419" y="1255832"/>
        <a:ext cx="980097" cy="980208"/>
      </dsp:txXfrm>
    </dsp:sp>
    <dsp:sp modelId="{5A647750-79B8-43D7-B9C0-062B67EAE0A7}">
      <dsp:nvSpPr>
        <dsp:cNvPr id="0" name=""/>
        <dsp:cNvSpPr/>
      </dsp:nvSpPr>
      <dsp:spPr>
        <a:xfrm>
          <a:off x="4480529" y="2009472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2D060F-DE70-410A-A10F-BEE3990138D2}">
      <dsp:nvSpPr>
        <dsp:cNvPr id="0" name=""/>
        <dsp:cNvSpPr/>
      </dsp:nvSpPr>
      <dsp:spPr>
        <a:xfrm>
          <a:off x="143998" y="431273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AE2CDB-6227-4908-BBE4-FC3713F4B616}">
      <dsp:nvSpPr>
        <dsp:cNvPr id="0" name=""/>
        <dsp:cNvSpPr/>
      </dsp:nvSpPr>
      <dsp:spPr>
        <a:xfrm>
          <a:off x="2882565" y="392154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4E88EE-75C4-45E4-BB0A-B061EFA85468}">
      <dsp:nvSpPr>
        <dsp:cNvPr id="0" name=""/>
        <dsp:cNvSpPr/>
      </dsp:nvSpPr>
      <dsp:spPr>
        <a:xfrm>
          <a:off x="1313865" y="531205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Mediambient</a:t>
          </a:r>
          <a:r>
            <a:rPr lang="es-ES" sz="1200" kern="1200" dirty="0" smtClean="0"/>
            <a:t> i </a:t>
          </a:r>
          <a:r>
            <a:rPr lang="es-ES" sz="1200" kern="1200" dirty="0" err="1" smtClean="0"/>
            <a:t>paisatge</a:t>
          </a:r>
          <a:endParaRPr lang="es-ES" sz="1200" kern="1200" dirty="0"/>
        </a:p>
      </dsp:txBody>
      <dsp:txXfrm>
        <a:off x="1516850" y="734213"/>
        <a:ext cx="980097" cy="980208"/>
      </dsp:txXfrm>
    </dsp:sp>
    <dsp:sp modelId="{4E1F53E3-2431-478F-B202-C08053046B8E}">
      <dsp:nvSpPr>
        <dsp:cNvPr id="0" name=""/>
        <dsp:cNvSpPr/>
      </dsp:nvSpPr>
      <dsp:spPr>
        <a:xfrm>
          <a:off x="5005651" y="35373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0241BF-17B1-42A7-BBF9-2889B8A4B9F0}">
      <dsp:nvSpPr>
        <dsp:cNvPr id="0" name=""/>
        <dsp:cNvSpPr/>
      </dsp:nvSpPr>
      <dsp:spPr>
        <a:xfrm>
          <a:off x="1068707" y="4247873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Cohesió</a:t>
          </a:r>
          <a:r>
            <a:rPr lang="es-ES" sz="1100" kern="1200" dirty="0" smtClean="0"/>
            <a:t> social Governança</a:t>
          </a:r>
          <a:endParaRPr lang="es-ES" sz="1100" kern="1200" dirty="0"/>
        </a:p>
      </dsp:txBody>
      <dsp:txXfrm>
        <a:off x="1271692" y="4450881"/>
        <a:ext cx="980097" cy="980208"/>
      </dsp:txXfrm>
    </dsp:sp>
    <dsp:sp modelId="{2248A543-E6A6-459E-87FA-DD6E88086195}">
      <dsp:nvSpPr>
        <dsp:cNvPr id="0" name=""/>
        <dsp:cNvSpPr/>
      </dsp:nvSpPr>
      <dsp:spPr>
        <a:xfrm>
          <a:off x="3010542" y="4587545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4F425C-E9F7-40E0-BF75-49D35114216B}">
      <dsp:nvSpPr>
        <dsp:cNvPr id="0" name=""/>
        <dsp:cNvSpPr/>
      </dsp:nvSpPr>
      <dsp:spPr>
        <a:xfrm>
          <a:off x="4112798" y="4138293"/>
          <a:ext cx="1243981" cy="109579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Sistema de </a:t>
          </a:r>
          <a:r>
            <a:rPr lang="es-ES" sz="1100" kern="1200" dirty="0" err="1" smtClean="0"/>
            <a:t>conèixement</a:t>
          </a:r>
          <a:endParaRPr lang="es-ES" sz="1100" kern="1200" dirty="0"/>
        </a:p>
      </dsp:txBody>
      <dsp:txXfrm>
        <a:off x="4294975" y="4298769"/>
        <a:ext cx="879627" cy="774844"/>
      </dsp:txXfrm>
    </dsp:sp>
    <dsp:sp modelId="{6A22544F-34FC-436A-A052-6EC147544B42}">
      <dsp:nvSpPr>
        <dsp:cNvPr id="0" name=""/>
        <dsp:cNvSpPr/>
      </dsp:nvSpPr>
      <dsp:spPr>
        <a:xfrm>
          <a:off x="1385305" y="142999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C2F9CE-BBBE-4ECF-AD1B-95BAA91690D1}">
      <dsp:nvSpPr>
        <dsp:cNvPr id="0" name=""/>
        <dsp:cNvSpPr/>
      </dsp:nvSpPr>
      <dsp:spPr>
        <a:xfrm>
          <a:off x="5005652" y="5774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B13DB-457B-4167-8020-E663164AE5B2}">
      <dsp:nvSpPr>
        <dsp:cNvPr id="0" name=""/>
        <dsp:cNvSpPr/>
      </dsp:nvSpPr>
      <dsp:spPr>
        <a:xfrm>
          <a:off x="1333371" y="1050342"/>
          <a:ext cx="3409221" cy="340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CREIXEMENT URBÀ INTEL·LIGENT</a:t>
          </a:r>
          <a:endParaRPr lang="es-ES" sz="2000" b="1" kern="1200" dirty="0"/>
        </a:p>
      </dsp:txBody>
      <dsp:txXfrm>
        <a:off x="1832640" y="1549697"/>
        <a:ext cx="2410683" cy="2411098"/>
      </dsp:txXfrm>
    </dsp:sp>
    <dsp:sp modelId="{525ABF88-CD57-4005-94CE-740BAD6C482D}">
      <dsp:nvSpPr>
        <dsp:cNvPr id="0" name=""/>
        <dsp:cNvSpPr/>
      </dsp:nvSpPr>
      <dsp:spPr>
        <a:xfrm>
          <a:off x="2388141" y="4245711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DBF27A-EFA2-44EA-A56A-3791E6DEEDB2}">
      <dsp:nvSpPr>
        <dsp:cNvPr id="0" name=""/>
        <dsp:cNvSpPr/>
      </dsp:nvSpPr>
      <dsp:spPr>
        <a:xfrm>
          <a:off x="4968659" y="247317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E22AF4-AB63-4DB2-8C14-64A82C8C1619}">
      <dsp:nvSpPr>
        <dsp:cNvPr id="0" name=""/>
        <dsp:cNvSpPr/>
      </dsp:nvSpPr>
      <dsp:spPr>
        <a:xfrm>
          <a:off x="3655322" y="4538190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692E9E-0124-4AAA-A15B-445A4A016C00}">
      <dsp:nvSpPr>
        <dsp:cNvPr id="0" name=""/>
        <dsp:cNvSpPr/>
      </dsp:nvSpPr>
      <dsp:spPr>
        <a:xfrm>
          <a:off x="2465067" y="147265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84C75-8F0C-439B-A794-DDA234B06D6E}">
      <dsp:nvSpPr>
        <dsp:cNvPr id="0" name=""/>
        <dsp:cNvSpPr/>
      </dsp:nvSpPr>
      <dsp:spPr>
        <a:xfrm>
          <a:off x="1599999" y="304533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7CDAA6-B6B9-43D3-858E-1C2B7A1EB9F3}">
      <dsp:nvSpPr>
        <dsp:cNvPr id="0" name=""/>
        <dsp:cNvSpPr/>
      </dsp:nvSpPr>
      <dsp:spPr>
        <a:xfrm>
          <a:off x="-8482" y="1497421"/>
          <a:ext cx="1951180" cy="180099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Sistema </a:t>
          </a:r>
          <a:r>
            <a:rPr lang="es-ES" sz="1400" kern="1200" dirty="0" err="1" smtClean="0"/>
            <a:t>productiu</a:t>
          </a:r>
          <a:endParaRPr lang="es-ES" sz="1400" kern="1200" dirty="0"/>
        </a:p>
      </dsp:txBody>
      <dsp:txXfrm>
        <a:off x="277262" y="1761171"/>
        <a:ext cx="1379692" cy="1273497"/>
      </dsp:txXfrm>
    </dsp:sp>
    <dsp:sp modelId="{8FDA219E-1D93-47B0-9B57-118571ECA003}">
      <dsp:nvSpPr>
        <dsp:cNvPr id="0" name=""/>
        <dsp:cNvSpPr/>
      </dsp:nvSpPr>
      <dsp:spPr>
        <a:xfrm>
          <a:off x="2902146" y="1484839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0308C1-EA4B-4168-BEF0-2263A60E47E0}">
      <dsp:nvSpPr>
        <dsp:cNvPr id="0" name=""/>
        <dsp:cNvSpPr/>
      </dsp:nvSpPr>
      <dsp:spPr>
        <a:xfrm>
          <a:off x="404848" y="3496845"/>
          <a:ext cx="685341" cy="68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D94FC-565A-4864-84E9-E1769BE96805}">
      <dsp:nvSpPr>
        <dsp:cNvPr id="0" name=""/>
        <dsp:cNvSpPr/>
      </dsp:nvSpPr>
      <dsp:spPr>
        <a:xfrm>
          <a:off x="5099434" y="1052824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  <a:alpha val="87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Identitat</a:t>
          </a:r>
          <a:r>
            <a:rPr lang="es-ES" sz="1100" kern="1200" dirty="0" smtClean="0"/>
            <a:t> Urbana i cultura</a:t>
          </a:r>
          <a:endParaRPr lang="es-ES" sz="1100" kern="1200" dirty="0"/>
        </a:p>
      </dsp:txBody>
      <dsp:txXfrm>
        <a:off x="5302419" y="1255832"/>
        <a:ext cx="980097" cy="980208"/>
      </dsp:txXfrm>
    </dsp:sp>
    <dsp:sp modelId="{5A647750-79B8-43D7-B9C0-062B67EAE0A7}">
      <dsp:nvSpPr>
        <dsp:cNvPr id="0" name=""/>
        <dsp:cNvSpPr/>
      </dsp:nvSpPr>
      <dsp:spPr>
        <a:xfrm>
          <a:off x="4480529" y="2009472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2D060F-DE70-410A-A10F-BEE3990138D2}">
      <dsp:nvSpPr>
        <dsp:cNvPr id="0" name=""/>
        <dsp:cNvSpPr/>
      </dsp:nvSpPr>
      <dsp:spPr>
        <a:xfrm>
          <a:off x="143998" y="431273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AE2CDB-6227-4908-BBE4-FC3713F4B616}">
      <dsp:nvSpPr>
        <dsp:cNvPr id="0" name=""/>
        <dsp:cNvSpPr/>
      </dsp:nvSpPr>
      <dsp:spPr>
        <a:xfrm>
          <a:off x="2882565" y="392154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4E88EE-75C4-45E4-BB0A-B061EFA85468}">
      <dsp:nvSpPr>
        <dsp:cNvPr id="0" name=""/>
        <dsp:cNvSpPr/>
      </dsp:nvSpPr>
      <dsp:spPr>
        <a:xfrm>
          <a:off x="1313865" y="531205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Mediambient</a:t>
          </a:r>
          <a:r>
            <a:rPr lang="es-ES" sz="1200" kern="1200" dirty="0" smtClean="0"/>
            <a:t> i </a:t>
          </a:r>
          <a:r>
            <a:rPr lang="es-ES" sz="1200" kern="1200" dirty="0" err="1" smtClean="0"/>
            <a:t>paisatge</a:t>
          </a:r>
          <a:endParaRPr lang="es-ES" sz="1200" kern="1200" dirty="0"/>
        </a:p>
      </dsp:txBody>
      <dsp:txXfrm>
        <a:off x="1516850" y="734213"/>
        <a:ext cx="980097" cy="980208"/>
      </dsp:txXfrm>
    </dsp:sp>
    <dsp:sp modelId="{4E1F53E3-2431-478F-B202-C08053046B8E}">
      <dsp:nvSpPr>
        <dsp:cNvPr id="0" name=""/>
        <dsp:cNvSpPr/>
      </dsp:nvSpPr>
      <dsp:spPr>
        <a:xfrm>
          <a:off x="5005651" y="35373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0241BF-17B1-42A7-BBF9-2889B8A4B9F0}">
      <dsp:nvSpPr>
        <dsp:cNvPr id="0" name=""/>
        <dsp:cNvSpPr/>
      </dsp:nvSpPr>
      <dsp:spPr>
        <a:xfrm>
          <a:off x="1068707" y="4247873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Cohesió</a:t>
          </a:r>
          <a:r>
            <a:rPr lang="es-ES" sz="1100" kern="1200" dirty="0" smtClean="0"/>
            <a:t> social Governança</a:t>
          </a:r>
          <a:endParaRPr lang="es-ES" sz="1100" kern="1200" dirty="0"/>
        </a:p>
      </dsp:txBody>
      <dsp:txXfrm>
        <a:off x="1271692" y="4450881"/>
        <a:ext cx="980097" cy="980208"/>
      </dsp:txXfrm>
    </dsp:sp>
    <dsp:sp modelId="{2248A543-E6A6-459E-87FA-DD6E88086195}">
      <dsp:nvSpPr>
        <dsp:cNvPr id="0" name=""/>
        <dsp:cNvSpPr/>
      </dsp:nvSpPr>
      <dsp:spPr>
        <a:xfrm>
          <a:off x="3010542" y="4587545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4F425C-E9F7-40E0-BF75-49D35114216B}">
      <dsp:nvSpPr>
        <dsp:cNvPr id="0" name=""/>
        <dsp:cNvSpPr/>
      </dsp:nvSpPr>
      <dsp:spPr>
        <a:xfrm>
          <a:off x="4112798" y="4138293"/>
          <a:ext cx="1243981" cy="109579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Sistema de </a:t>
          </a:r>
          <a:r>
            <a:rPr lang="es-ES" sz="1100" kern="1200" dirty="0" err="1" smtClean="0"/>
            <a:t>conèixement</a:t>
          </a:r>
          <a:endParaRPr lang="es-ES" sz="1100" kern="1200" dirty="0"/>
        </a:p>
      </dsp:txBody>
      <dsp:txXfrm>
        <a:off x="4294975" y="4298769"/>
        <a:ext cx="879627" cy="774844"/>
      </dsp:txXfrm>
    </dsp:sp>
    <dsp:sp modelId="{6A22544F-34FC-436A-A052-6EC147544B42}">
      <dsp:nvSpPr>
        <dsp:cNvPr id="0" name=""/>
        <dsp:cNvSpPr/>
      </dsp:nvSpPr>
      <dsp:spPr>
        <a:xfrm>
          <a:off x="1385305" y="142999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C2F9CE-BBBE-4ECF-AD1B-95BAA91690D1}">
      <dsp:nvSpPr>
        <dsp:cNvPr id="0" name=""/>
        <dsp:cNvSpPr/>
      </dsp:nvSpPr>
      <dsp:spPr>
        <a:xfrm>
          <a:off x="5005652" y="5774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B13DB-457B-4167-8020-E663164AE5B2}">
      <dsp:nvSpPr>
        <dsp:cNvPr id="0" name=""/>
        <dsp:cNvSpPr/>
      </dsp:nvSpPr>
      <dsp:spPr>
        <a:xfrm>
          <a:off x="1333371" y="1050342"/>
          <a:ext cx="3409221" cy="340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CREIXEMENT URBÀ INTEL·LIGENT</a:t>
          </a:r>
          <a:endParaRPr lang="es-ES" sz="2000" b="1" kern="1200" dirty="0"/>
        </a:p>
      </dsp:txBody>
      <dsp:txXfrm>
        <a:off x="1832640" y="1549697"/>
        <a:ext cx="2410683" cy="2411098"/>
      </dsp:txXfrm>
    </dsp:sp>
    <dsp:sp modelId="{525ABF88-CD57-4005-94CE-740BAD6C482D}">
      <dsp:nvSpPr>
        <dsp:cNvPr id="0" name=""/>
        <dsp:cNvSpPr/>
      </dsp:nvSpPr>
      <dsp:spPr>
        <a:xfrm>
          <a:off x="2388141" y="4245711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DBF27A-EFA2-44EA-A56A-3791E6DEEDB2}">
      <dsp:nvSpPr>
        <dsp:cNvPr id="0" name=""/>
        <dsp:cNvSpPr/>
      </dsp:nvSpPr>
      <dsp:spPr>
        <a:xfrm>
          <a:off x="4968659" y="247317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E22AF4-AB63-4DB2-8C14-64A82C8C1619}">
      <dsp:nvSpPr>
        <dsp:cNvPr id="0" name=""/>
        <dsp:cNvSpPr/>
      </dsp:nvSpPr>
      <dsp:spPr>
        <a:xfrm>
          <a:off x="3655322" y="4538190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692E9E-0124-4AAA-A15B-445A4A016C00}">
      <dsp:nvSpPr>
        <dsp:cNvPr id="0" name=""/>
        <dsp:cNvSpPr/>
      </dsp:nvSpPr>
      <dsp:spPr>
        <a:xfrm>
          <a:off x="2465067" y="147265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84C75-8F0C-439B-A794-DDA234B06D6E}">
      <dsp:nvSpPr>
        <dsp:cNvPr id="0" name=""/>
        <dsp:cNvSpPr/>
      </dsp:nvSpPr>
      <dsp:spPr>
        <a:xfrm>
          <a:off x="1599999" y="304533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7CDAA6-B6B9-43D3-858E-1C2B7A1EB9F3}">
      <dsp:nvSpPr>
        <dsp:cNvPr id="0" name=""/>
        <dsp:cNvSpPr/>
      </dsp:nvSpPr>
      <dsp:spPr>
        <a:xfrm>
          <a:off x="-8482" y="1497421"/>
          <a:ext cx="1951180" cy="180099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Sistema </a:t>
          </a:r>
          <a:r>
            <a:rPr lang="es-ES" sz="1400" kern="1200" dirty="0" err="1" smtClean="0"/>
            <a:t>productiu</a:t>
          </a:r>
          <a:endParaRPr lang="es-ES" sz="1400" kern="1200" dirty="0"/>
        </a:p>
      </dsp:txBody>
      <dsp:txXfrm>
        <a:off x="277262" y="1761171"/>
        <a:ext cx="1379692" cy="1273497"/>
      </dsp:txXfrm>
    </dsp:sp>
    <dsp:sp modelId="{8FDA219E-1D93-47B0-9B57-118571ECA003}">
      <dsp:nvSpPr>
        <dsp:cNvPr id="0" name=""/>
        <dsp:cNvSpPr/>
      </dsp:nvSpPr>
      <dsp:spPr>
        <a:xfrm>
          <a:off x="2902146" y="1484839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0308C1-EA4B-4168-BEF0-2263A60E47E0}">
      <dsp:nvSpPr>
        <dsp:cNvPr id="0" name=""/>
        <dsp:cNvSpPr/>
      </dsp:nvSpPr>
      <dsp:spPr>
        <a:xfrm>
          <a:off x="404848" y="3496845"/>
          <a:ext cx="685341" cy="68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D94FC-565A-4864-84E9-E1769BE96805}">
      <dsp:nvSpPr>
        <dsp:cNvPr id="0" name=""/>
        <dsp:cNvSpPr/>
      </dsp:nvSpPr>
      <dsp:spPr>
        <a:xfrm>
          <a:off x="5099434" y="1052824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  <a:alpha val="87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Identitat</a:t>
          </a:r>
          <a:r>
            <a:rPr lang="es-ES" sz="1100" kern="1200" dirty="0" smtClean="0"/>
            <a:t> Urbana i cultura</a:t>
          </a:r>
          <a:endParaRPr lang="es-ES" sz="1100" kern="1200" dirty="0"/>
        </a:p>
      </dsp:txBody>
      <dsp:txXfrm>
        <a:off x="5302419" y="1255832"/>
        <a:ext cx="980097" cy="980208"/>
      </dsp:txXfrm>
    </dsp:sp>
    <dsp:sp modelId="{5A647750-79B8-43D7-B9C0-062B67EAE0A7}">
      <dsp:nvSpPr>
        <dsp:cNvPr id="0" name=""/>
        <dsp:cNvSpPr/>
      </dsp:nvSpPr>
      <dsp:spPr>
        <a:xfrm>
          <a:off x="4480529" y="2009472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2D060F-DE70-410A-A10F-BEE3990138D2}">
      <dsp:nvSpPr>
        <dsp:cNvPr id="0" name=""/>
        <dsp:cNvSpPr/>
      </dsp:nvSpPr>
      <dsp:spPr>
        <a:xfrm>
          <a:off x="143998" y="431273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AE2CDB-6227-4908-BBE4-FC3713F4B616}">
      <dsp:nvSpPr>
        <dsp:cNvPr id="0" name=""/>
        <dsp:cNvSpPr/>
      </dsp:nvSpPr>
      <dsp:spPr>
        <a:xfrm>
          <a:off x="2882565" y="392154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4E88EE-75C4-45E4-BB0A-B061EFA85468}">
      <dsp:nvSpPr>
        <dsp:cNvPr id="0" name=""/>
        <dsp:cNvSpPr/>
      </dsp:nvSpPr>
      <dsp:spPr>
        <a:xfrm>
          <a:off x="1313865" y="531205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Mediambient</a:t>
          </a:r>
          <a:r>
            <a:rPr lang="es-ES" sz="1200" kern="1200" dirty="0" smtClean="0"/>
            <a:t> i </a:t>
          </a:r>
          <a:r>
            <a:rPr lang="es-ES" sz="1200" kern="1200" dirty="0" err="1" smtClean="0"/>
            <a:t>paisatge</a:t>
          </a:r>
          <a:endParaRPr lang="es-ES" sz="1200" kern="1200" dirty="0"/>
        </a:p>
      </dsp:txBody>
      <dsp:txXfrm>
        <a:off x="1516850" y="734213"/>
        <a:ext cx="980097" cy="980208"/>
      </dsp:txXfrm>
    </dsp:sp>
    <dsp:sp modelId="{4E1F53E3-2431-478F-B202-C08053046B8E}">
      <dsp:nvSpPr>
        <dsp:cNvPr id="0" name=""/>
        <dsp:cNvSpPr/>
      </dsp:nvSpPr>
      <dsp:spPr>
        <a:xfrm>
          <a:off x="5005651" y="35373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0241BF-17B1-42A7-BBF9-2889B8A4B9F0}">
      <dsp:nvSpPr>
        <dsp:cNvPr id="0" name=""/>
        <dsp:cNvSpPr/>
      </dsp:nvSpPr>
      <dsp:spPr>
        <a:xfrm>
          <a:off x="1068707" y="4247873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Cohesió</a:t>
          </a:r>
          <a:r>
            <a:rPr lang="es-ES" sz="1100" kern="1200" dirty="0" smtClean="0"/>
            <a:t> social Governança</a:t>
          </a:r>
          <a:endParaRPr lang="es-ES" sz="1100" kern="1200" dirty="0"/>
        </a:p>
      </dsp:txBody>
      <dsp:txXfrm>
        <a:off x="1271692" y="4450881"/>
        <a:ext cx="980097" cy="980208"/>
      </dsp:txXfrm>
    </dsp:sp>
    <dsp:sp modelId="{2248A543-E6A6-459E-87FA-DD6E88086195}">
      <dsp:nvSpPr>
        <dsp:cNvPr id="0" name=""/>
        <dsp:cNvSpPr/>
      </dsp:nvSpPr>
      <dsp:spPr>
        <a:xfrm>
          <a:off x="3010542" y="4587545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4F425C-E9F7-40E0-BF75-49D35114216B}">
      <dsp:nvSpPr>
        <dsp:cNvPr id="0" name=""/>
        <dsp:cNvSpPr/>
      </dsp:nvSpPr>
      <dsp:spPr>
        <a:xfrm>
          <a:off x="4112798" y="4138293"/>
          <a:ext cx="1243981" cy="109579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Sistema de </a:t>
          </a:r>
          <a:r>
            <a:rPr lang="es-ES" sz="1100" kern="1200" dirty="0" err="1" smtClean="0"/>
            <a:t>conèixement</a:t>
          </a:r>
          <a:endParaRPr lang="es-ES" sz="1100" kern="1200" dirty="0"/>
        </a:p>
      </dsp:txBody>
      <dsp:txXfrm>
        <a:off x="4294975" y="4298769"/>
        <a:ext cx="879627" cy="774844"/>
      </dsp:txXfrm>
    </dsp:sp>
    <dsp:sp modelId="{6A22544F-34FC-436A-A052-6EC147544B42}">
      <dsp:nvSpPr>
        <dsp:cNvPr id="0" name=""/>
        <dsp:cNvSpPr/>
      </dsp:nvSpPr>
      <dsp:spPr>
        <a:xfrm>
          <a:off x="1385305" y="142999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C2F9CE-BBBE-4ECF-AD1B-95BAA91690D1}">
      <dsp:nvSpPr>
        <dsp:cNvPr id="0" name=""/>
        <dsp:cNvSpPr/>
      </dsp:nvSpPr>
      <dsp:spPr>
        <a:xfrm>
          <a:off x="5005652" y="5774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B13DB-457B-4167-8020-E663164AE5B2}">
      <dsp:nvSpPr>
        <dsp:cNvPr id="0" name=""/>
        <dsp:cNvSpPr/>
      </dsp:nvSpPr>
      <dsp:spPr>
        <a:xfrm>
          <a:off x="1333371" y="1050342"/>
          <a:ext cx="3409221" cy="340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CREIXEMENT URBÀ INTEL·LIGENT</a:t>
          </a:r>
          <a:endParaRPr lang="es-ES" sz="2000" b="1" kern="1200" dirty="0"/>
        </a:p>
      </dsp:txBody>
      <dsp:txXfrm>
        <a:off x="1832640" y="1549697"/>
        <a:ext cx="2410683" cy="2411098"/>
      </dsp:txXfrm>
    </dsp:sp>
    <dsp:sp modelId="{525ABF88-CD57-4005-94CE-740BAD6C482D}">
      <dsp:nvSpPr>
        <dsp:cNvPr id="0" name=""/>
        <dsp:cNvSpPr/>
      </dsp:nvSpPr>
      <dsp:spPr>
        <a:xfrm>
          <a:off x="2388141" y="4245711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DBF27A-EFA2-44EA-A56A-3791E6DEEDB2}">
      <dsp:nvSpPr>
        <dsp:cNvPr id="0" name=""/>
        <dsp:cNvSpPr/>
      </dsp:nvSpPr>
      <dsp:spPr>
        <a:xfrm>
          <a:off x="4968659" y="247317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E22AF4-AB63-4DB2-8C14-64A82C8C1619}">
      <dsp:nvSpPr>
        <dsp:cNvPr id="0" name=""/>
        <dsp:cNvSpPr/>
      </dsp:nvSpPr>
      <dsp:spPr>
        <a:xfrm>
          <a:off x="3655322" y="4538190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692E9E-0124-4AAA-A15B-445A4A016C00}">
      <dsp:nvSpPr>
        <dsp:cNvPr id="0" name=""/>
        <dsp:cNvSpPr/>
      </dsp:nvSpPr>
      <dsp:spPr>
        <a:xfrm>
          <a:off x="2465067" y="147265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84C75-8F0C-439B-A794-DDA234B06D6E}">
      <dsp:nvSpPr>
        <dsp:cNvPr id="0" name=""/>
        <dsp:cNvSpPr/>
      </dsp:nvSpPr>
      <dsp:spPr>
        <a:xfrm>
          <a:off x="1599999" y="304533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7CDAA6-B6B9-43D3-858E-1C2B7A1EB9F3}">
      <dsp:nvSpPr>
        <dsp:cNvPr id="0" name=""/>
        <dsp:cNvSpPr/>
      </dsp:nvSpPr>
      <dsp:spPr>
        <a:xfrm>
          <a:off x="-8482" y="1497421"/>
          <a:ext cx="1951180" cy="180099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Sistema </a:t>
          </a:r>
          <a:r>
            <a:rPr lang="es-ES" sz="1400" kern="1200" dirty="0" err="1" smtClean="0"/>
            <a:t>productiu</a:t>
          </a:r>
          <a:endParaRPr lang="es-ES" sz="1400" kern="1200" dirty="0"/>
        </a:p>
      </dsp:txBody>
      <dsp:txXfrm>
        <a:off x="277262" y="1761171"/>
        <a:ext cx="1379692" cy="1273497"/>
      </dsp:txXfrm>
    </dsp:sp>
    <dsp:sp modelId="{8FDA219E-1D93-47B0-9B57-118571ECA003}">
      <dsp:nvSpPr>
        <dsp:cNvPr id="0" name=""/>
        <dsp:cNvSpPr/>
      </dsp:nvSpPr>
      <dsp:spPr>
        <a:xfrm>
          <a:off x="2902146" y="1484839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0308C1-EA4B-4168-BEF0-2263A60E47E0}">
      <dsp:nvSpPr>
        <dsp:cNvPr id="0" name=""/>
        <dsp:cNvSpPr/>
      </dsp:nvSpPr>
      <dsp:spPr>
        <a:xfrm>
          <a:off x="404848" y="3496845"/>
          <a:ext cx="685341" cy="68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D94FC-565A-4864-84E9-E1769BE96805}">
      <dsp:nvSpPr>
        <dsp:cNvPr id="0" name=""/>
        <dsp:cNvSpPr/>
      </dsp:nvSpPr>
      <dsp:spPr>
        <a:xfrm>
          <a:off x="5099434" y="1052824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  <a:alpha val="87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Identitat</a:t>
          </a:r>
          <a:r>
            <a:rPr lang="es-ES" sz="1100" kern="1200" dirty="0" smtClean="0"/>
            <a:t> Urbana i cultura</a:t>
          </a:r>
          <a:endParaRPr lang="es-ES" sz="1100" kern="1200" dirty="0"/>
        </a:p>
      </dsp:txBody>
      <dsp:txXfrm>
        <a:off x="5302419" y="1255832"/>
        <a:ext cx="980097" cy="980208"/>
      </dsp:txXfrm>
    </dsp:sp>
    <dsp:sp modelId="{5A647750-79B8-43D7-B9C0-062B67EAE0A7}">
      <dsp:nvSpPr>
        <dsp:cNvPr id="0" name=""/>
        <dsp:cNvSpPr/>
      </dsp:nvSpPr>
      <dsp:spPr>
        <a:xfrm>
          <a:off x="4480529" y="2009472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2D060F-DE70-410A-A10F-BEE3990138D2}">
      <dsp:nvSpPr>
        <dsp:cNvPr id="0" name=""/>
        <dsp:cNvSpPr/>
      </dsp:nvSpPr>
      <dsp:spPr>
        <a:xfrm>
          <a:off x="143998" y="431273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AE2CDB-6227-4908-BBE4-FC3713F4B616}">
      <dsp:nvSpPr>
        <dsp:cNvPr id="0" name=""/>
        <dsp:cNvSpPr/>
      </dsp:nvSpPr>
      <dsp:spPr>
        <a:xfrm>
          <a:off x="2882565" y="392154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4E88EE-75C4-45E4-BB0A-B061EFA85468}">
      <dsp:nvSpPr>
        <dsp:cNvPr id="0" name=""/>
        <dsp:cNvSpPr/>
      </dsp:nvSpPr>
      <dsp:spPr>
        <a:xfrm>
          <a:off x="1313865" y="531205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Mediambient</a:t>
          </a:r>
          <a:r>
            <a:rPr lang="es-ES" sz="1200" kern="1200" dirty="0" smtClean="0"/>
            <a:t> i </a:t>
          </a:r>
          <a:r>
            <a:rPr lang="es-ES" sz="1200" kern="1200" dirty="0" err="1" smtClean="0"/>
            <a:t>paisatge</a:t>
          </a:r>
          <a:endParaRPr lang="es-ES" sz="1200" kern="1200" dirty="0"/>
        </a:p>
      </dsp:txBody>
      <dsp:txXfrm>
        <a:off x="1516850" y="734213"/>
        <a:ext cx="980097" cy="980208"/>
      </dsp:txXfrm>
    </dsp:sp>
    <dsp:sp modelId="{4E1F53E3-2431-478F-B202-C08053046B8E}">
      <dsp:nvSpPr>
        <dsp:cNvPr id="0" name=""/>
        <dsp:cNvSpPr/>
      </dsp:nvSpPr>
      <dsp:spPr>
        <a:xfrm>
          <a:off x="5005651" y="35373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0241BF-17B1-42A7-BBF9-2889B8A4B9F0}">
      <dsp:nvSpPr>
        <dsp:cNvPr id="0" name=""/>
        <dsp:cNvSpPr/>
      </dsp:nvSpPr>
      <dsp:spPr>
        <a:xfrm>
          <a:off x="1068707" y="4247873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Cohesió</a:t>
          </a:r>
          <a:r>
            <a:rPr lang="es-ES" sz="1100" kern="1200" dirty="0" smtClean="0"/>
            <a:t> social Governança</a:t>
          </a:r>
          <a:endParaRPr lang="es-ES" sz="1100" kern="1200" dirty="0"/>
        </a:p>
      </dsp:txBody>
      <dsp:txXfrm>
        <a:off x="1271692" y="4450881"/>
        <a:ext cx="980097" cy="980208"/>
      </dsp:txXfrm>
    </dsp:sp>
    <dsp:sp modelId="{2248A543-E6A6-459E-87FA-DD6E88086195}">
      <dsp:nvSpPr>
        <dsp:cNvPr id="0" name=""/>
        <dsp:cNvSpPr/>
      </dsp:nvSpPr>
      <dsp:spPr>
        <a:xfrm>
          <a:off x="3010542" y="4587545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4F425C-E9F7-40E0-BF75-49D35114216B}">
      <dsp:nvSpPr>
        <dsp:cNvPr id="0" name=""/>
        <dsp:cNvSpPr/>
      </dsp:nvSpPr>
      <dsp:spPr>
        <a:xfrm>
          <a:off x="4112798" y="4138293"/>
          <a:ext cx="1243981" cy="109579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Sistema de </a:t>
          </a:r>
          <a:r>
            <a:rPr lang="es-ES" sz="1100" kern="1200" dirty="0" err="1" smtClean="0"/>
            <a:t>conèixement</a:t>
          </a:r>
          <a:endParaRPr lang="es-ES" sz="1100" kern="1200" dirty="0"/>
        </a:p>
      </dsp:txBody>
      <dsp:txXfrm>
        <a:off x="4294975" y="4298769"/>
        <a:ext cx="879627" cy="774844"/>
      </dsp:txXfrm>
    </dsp:sp>
    <dsp:sp modelId="{6A22544F-34FC-436A-A052-6EC147544B42}">
      <dsp:nvSpPr>
        <dsp:cNvPr id="0" name=""/>
        <dsp:cNvSpPr/>
      </dsp:nvSpPr>
      <dsp:spPr>
        <a:xfrm>
          <a:off x="1385305" y="142999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C2F9CE-BBBE-4ECF-AD1B-95BAA91690D1}">
      <dsp:nvSpPr>
        <dsp:cNvPr id="0" name=""/>
        <dsp:cNvSpPr/>
      </dsp:nvSpPr>
      <dsp:spPr>
        <a:xfrm>
          <a:off x="5005652" y="5774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B13DB-457B-4167-8020-E663164AE5B2}">
      <dsp:nvSpPr>
        <dsp:cNvPr id="0" name=""/>
        <dsp:cNvSpPr/>
      </dsp:nvSpPr>
      <dsp:spPr>
        <a:xfrm>
          <a:off x="1333371" y="1050342"/>
          <a:ext cx="3409221" cy="34098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CREIXEMENT URBÀ INTEL·LIGENT</a:t>
          </a:r>
          <a:endParaRPr lang="es-ES" sz="2000" b="1" kern="1200" dirty="0"/>
        </a:p>
      </dsp:txBody>
      <dsp:txXfrm>
        <a:off x="1832640" y="1549697"/>
        <a:ext cx="2410683" cy="2411098"/>
      </dsp:txXfrm>
    </dsp:sp>
    <dsp:sp modelId="{525ABF88-CD57-4005-94CE-740BAD6C482D}">
      <dsp:nvSpPr>
        <dsp:cNvPr id="0" name=""/>
        <dsp:cNvSpPr/>
      </dsp:nvSpPr>
      <dsp:spPr>
        <a:xfrm>
          <a:off x="2388141" y="4245711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DBF27A-EFA2-44EA-A56A-3791E6DEEDB2}">
      <dsp:nvSpPr>
        <dsp:cNvPr id="0" name=""/>
        <dsp:cNvSpPr/>
      </dsp:nvSpPr>
      <dsp:spPr>
        <a:xfrm>
          <a:off x="4968659" y="247317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E22AF4-AB63-4DB2-8C14-64A82C8C1619}">
      <dsp:nvSpPr>
        <dsp:cNvPr id="0" name=""/>
        <dsp:cNvSpPr/>
      </dsp:nvSpPr>
      <dsp:spPr>
        <a:xfrm>
          <a:off x="3655322" y="4538190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692E9E-0124-4AAA-A15B-445A4A016C00}">
      <dsp:nvSpPr>
        <dsp:cNvPr id="0" name=""/>
        <dsp:cNvSpPr/>
      </dsp:nvSpPr>
      <dsp:spPr>
        <a:xfrm>
          <a:off x="2465067" y="147265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84C75-8F0C-439B-A794-DDA234B06D6E}">
      <dsp:nvSpPr>
        <dsp:cNvPr id="0" name=""/>
        <dsp:cNvSpPr/>
      </dsp:nvSpPr>
      <dsp:spPr>
        <a:xfrm>
          <a:off x="1599999" y="3045332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57CDAA6-B6B9-43D3-858E-1C2B7A1EB9F3}">
      <dsp:nvSpPr>
        <dsp:cNvPr id="0" name=""/>
        <dsp:cNvSpPr/>
      </dsp:nvSpPr>
      <dsp:spPr>
        <a:xfrm>
          <a:off x="-8482" y="1497421"/>
          <a:ext cx="1951180" cy="1800997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Sistema </a:t>
          </a:r>
          <a:r>
            <a:rPr lang="es-ES" sz="1400" kern="1200" dirty="0" err="1" smtClean="0"/>
            <a:t>productiu</a:t>
          </a:r>
          <a:endParaRPr lang="es-ES" sz="1400" kern="1200" dirty="0"/>
        </a:p>
      </dsp:txBody>
      <dsp:txXfrm>
        <a:off x="277262" y="1761171"/>
        <a:ext cx="1379692" cy="1273497"/>
      </dsp:txXfrm>
    </dsp:sp>
    <dsp:sp modelId="{8FDA219E-1D93-47B0-9B57-118571ECA003}">
      <dsp:nvSpPr>
        <dsp:cNvPr id="0" name=""/>
        <dsp:cNvSpPr/>
      </dsp:nvSpPr>
      <dsp:spPr>
        <a:xfrm>
          <a:off x="2902146" y="1484839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0308C1-EA4B-4168-BEF0-2263A60E47E0}">
      <dsp:nvSpPr>
        <dsp:cNvPr id="0" name=""/>
        <dsp:cNvSpPr/>
      </dsp:nvSpPr>
      <dsp:spPr>
        <a:xfrm>
          <a:off x="404848" y="3496845"/>
          <a:ext cx="685341" cy="685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D94FC-565A-4864-84E9-E1769BE96805}">
      <dsp:nvSpPr>
        <dsp:cNvPr id="0" name=""/>
        <dsp:cNvSpPr/>
      </dsp:nvSpPr>
      <dsp:spPr>
        <a:xfrm>
          <a:off x="5099434" y="1052824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  <a:alpha val="87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Identitat</a:t>
          </a:r>
          <a:r>
            <a:rPr lang="es-ES" sz="1100" kern="1200" dirty="0" smtClean="0"/>
            <a:t> Urbana i cultura</a:t>
          </a:r>
          <a:endParaRPr lang="es-ES" sz="1100" kern="1200" dirty="0"/>
        </a:p>
      </dsp:txBody>
      <dsp:txXfrm>
        <a:off x="5302419" y="1255832"/>
        <a:ext cx="980097" cy="980208"/>
      </dsp:txXfrm>
    </dsp:sp>
    <dsp:sp modelId="{5A647750-79B8-43D7-B9C0-062B67EAE0A7}">
      <dsp:nvSpPr>
        <dsp:cNvPr id="0" name=""/>
        <dsp:cNvSpPr/>
      </dsp:nvSpPr>
      <dsp:spPr>
        <a:xfrm>
          <a:off x="4480529" y="2009472"/>
          <a:ext cx="379035" cy="3796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B2D060F-DE70-410A-A10F-BEE3990138D2}">
      <dsp:nvSpPr>
        <dsp:cNvPr id="0" name=""/>
        <dsp:cNvSpPr/>
      </dsp:nvSpPr>
      <dsp:spPr>
        <a:xfrm>
          <a:off x="143998" y="431273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1AE2CDB-6227-4908-BBE4-FC3713F4B616}">
      <dsp:nvSpPr>
        <dsp:cNvPr id="0" name=""/>
        <dsp:cNvSpPr/>
      </dsp:nvSpPr>
      <dsp:spPr>
        <a:xfrm>
          <a:off x="2882565" y="3921548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4E88EE-75C4-45E4-BB0A-B061EFA85468}">
      <dsp:nvSpPr>
        <dsp:cNvPr id="0" name=""/>
        <dsp:cNvSpPr/>
      </dsp:nvSpPr>
      <dsp:spPr>
        <a:xfrm>
          <a:off x="1313865" y="531205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Mediambient</a:t>
          </a:r>
          <a:r>
            <a:rPr lang="es-ES" sz="1200" kern="1200" dirty="0" smtClean="0"/>
            <a:t> i </a:t>
          </a:r>
          <a:r>
            <a:rPr lang="es-ES" sz="1200" kern="1200" dirty="0" err="1" smtClean="0"/>
            <a:t>paisatge</a:t>
          </a:r>
          <a:endParaRPr lang="es-ES" sz="1200" kern="1200" dirty="0"/>
        </a:p>
      </dsp:txBody>
      <dsp:txXfrm>
        <a:off x="1516850" y="734213"/>
        <a:ext cx="980097" cy="980208"/>
      </dsp:txXfrm>
    </dsp:sp>
    <dsp:sp modelId="{4E1F53E3-2431-478F-B202-C08053046B8E}">
      <dsp:nvSpPr>
        <dsp:cNvPr id="0" name=""/>
        <dsp:cNvSpPr/>
      </dsp:nvSpPr>
      <dsp:spPr>
        <a:xfrm>
          <a:off x="5005651" y="35373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0241BF-17B1-42A7-BBF9-2889B8A4B9F0}">
      <dsp:nvSpPr>
        <dsp:cNvPr id="0" name=""/>
        <dsp:cNvSpPr/>
      </dsp:nvSpPr>
      <dsp:spPr>
        <a:xfrm>
          <a:off x="1068707" y="4247873"/>
          <a:ext cx="1386067" cy="1386224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err="1" smtClean="0"/>
            <a:t>Cohesió</a:t>
          </a:r>
          <a:r>
            <a:rPr lang="es-ES" sz="1100" kern="1200" dirty="0" smtClean="0"/>
            <a:t> social Governança</a:t>
          </a:r>
          <a:endParaRPr lang="es-ES" sz="1100" kern="1200" dirty="0"/>
        </a:p>
      </dsp:txBody>
      <dsp:txXfrm>
        <a:off x="1271692" y="4450881"/>
        <a:ext cx="980097" cy="980208"/>
      </dsp:txXfrm>
    </dsp:sp>
    <dsp:sp modelId="{2248A543-E6A6-459E-87FA-DD6E88086195}">
      <dsp:nvSpPr>
        <dsp:cNvPr id="0" name=""/>
        <dsp:cNvSpPr/>
      </dsp:nvSpPr>
      <dsp:spPr>
        <a:xfrm>
          <a:off x="3010542" y="4587545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4F425C-E9F7-40E0-BF75-49D35114216B}">
      <dsp:nvSpPr>
        <dsp:cNvPr id="0" name=""/>
        <dsp:cNvSpPr/>
      </dsp:nvSpPr>
      <dsp:spPr>
        <a:xfrm>
          <a:off x="4112798" y="4138293"/>
          <a:ext cx="1243981" cy="109579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Sistema de </a:t>
          </a:r>
          <a:r>
            <a:rPr lang="es-ES" sz="1100" kern="1200" dirty="0" err="1" smtClean="0"/>
            <a:t>conèixement</a:t>
          </a:r>
          <a:endParaRPr lang="es-ES" sz="1100" kern="1200" dirty="0"/>
        </a:p>
      </dsp:txBody>
      <dsp:txXfrm>
        <a:off x="4294975" y="4298769"/>
        <a:ext cx="879627" cy="774844"/>
      </dsp:txXfrm>
    </dsp:sp>
    <dsp:sp modelId="{6A22544F-34FC-436A-A052-6EC147544B42}">
      <dsp:nvSpPr>
        <dsp:cNvPr id="0" name=""/>
        <dsp:cNvSpPr/>
      </dsp:nvSpPr>
      <dsp:spPr>
        <a:xfrm>
          <a:off x="1385305" y="142999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C2F9CE-BBBE-4ECF-AD1B-95BAA91690D1}">
      <dsp:nvSpPr>
        <dsp:cNvPr id="0" name=""/>
        <dsp:cNvSpPr/>
      </dsp:nvSpPr>
      <dsp:spPr>
        <a:xfrm>
          <a:off x="5005652" y="577479"/>
          <a:ext cx="274835" cy="2748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CA8EC9D-1994-4FE7-9CA1-E6C8279D4A55}" type="datetimeFigureOut">
              <a:rPr lang="es-ES" smtClean="0"/>
              <a:t>09/05/2016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60E8827-8750-4427-8340-235C623A9F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8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113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643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581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5687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735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A0FE-87F3-49C5-9306-383BDB022231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8851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A0FE-87F3-49C5-9306-383BDB022231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562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A0FE-87F3-49C5-9306-383BDB022231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562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A0FE-87F3-49C5-9306-383BDB022231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562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A0FE-87F3-49C5-9306-383BDB022231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56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A0FE-87F3-49C5-9306-383BDB022231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562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A0FE-87F3-49C5-9306-383BDB022231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562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A0FE-87F3-49C5-9306-383BDB022231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562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A0FE-87F3-49C5-9306-383BDB022231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562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A0FE-87F3-49C5-9306-383BDB022231}" type="slidenum">
              <a:rPr lang="es-CL" smtClean="0"/>
              <a:pPr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562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A0FE-87F3-49C5-9306-383BDB022231}" type="slidenum">
              <a:rPr lang="es-CL" smtClean="0"/>
              <a:pPr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562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5A0FE-87F3-49C5-9306-383BDB022231}" type="slidenum">
              <a:rPr lang="es-CL" smtClean="0"/>
              <a:pPr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156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04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313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07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03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8827-8750-4427-8340-235C623A9F8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32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35" descr="Imagen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6" descr="Imagen1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143125"/>
            <a:ext cx="9144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09/05/2016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09/05/2016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09/05/2016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09/05/2016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09/05/2016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09/05/2016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5CA03-DF6C-4733-A437-310EABC56765}" type="datetimeFigureOut">
              <a:rPr lang="es-ES" smtClean="0"/>
              <a:pPr/>
              <a:t>09/05/2016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>
    <p:zoom/>
    <p:sndAc>
      <p:stSnd>
        <p:snd r:embed="rId1" name="wind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A7E7C60-1A7E-4586-8881-F5E8309BC07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F75CA03-DF6C-4733-A437-310EABC56765}" type="datetimeFigureOut">
              <a:rPr lang="es-ES" smtClean="0"/>
              <a:pPr/>
              <a:t>09/05/2016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>
    <p:zoom/>
    <p:sndAc>
      <p:stSnd>
        <p:snd r:embed="rId13" name="wind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jpeg"/><Relationship Id="rId5" Type="http://schemas.openxmlformats.org/officeDocument/2006/relationships/diagramData" Target="../diagrams/data1.xml"/><Relationship Id="rId10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mp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tmp"/><Relationship Id="rId4" Type="http://schemas.openxmlformats.org/officeDocument/2006/relationships/hyperlink" Target="http://www.exceltur.org/wp-content/uploads/2016/02/Bar%C3%B3metro-Rentabilidad-y-el-Empleo-Balance-2015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tm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audio" Target="../media/audio1.wav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Economía </a:t>
            </a: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1290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668344" y="5563504"/>
            <a:ext cx="125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Pau </a:t>
            </a:r>
            <a:r>
              <a:rPr lang="es-ES" dirty="0" err="1" smtClean="0"/>
              <a:t>Rausell</a:t>
            </a:r>
            <a:endParaRPr lang="es-ES" dirty="0"/>
          </a:p>
        </p:txBody>
      </p:sp>
      <p:pic>
        <p:nvPicPr>
          <p:cNvPr id="1026" name="Picture 2" descr="http://3.bp.blogspot.com/_wvEpHZdflNk/TRs1365CSwI/AAAAAAAAADI/FNIg9RHMoYM/s1600/creative_common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142" y="5949280"/>
            <a:ext cx="1310346" cy="495234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1790" y="2723307"/>
            <a:ext cx="7620000" cy="1143000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55576" y="4046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 SECTOR TURÍSTICO</a:t>
            </a:r>
            <a:endParaRPr lang="en-GB" dirty="0"/>
          </a:p>
        </p:txBody>
      </p:sp>
      <p:pic>
        <p:nvPicPr>
          <p:cNvPr id="5" name="Imagen 4" descr="coyuntura.pdf - Google Chro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5" t="25291" r="30312" b="26744"/>
          <a:stretch/>
        </p:blipFill>
        <p:spPr>
          <a:xfrm>
            <a:off x="323528" y="951309"/>
            <a:ext cx="6984852" cy="451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42772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755576" y="4046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 SECTOR TURÍSTICO</a:t>
            </a:r>
            <a:endParaRPr lang="en-GB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1536700"/>
            <a:ext cx="7137400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44995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2-06-07 a las 00.38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3938559" cy="3600400"/>
          </a:xfrm>
          <a:prstGeom prst="rect">
            <a:avLst/>
          </a:prstGeom>
        </p:spPr>
      </p:pic>
      <p:pic>
        <p:nvPicPr>
          <p:cNvPr id="4" name="Imagen 3" descr="Captura de pantalla 2012-06-07 a las 00.39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96752"/>
            <a:ext cx="4179915" cy="35413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5576" y="40466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EL SECTOR TURÍSTICO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877736"/>
      </p:ext>
    </p:extLst>
  </p:cSld>
  <p:clrMapOvr>
    <a:masterClrMapping/>
  </p:clrMapOvr>
  <p:transition spd="slow">
    <p:zoom/>
    <p:sndAc>
      <p:stSnd>
        <p:snd r:embed="rId3" name="wind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Barómetro-Rentabilidad-y-el-Empleo-Balance-2015.pdf - Google Chrome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23837" r="23226" b="12210"/>
          <a:stretch/>
        </p:blipFill>
        <p:spPr>
          <a:xfrm>
            <a:off x="179512" y="332656"/>
            <a:ext cx="8510034" cy="57606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43608" y="6021288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http://www.exceltur.org/wp-content/uploads/2016/02/Bar%C3%B3metro-Rentabilidad-y-el-Empleo-Balance-2015.pdf</a:t>
            </a:r>
          </a:p>
        </p:txBody>
      </p:sp>
    </p:spTree>
    <p:extLst>
      <p:ext uri="{BB962C8B-B14F-4D97-AF65-F5344CB8AC3E}">
        <p14:creationId xmlns:p14="http://schemas.microsoft.com/office/powerpoint/2010/main" val="1021931654"/>
      </p:ext>
    </p:extLst>
  </p:cSld>
  <p:clrMapOvr>
    <a:masterClrMapping/>
  </p:clrMapOvr>
  <p:transition spd="slow">
    <p:zoom/>
    <p:sndAc>
      <p:stSnd>
        <p:snd r:embed="rId3" name="wind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Barómetro-Rentabilidad-y-el-Empleo-Balance-2015.pdf - Google Chrome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22384" r="21651" b="15116"/>
          <a:stretch/>
        </p:blipFill>
        <p:spPr>
          <a:xfrm>
            <a:off x="115879" y="764704"/>
            <a:ext cx="8781623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02162"/>
      </p:ext>
    </p:extLst>
  </p:cSld>
  <p:clrMapOvr>
    <a:masterClrMapping/>
  </p:clrMapOvr>
  <p:transition spd="slow">
    <p:zoom/>
    <p:sndAc>
      <p:stSnd>
        <p:snd r:embed="rId3" name="wind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1944216" cy="250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Marcador de contenido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 smtClean="0"/>
          </a:p>
          <a:p>
            <a:endParaRPr lang="es-CL" dirty="0"/>
          </a:p>
          <a:p>
            <a:r>
              <a:rPr lang="es-ES" dirty="0"/>
              <a:t>Des de el </a:t>
            </a:r>
            <a:r>
              <a:rPr lang="es-ES" dirty="0" err="1"/>
              <a:t>punt</a:t>
            </a:r>
            <a:r>
              <a:rPr lang="es-ES" dirty="0"/>
              <a:t> de vista de la </a:t>
            </a:r>
            <a:r>
              <a:rPr lang="es-ES" dirty="0" err="1"/>
              <a:t>caracterització</a:t>
            </a:r>
            <a:r>
              <a:rPr lang="es-ES" dirty="0"/>
              <a:t> urbana </a:t>
            </a:r>
            <a:r>
              <a:rPr lang="es-ES" dirty="0" err="1"/>
              <a:t>podem</a:t>
            </a:r>
            <a:r>
              <a:rPr lang="es-ES" dirty="0"/>
              <a:t> definir a </a:t>
            </a:r>
            <a:r>
              <a:rPr lang="es-ES" dirty="0" err="1"/>
              <a:t>Gandia</a:t>
            </a:r>
            <a:r>
              <a:rPr lang="es-ES" dirty="0"/>
              <a:t>/</a:t>
            </a:r>
            <a:r>
              <a:rPr lang="es-ES" dirty="0" err="1"/>
              <a:t>Safor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un </a:t>
            </a:r>
            <a:r>
              <a:rPr lang="es-ES" b="1" dirty="0" err="1"/>
              <a:t>àrea</a:t>
            </a:r>
            <a:r>
              <a:rPr lang="es-ES" b="1" dirty="0"/>
              <a:t> urbana integrada</a:t>
            </a:r>
            <a:r>
              <a:rPr lang="es-ES" dirty="0"/>
              <a:t>, SMESTO, </a:t>
            </a:r>
            <a:r>
              <a:rPr lang="es-ES" b="1" dirty="0"/>
              <a:t>no </a:t>
            </a:r>
            <a:r>
              <a:rPr lang="es-ES" b="1" dirty="0" err="1"/>
              <a:t>especialitzada</a:t>
            </a:r>
            <a:r>
              <a:rPr lang="es-ES" dirty="0"/>
              <a:t>, </a:t>
            </a:r>
            <a:r>
              <a:rPr lang="es-ES" dirty="0" err="1"/>
              <a:t>amb</a:t>
            </a:r>
            <a:r>
              <a:rPr lang="es-ES" dirty="0"/>
              <a:t> un potencial de </a:t>
            </a:r>
            <a:r>
              <a:rPr lang="es-ES" b="1" dirty="0" err="1"/>
              <a:t>connectivitat</a:t>
            </a:r>
            <a:r>
              <a:rPr lang="es-ES" b="1" dirty="0"/>
              <a:t>  </a:t>
            </a:r>
            <a:r>
              <a:rPr lang="es-ES" b="1" dirty="0" err="1"/>
              <a:t>mig</a:t>
            </a:r>
            <a:r>
              <a:rPr lang="es-ES" b="1" dirty="0"/>
              <a:t>/</a:t>
            </a:r>
            <a:r>
              <a:rPr lang="es-ES" b="1" dirty="0" err="1"/>
              <a:t>alt</a:t>
            </a:r>
            <a:r>
              <a:rPr lang="es-ES" b="1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cert</a:t>
            </a:r>
            <a:r>
              <a:rPr lang="es-ES" dirty="0"/>
              <a:t> </a:t>
            </a:r>
            <a:r>
              <a:rPr lang="es-ES" dirty="0" err="1"/>
              <a:t>grau</a:t>
            </a:r>
            <a:r>
              <a:rPr lang="es-ES" dirty="0"/>
              <a:t> </a:t>
            </a:r>
            <a:r>
              <a:rPr lang="es-ES" b="1" dirty="0" err="1"/>
              <a:t>independència</a:t>
            </a:r>
            <a:r>
              <a:rPr lang="es-ES" b="1" dirty="0"/>
              <a:t> funcional 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espais</a:t>
            </a:r>
            <a:r>
              <a:rPr lang="es-ES" dirty="0"/>
              <a:t> </a:t>
            </a:r>
            <a:r>
              <a:rPr lang="es-ES" dirty="0" err="1"/>
              <a:t>metropolitans</a:t>
            </a:r>
            <a:r>
              <a:rPr lang="es-ES" dirty="0"/>
              <a:t> de </a:t>
            </a:r>
            <a:r>
              <a:rPr lang="es-ES" dirty="0" err="1"/>
              <a:t>València</a:t>
            </a:r>
            <a:r>
              <a:rPr lang="es-ES" dirty="0"/>
              <a:t>  i Alacant/</a:t>
            </a:r>
            <a:r>
              <a:rPr lang="es-ES" dirty="0" err="1"/>
              <a:t>Elx</a:t>
            </a:r>
            <a:r>
              <a:rPr lang="es-ES" dirty="0"/>
              <a:t> </a:t>
            </a:r>
            <a:r>
              <a:rPr lang="es-ES" dirty="0" err="1"/>
              <a:t>inserit</a:t>
            </a:r>
            <a:r>
              <a:rPr lang="es-ES" dirty="0"/>
              <a:t> en una </a:t>
            </a:r>
            <a:r>
              <a:rPr lang="es-ES" dirty="0" err="1"/>
              <a:t>xarxa</a:t>
            </a:r>
            <a:r>
              <a:rPr lang="es-ES" dirty="0"/>
              <a:t> regional </a:t>
            </a:r>
            <a:r>
              <a:rPr lang="es-ES" dirty="0" err="1"/>
              <a:t>d’altres</a:t>
            </a:r>
            <a:r>
              <a:rPr lang="es-ES" dirty="0"/>
              <a:t> SMESTO (CCV) i </a:t>
            </a:r>
            <a:r>
              <a:rPr lang="es-ES" b="1" dirty="0"/>
              <a:t>en un </a:t>
            </a:r>
            <a:r>
              <a:rPr lang="es-ES" b="1" dirty="0" err="1"/>
              <a:t>espai</a:t>
            </a:r>
            <a:r>
              <a:rPr lang="es-ES" b="1" dirty="0"/>
              <a:t> de </a:t>
            </a:r>
            <a:r>
              <a:rPr lang="es-ES" b="1" dirty="0" err="1"/>
              <a:t>creixement</a:t>
            </a:r>
            <a:r>
              <a:rPr lang="es-ES" b="1" dirty="0"/>
              <a:t> </a:t>
            </a:r>
            <a:r>
              <a:rPr lang="es-ES" b="1" dirty="0" err="1"/>
              <a:t>dinàmic</a:t>
            </a:r>
            <a:r>
              <a:rPr lang="es-ES" dirty="0"/>
              <a:t> (</a:t>
            </a:r>
            <a:r>
              <a:rPr lang="es-ES" dirty="0" err="1"/>
              <a:t>Arc</a:t>
            </a:r>
            <a:r>
              <a:rPr lang="es-ES" dirty="0"/>
              <a:t> </a:t>
            </a:r>
            <a:r>
              <a:rPr lang="es-ES" dirty="0" err="1"/>
              <a:t>Mediterràni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2" name="1 Rectángulo redondeado"/>
          <p:cNvSpPr/>
          <p:nvPr/>
        </p:nvSpPr>
        <p:spPr>
          <a:xfrm>
            <a:off x="467544" y="188640"/>
            <a:ext cx="1656184" cy="64807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gandia.org/image/image_gallery?uuid=3d45e8a4-d62e-41ef-b0dd-ac617e1d7b0f&amp;groupId=14&amp;t=12965526334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236104" cy="16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andia.org/image/image_gallery?uuid=6c7ab58b-aed2-4226-8979-39d19834918e&amp;groupId=14&amp;t=12977591563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9497" y="2457176"/>
            <a:ext cx="1804245" cy="129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andia.org/image/image_gallery?uuid=bca1849e-5819-463d-9256-e053b3518d58&amp;groupId=14&amp;t=129775915609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583" y="4502048"/>
            <a:ext cx="2117818" cy="141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Título"/>
          <p:cNvSpPr>
            <a:spLocks noGrp="1"/>
          </p:cNvSpPr>
          <p:nvPr>
            <p:ph type="title"/>
          </p:nvPr>
        </p:nvSpPr>
        <p:spPr>
          <a:xfrm>
            <a:off x="4139952" y="288148"/>
            <a:ext cx="3898776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400" dirty="0" err="1"/>
              <a:t>Gandia</a:t>
            </a:r>
            <a:r>
              <a:rPr lang="es-ES" sz="2400" dirty="0"/>
              <a:t> i La </a:t>
            </a:r>
            <a:r>
              <a:rPr lang="es-ES" sz="2400" dirty="0" err="1"/>
              <a:t>Safor</a:t>
            </a:r>
            <a:r>
              <a:rPr lang="es-ES" sz="2400" dirty="0"/>
              <a:t>. </a:t>
            </a:r>
            <a:r>
              <a:rPr lang="es-ES" sz="2400" dirty="0" err="1"/>
              <a:t>Apunts</a:t>
            </a:r>
            <a:r>
              <a:rPr lang="es-ES" sz="2400" dirty="0"/>
              <a:t> de prospectiva per a una </a:t>
            </a:r>
            <a:r>
              <a:rPr lang="es-ES" sz="2400" dirty="0" err="1"/>
              <a:t>estratègia</a:t>
            </a:r>
            <a:r>
              <a:rPr lang="es-ES" sz="2400" dirty="0"/>
              <a:t> urbana </a:t>
            </a:r>
            <a:r>
              <a:rPr lang="es-ES" sz="2400" dirty="0" err="1"/>
              <a:t>intel·ligent</a:t>
            </a:r>
            <a:endParaRPr lang="es-CL" sz="24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951101"/>
            <a:ext cx="1951432" cy="63159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079572"/>
            <a:ext cx="681228" cy="5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27432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3610489444"/>
              </p:ext>
            </p:extLst>
          </p:nvPr>
        </p:nvGraphicFramePr>
        <p:xfrm>
          <a:off x="1547664" y="764704"/>
          <a:ext cx="712879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5" name="18 Título"/>
          <p:cNvSpPr>
            <a:spLocks noGrp="1"/>
          </p:cNvSpPr>
          <p:nvPr>
            <p:ph type="title"/>
          </p:nvPr>
        </p:nvSpPr>
        <p:spPr>
          <a:xfrm>
            <a:off x="3230" y="0"/>
            <a:ext cx="9140769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400" dirty="0" err="1"/>
              <a:t>Gandia</a:t>
            </a:r>
            <a:r>
              <a:rPr lang="es-ES" sz="2400" dirty="0"/>
              <a:t> i La </a:t>
            </a:r>
            <a:r>
              <a:rPr lang="es-ES" sz="2400" dirty="0" err="1"/>
              <a:t>Safor</a:t>
            </a:r>
            <a:r>
              <a:rPr lang="es-ES" sz="2400" dirty="0"/>
              <a:t>. </a:t>
            </a:r>
            <a:r>
              <a:rPr lang="es-ES" sz="2400" dirty="0" err="1"/>
              <a:t>Apunts</a:t>
            </a:r>
            <a:r>
              <a:rPr lang="es-ES" sz="2400" dirty="0"/>
              <a:t> de prospectiva per a una </a:t>
            </a:r>
            <a:r>
              <a:rPr lang="es-ES" sz="2400" dirty="0" err="1"/>
              <a:t>estratègia</a:t>
            </a:r>
            <a:r>
              <a:rPr lang="es-ES" sz="2400" dirty="0"/>
              <a:t> urbana </a:t>
            </a:r>
            <a:r>
              <a:rPr lang="es-ES" sz="2400" dirty="0" err="1"/>
              <a:t>intel·ligent</a:t>
            </a:r>
            <a:endParaRPr lang="es-CL" sz="2400" dirty="0"/>
          </a:p>
        </p:txBody>
      </p:sp>
      <p:grpSp>
        <p:nvGrpSpPr>
          <p:cNvPr id="2" name="1 Grupo"/>
          <p:cNvGrpSpPr/>
          <p:nvPr/>
        </p:nvGrpSpPr>
        <p:grpSpPr>
          <a:xfrm>
            <a:off x="3887260" y="2044833"/>
            <a:ext cx="4422483" cy="1166542"/>
            <a:chOff x="3887260" y="2044833"/>
            <a:chExt cx="4422483" cy="1166542"/>
          </a:xfrm>
        </p:grpSpPr>
        <p:sp>
          <p:nvSpPr>
            <p:cNvPr id="66" name="65 CuadroTexto"/>
            <p:cNvSpPr txBox="1"/>
            <p:nvPr/>
          </p:nvSpPr>
          <p:spPr>
            <a:xfrm>
              <a:off x="5306485" y="2044833"/>
              <a:ext cx="300325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dirty="0" smtClean="0"/>
                <a:t>Estil de Vida.  </a:t>
              </a:r>
              <a:r>
                <a:rPr lang="es-ES" dirty="0" err="1" smtClean="0"/>
                <a:t>Qualitat</a:t>
              </a:r>
              <a:r>
                <a:rPr lang="es-ES" dirty="0" smtClean="0"/>
                <a:t> de Vida</a:t>
              </a:r>
              <a:endParaRPr lang="es-ES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4238228" y="2934376"/>
              <a:ext cx="2054207" cy="276999"/>
            </a:xfrm>
            <a:prstGeom prst="rect">
              <a:avLst/>
            </a:prstGeom>
            <a:ln w="3175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DIETA MEDITERRÀNIA</a:t>
              </a:r>
              <a:endParaRPr lang="es-ES" sz="1200" dirty="0"/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3887260" y="2546325"/>
              <a:ext cx="2055371" cy="2539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Salut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Esport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Alimentació.Cultura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</a:t>
              </a:r>
              <a:endParaRPr lang="es-E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179512" y="5589240"/>
            <a:ext cx="86409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1) </a:t>
            </a:r>
            <a:r>
              <a:rPr lang="es-ES" dirty="0" err="1"/>
              <a:t>Aprofitar</a:t>
            </a:r>
            <a:r>
              <a:rPr lang="es-ES" dirty="0"/>
              <a:t> i </a:t>
            </a:r>
            <a:r>
              <a:rPr lang="es-ES" dirty="0" err="1"/>
              <a:t>matenir</a:t>
            </a:r>
            <a:r>
              <a:rPr lang="es-ES" dirty="0"/>
              <a:t> la </a:t>
            </a:r>
            <a:r>
              <a:rPr lang="es-ES" dirty="0" err="1"/>
              <a:t>diversitat</a:t>
            </a:r>
            <a:r>
              <a:rPr lang="es-ES" dirty="0"/>
              <a:t> productiva, </a:t>
            </a:r>
            <a:r>
              <a:rPr lang="es-ES" dirty="0" err="1"/>
              <a:t>ampliant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avantatges</a:t>
            </a:r>
            <a:r>
              <a:rPr lang="es-ES" dirty="0"/>
              <a:t> del sector que han </a:t>
            </a:r>
            <a:r>
              <a:rPr lang="es-ES" dirty="0" err="1"/>
              <a:t>estat</a:t>
            </a:r>
            <a:r>
              <a:rPr lang="es-ES" dirty="0"/>
              <a:t> </a:t>
            </a:r>
            <a:r>
              <a:rPr lang="es-ES" dirty="0" err="1"/>
              <a:t>importants</a:t>
            </a:r>
            <a:r>
              <a:rPr lang="es-ES" dirty="0"/>
              <a:t> per al </a:t>
            </a:r>
            <a:r>
              <a:rPr lang="es-ES" dirty="0" err="1"/>
              <a:t>desenvolupament</a:t>
            </a:r>
            <a:r>
              <a:rPr lang="es-ES" dirty="0"/>
              <a:t> </a:t>
            </a:r>
            <a:r>
              <a:rPr lang="es-ES" dirty="0" err="1"/>
              <a:t>econòmic</a:t>
            </a:r>
            <a:r>
              <a:rPr lang="es-ES" dirty="0"/>
              <a:t> de </a:t>
            </a:r>
            <a:r>
              <a:rPr lang="es-ES" dirty="0" err="1"/>
              <a:t>Gandia</a:t>
            </a:r>
            <a:r>
              <a:rPr lang="es-ES" dirty="0"/>
              <a:t>–La </a:t>
            </a:r>
            <a:r>
              <a:rPr lang="es-ES" dirty="0" err="1"/>
              <a:t>Safor</a:t>
            </a:r>
            <a:r>
              <a:rPr lang="es-ES" dirty="0"/>
              <a:t> como el </a:t>
            </a:r>
            <a:r>
              <a:rPr lang="es-ES" dirty="0" err="1"/>
              <a:t>Comerç</a:t>
            </a:r>
            <a:r>
              <a:rPr lang="es-ES" dirty="0"/>
              <a:t> i el  </a:t>
            </a:r>
            <a:r>
              <a:rPr lang="es-ES" dirty="0" err="1"/>
              <a:t>turisme</a:t>
            </a:r>
            <a:r>
              <a:rPr lang="es-ES" dirty="0"/>
              <a:t>.</a:t>
            </a:r>
          </a:p>
        </p:txBody>
      </p:sp>
      <p:sp>
        <p:nvSpPr>
          <p:cNvPr id="69" name="68 CuadroTexto"/>
          <p:cNvSpPr txBox="1"/>
          <p:nvPr/>
        </p:nvSpPr>
        <p:spPr>
          <a:xfrm>
            <a:off x="1431572" y="1691379"/>
            <a:ext cx="82464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dirty="0" err="1" smtClean="0">
                <a:solidFill>
                  <a:schemeClr val="accent3">
                    <a:lumMod val="75000"/>
                  </a:schemeClr>
                </a:solidFill>
              </a:rPr>
              <a:t>Turisme</a:t>
            </a:r>
            <a:r>
              <a:rPr lang="es-ES" sz="14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1100808" y="2044833"/>
            <a:ext cx="74308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dirty="0" err="1" smtClean="0">
                <a:solidFill>
                  <a:schemeClr val="accent3">
                    <a:lumMod val="75000"/>
                  </a:schemeClr>
                </a:solidFill>
              </a:rPr>
              <a:t>Comerç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-36512" y="116632"/>
            <a:ext cx="3423389" cy="3270767"/>
            <a:chOff x="-36512" y="116632"/>
            <a:chExt cx="3423389" cy="3270767"/>
          </a:xfrm>
        </p:grpSpPr>
        <p:grpSp>
          <p:nvGrpSpPr>
            <p:cNvPr id="4" name="3 Grupo"/>
            <p:cNvGrpSpPr/>
            <p:nvPr/>
          </p:nvGrpSpPr>
          <p:grpSpPr>
            <a:xfrm>
              <a:off x="-36512" y="2126691"/>
              <a:ext cx="1279321" cy="1260708"/>
              <a:chOff x="-36512" y="2126691"/>
              <a:chExt cx="1279321" cy="1260708"/>
            </a:xfrm>
          </p:grpSpPr>
          <p:sp>
            <p:nvSpPr>
              <p:cNvPr id="71" name="70 Rectángulo"/>
              <p:cNvSpPr/>
              <p:nvPr/>
            </p:nvSpPr>
            <p:spPr>
              <a:xfrm>
                <a:off x="0" y="2126691"/>
                <a:ext cx="1115616" cy="1260708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2" name="71 CuadroTexto"/>
              <p:cNvSpPr txBox="1"/>
              <p:nvPr/>
            </p:nvSpPr>
            <p:spPr>
              <a:xfrm>
                <a:off x="-29849" y="2126691"/>
                <a:ext cx="127265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>
                    <a:solidFill>
                      <a:schemeClr val="accent6">
                        <a:lumMod val="50000"/>
                      </a:schemeClr>
                    </a:solidFill>
                  </a:rPr>
                  <a:t>8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.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Incorporació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radical  de les TIC a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l’àmbit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del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comerç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.</a:t>
                </a:r>
                <a:endParaRPr lang="es-ES" sz="1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3" name="72 CuadroTexto"/>
              <p:cNvSpPr txBox="1"/>
              <p:nvPr/>
            </p:nvSpPr>
            <p:spPr>
              <a:xfrm>
                <a:off x="-36512" y="2641287"/>
                <a:ext cx="127265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>
                    <a:solidFill>
                      <a:schemeClr val="accent6">
                        <a:lumMod val="50000"/>
                      </a:schemeClr>
                    </a:solidFill>
                  </a:rPr>
                  <a:t>9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.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Innovació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i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flexibilització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del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model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comercial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urbà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.</a:t>
                </a:r>
                <a:endParaRPr lang="es-ES" sz="1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" name="4 Grupo"/>
            <p:cNvGrpSpPr/>
            <p:nvPr/>
          </p:nvGrpSpPr>
          <p:grpSpPr>
            <a:xfrm>
              <a:off x="1802701" y="116632"/>
              <a:ext cx="1584176" cy="1643990"/>
              <a:chOff x="1802701" y="116632"/>
              <a:chExt cx="1584176" cy="1643990"/>
            </a:xfrm>
          </p:grpSpPr>
          <p:sp>
            <p:nvSpPr>
              <p:cNvPr id="74" name="73 Rectángulo"/>
              <p:cNvSpPr/>
              <p:nvPr/>
            </p:nvSpPr>
            <p:spPr>
              <a:xfrm>
                <a:off x="1802701" y="116632"/>
                <a:ext cx="1452856" cy="164399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dk1"/>
                  </a:solidFill>
                </a:endParaRPr>
              </a:p>
            </p:txBody>
          </p:sp>
          <p:sp>
            <p:nvSpPr>
              <p:cNvPr id="75" name="74 CuadroTexto"/>
              <p:cNvSpPr txBox="1"/>
              <p:nvPr/>
            </p:nvSpPr>
            <p:spPr>
              <a:xfrm>
                <a:off x="1802701" y="133182"/>
                <a:ext cx="15841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10.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Promoció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de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paquets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turístics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integrats</a:t>
                </a:r>
                <a:endParaRPr lang="es-ES" sz="1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" name="75 CuadroTexto"/>
              <p:cNvSpPr txBox="1"/>
              <p:nvPr/>
            </p:nvSpPr>
            <p:spPr>
              <a:xfrm>
                <a:off x="1802701" y="687180"/>
                <a:ext cx="15841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11. </a:t>
                </a:r>
                <a:r>
                  <a:rPr lang="es-ES" sz="1000" b="1" dirty="0">
                    <a:solidFill>
                      <a:schemeClr val="accent6">
                        <a:lumMod val="50000"/>
                      </a:schemeClr>
                    </a:solidFill>
                  </a:rPr>
                  <a:t>.-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Millora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en la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gestió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2.0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destinació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turística</a:t>
                </a:r>
                <a:endParaRPr lang="es-ES" sz="1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7" name="76 CuadroTexto"/>
              <p:cNvSpPr txBox="1"/>
              <p:nvPr/>
            </p:nvSpPr>
            <p:spPr>
              <a:xfrm>
                <a:off x="1802701" y="1052736"/>
                <a:ext cx="158417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12.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Altre</a:t>
                </a:r>
                <a:r>
                  <a:rPr lang="es-ES" sz="1000" b="1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s-ES" sz="1000" b="1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actuacíons</a:t>
                </a:r>
                <a:endParaRPr lang="es-ES" sz="10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6272704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3" grpId="0" animBg="1"/>
      <p:bldP spid="69" grpId="0" animBg="1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1920525292"/>
              </p:ext>
            </p:extLst>
          </p:nvPr>
        </p:nvGraphicFramePr>
        <p:xfrm>
          <a:off x="1547664" y="764704"/>
          <a:ext cx="712879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5" name="18 Título"/>
          <p:cNvSpPr>
            <a:spLocks noGrp="1"/>
          </p:cNvSpPr>
          <p:nvPr>
            <p:ph type="title"/>
          </p:nvPr>
        </p:nvSpPr>
        <p:spPr>
          <a:xfrm>
            <a:off x="3230" y="0"/>
            <a:ext cx="9140769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400" dirty="0" err="1"/>
              <a:t>Gandia</a:t>
            </a:r>
            <a:r>
              <a:rPr lang="es-ES" sz="2400" dirty="0"/>
              <a:t> i La </a:t>
            </a:r>
            <a:r>
              <a:rPr lang="es-ES" sz="2400" dirty="0" err="1"/>
              <a:t>Safor</a:t>
            </a:r>
            <a:r>
              <a:rPr lang="es-ES" sz="2400" dirty="0"/>
              <a:t>. </a:t>
            </a:r>
            <a:r>
              <a:rPr lang="es-ES" sz="2400" dirty="0" err="1"/>
              <a:t>Apunts</a:t>
            </a:r>
            <a:r>
              <a:rPr lang="es-ES" sz="2400" dirty="0"/>
              <a:t> de prospectiva per a una </a:t>
            </a:r>
            <a:r>
              <a:rPr lang="es-ES" sz="2400" dirty="0" err="1"/>
              <a:t>estratègia</a:t>
            </a:r>
            <a:r>
              <a:rPr lang="es-ES" sz="2400" dirty="0"/>
              <a:t> urbana </a:t>
            </a:r>
            <a:r>
              <a:rPr lang="es-ES" sz="2400" dirty="0" err="1"/>
              <a:t>intel·ligent</a:t>
            </a:r>
            <a:endParaRPr lang="es-CL" sz="2400" dirty="0"/>
          </a:p>
        </p:txBody>
      </p:sp>
      <p:grpSp>
        <p:nvGrpSpPr>
          <p:cNvPr id="2" name="1 Grupo"/>
          <p:cNvGrpSpPr/>
          <p:nvPr/>
        </p:nvGrpSpPr>
        <p:grpSpPr>
          <a:xfrm>
            <a:off x="3887260" y="2044833"/>
            <a:ext cx="4422483" cy="1166542"/>
            <a:chOff x="3887260" y="2044833"/>
            <a:chExt cx="4422483" cy="1166542"/>
          </a:xfrm>
        </p:grpSpPr>
        <p:sp>
          <p:nvSpPr>
            <p:cNvPr id="66" name="65 CuadroTexto"/>
            <p:cNvSpPr txBox="1"/>
            <p:nvPr/>
          </p:nvSpPr>
          <p:spPr>
            <a:xfrm>
              <a:off x="5306485" y="2044833"/>
              <a:ext cx="300325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dirty="0" smtClean="0"/>
                <a:t>Estil de Vida.  </a:t>
              </a:r>
              <a:r>
                <a:rPr lang="es-ES" dirty="0" err="1" smtClean="0"/>
                <a:t>Qualitat</a:t>
              </a:r>
              <a:r>
                <a:rPr lang="es-ES" dirty="0" smtClean="0"/>
                <a:t> de Vida</a:t>
              </a:r>
              <a:endParaRPr lang="es-ES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4238228" y="2934376"/>
              <a:ext cx="2054207" cy="276999"/>
            </a:xfrm>
            <a:prstGeom prst="rect">
              <a:avLst/>
            </a:prstGeom>
            <a:ln w="3175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DIETA MEDITERRÀNIA</a:t>
              </a:r>
              <a:endParaRPr lang="es-ES" sz="1200" dirty="0"/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3887260" y="2546325"/>
              <a:ext cx="2055371" cy="2539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Salut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Esport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Alimentació.Cultura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</a:t>
              </a:r>
              <a:endParaRPr lang="es-E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179512" y="5589240"/>
            <a:ext cx="864096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/>
              <a:t>3) </a:t>
            </a:r>
            <a:r>
              <a:rPr lang="ca-ES" b="1" dirty="0"/>
              <a:t>Ordenar la industria</a:t>
            </a:r>
            <a:r>
              <a:rPr lang="ca-ES" dirty="0"/>
              <a:t> i tractar de trobar </a:t>
            </a:r>
            <a:r>
              <a:rPr lang="ca-ES" b="1" dirty="0"/>
              <a:t>nous plantejaments per al sector agrícola</a:t>
            </a:r>
            <a:r>
              <a:rPr lang="ca-ES" dirty="0"/>
              <a:t> (com el </a:t>
            </a:r>
            <a:r>
              <a:rPr lang="ca-ES" i="1" dirty="0" err="1"/>
              <a:t>urban</a:t>
            </a:r>
            <a:r>
              <a:rPr lang="ca-ES" i="1" dirty="0"/>
              <a:t> </a:t>
            </a:r>
            <a:r>
              <a:rPr lang="ca-ES" i="1" dirty="0" err="1"/>
              <a:t>farming</a:t>
            </a:r>
            <a:r>
              <a:rPr lang="ca-ES" dirty="0"/>
              <a:t>) que connecten amb moltes dimensions que tenen a veure amb la qualitat de vida com són el paisatge, la conformació i expressió de la identitat, la salut alimentària i la gastronomia, el capital social, etc..</a:t>
            </a:r>
            <a:endParaRPr lang="es-ES" dirty="0"/>
          </a:p>
        </p:txBody>
      </p:sp>
      <p:grpSp>
        <p:nvGrpSpPr>
          <p:cNvPr id="7" name="6 Grupo"/>
          <p:cNvGrpSpPr/>
          <p:nvPr/>
        </p:nvGrpSpPr>
        <p:grpSpPr>
          <a:xfrm>
            <a:off x="106012" y="79757"/>
            <a:ext cx="3903951" cy="4668816"/>
            <a:chOff x="73112" y="44624"/>
            <a:chExt cx="3903951" cy="4668816"/>
          </a:xfrm>
        </p:grpSpPr>
        <p:sp>
          <p:nvSpPr>
            <p:cNvPr id="21" name="20 Rectángulo"/>
            <p:cNvSpPr/>
            <p:nvPr/>
          </p:nvSpPr>
          <p:spPr>
            <a:xfrm>
              <a:off x="395535" y="4051235"/>
              <a:ext cx="1454561" cy="662205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dk1"/>
                </a:solidFill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73112" y="44624"/>
              <a:ext cx="1558064" cy="115212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dk1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2925172" y="2791328"/>
              <a:ext cx="1051891" cy="2539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sz="105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Urban</a:t>
              </a:r>
              <a:r>
                <a:rPr lang="es-ES" sz="1050" b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s-ES" sz="105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Farming</a:t>
              </a:r>
              <a:r>
                <a:rPr lang="es-ES" sz="1050" b="1" dirty="0" smtClean="0">
                  <a:solidFill>
                    <a:schemeClr val="accent3">
                      <a:lumMod val="75000"/>
                    </a:schemeClr>
                  </a:solidFill>
                </a:rPr>
                <a:t>.</a:t>
              </a:r>
              <a:endParaRPr lang="es-ES" sz="105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73112" y="140839"/>
              <a:ext cx="158417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1.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Creació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Entitat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Gestora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d’Agricultura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de  La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Safor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endParaRPr lang="es-E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73112" y="558369"/>
              <a:ext cx="1584176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s-ES" sz="1000" b="1" dirty="0">
                  <a:solidFill>
                    <a:schemeClr val="accent6">
                      <a:lumMod val="50000"/>
                    </a:schemeClr>
                  </a:solidFill>
                </a:rPr>
                <a:t>2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. Oficina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Promoció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Econòmica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de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productes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agrícoles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de La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Safor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endParaRPr lang="es-E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395536" y="4159442"/>
              <a:ext cx="15841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3.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Formulació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d’una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política industrial de carácter comarcal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9224822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3877474572"/>
              </p:ext>
            </p:extLst>
          </p:nvPr>
        </p:nvGraphicFramePr>
        <p:xfrm>
          <a:off x="1547664" y="764704"/>
          <a:ext cx="712879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5" name="18 Título"/>
          <p:cNvSpPr>
            <a:spLocks noGrp="1"/>
          </p:cNvSpPr>
          <p:nvPr>
            <p:ph type="title"/>
          </p:nvPr>
        </p:nvSpPr>
        <p:spPr>
          <a:xfrm>
            <a:off x="3230" y="0"/>
            <a:ext cx="9140769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400" dirty="0" err="1"/>
              <a:t>Gandia</a:t>
            </a:r>
            <a:r>
              <a:rPr lang="es-ES" sz="2400" dirty="0"/>
              <a:t> i La </a:t>
            </a:r>
            <a:r>
              <a:rPr lang="es-ES" sz="2400" dirty="0" err="1"/>
              <a:t>Safor</a:t>
            </a:r>
            <a:r>
              <a:rPr lang="es-ES" sz="2400" dirty="0"/>
              <a:t>. </a:t>
            </a:r>
            <a:r>
              <a:rPr lang="es-ES" sz="2400" dirty="0" err="1"/>
              <a:t>Apunts</a:t>
            </a:r>
            <a:r>
              <a:rPr lang="es-ES" sz="2400" dirty="0"/>
              <a:t> de prospectiva per a una </a:t>
            </a:r>
            <a:r>
              <a:rPr lang="es-ES" sz="2400" dirty="0" err="1"/>
              <a:t>estratègia</a:t>
            </a:r>
            <a:r>
              <a:rPr lang="es-ES" sz="2400" dirty="0"/>
              <a:t> urbana </a:t>
            </a:r>
            <a:r>
              <a:rPr lang="es-ES" sz="2400" dirty="0" err="1"/>
              <a:t>intel·ligent</a:t>
            </a:r>
            <a:endParaRPr lang="es-CL" sz="2400" dirty="0"/>
          </a:p>
        </p:txBody>
      </p:sp>
      <p:grpSp>
        <p:nvGrpSpPr>
          <p:cNvPr id="2" name="1 Grupo"/>
          <p:cNvGrpSpPr/>
          <p:nvPr/>
        </p:nvGrpSpPr>
        <p:grpSpPr>
          <a:xfrm>
            <a:off x="3887260" y="2044833"/>
            <a:ext cx="4422483" cy="1166542"/>
            <a:chOff x="3887260" y="2044833"/>
            <a:chExt cx="4422483" cy="1166542"/>
          </a:xfrm>
        </p:grpSpPr>
        <p:sp>
          <p:nvSpPr>
            <p:cNvPr id="66" name="65 CuadroTexto"/>
            <p:cNvSpPr txBox="1"/>
            <p:nvPr/>
          </p:nvSpPr>
          <p:spPr>
            <a:xfrm>
              <a:off x="5306485" y="2044833"/>
              <a:ext cx="300325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dirty="0" smtClean="0"/>
                <a:t>Estil de Vida.  </a:t>
              </a:r>
              <a:r>
                <a:rPr lang="es-ES" dirty="0" err="1" smtClean="0"/>
                <a:t>Qualitat</a:t>
              </a:r>
              <a:r>
                <a:rPr lang="es-ES" dirty="0" smtClean="0"/>
                <a:t> de Vida</a:t>
              </a:r>
              <a:endParaRPr lang="es-ES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4238228" y="2934376"/>
              <a:ext cx="2054207" cy="276999"/>
            </a:xfrm>
            <a:prstGeom prst="rect">
              <a:avLst/>
            </a:prstGeom>
            <a:ln w="3175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DIETA MEDITERRÀNIA</a:t>
              </a:r>
              <a:endParaRPr lang="es-ES" sz="1200" dirty="0"/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3887260" y="2546325"/>
              <a:ext cx="2055371" cy="2539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Salut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Esport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Alimentació.Cultura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</a:t>
              </a:r>
              <a:endParaRPr lang="es-E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179512" y="5589240"/>
            <a:ext cx="864096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/>
              <a:t>2) Ampliar aquesta diversitat cap a nous jaciments d’ocupació als sectors </a:t>
            </a:r>
            <a:r>
              <a:rPr lang="ca-ES" b="1" dirty="0"/>
              <a:t>Salut/sanitat</a:t>
            </a:r>
            <a:r>
              <a:rPr lang="ca-ES" dirty="0"/>
              <a:t>, el sector </a:t>
            </a:r>
            <a:r>
              <a:rPr lang="ca-ES" b="1" dirty="0"/>
              <a:t>agro-alimentari</a:t>
            </a:r>
            <a:r>
              <a:rPr lang="ca-ES" dirty="0"/>
              <a:t> i a l’àmbit de </a:t>
            </a:r>
            <a:r>
              <a:rPr lang="ca-ES" b="1" dirty="0"/>
              <a:t>l’empreniment cultural</a:t>
            </a:r>
            <a:r>
              <a:rPr lang="ca-ES" dirty="0"/>
              <a:t>. Totes tres activitat estan lligades a la qualitat de vida i requereixen I+D i poden generar llocs de treball de qualitat mitjana -alta</a:t>
            </a:r>
            <a:endParaRPr lang="es-ES" dirty="0"/>
          </a:p>
        </p:txBody>
      </p:sp>
      <p:grpSp>
        <p:nvGrpSpPr>
          <p:cNvPr id="6" name="5 Grupo"/>
          <p:cNvGrpSpPr/>
          <p:nvPr/>
        </p:nvGrpSpPr>
        <p:grpSpPr>
          <a:xfrm>
            <a:off x="395535" y="2401724"/>
            <a:ext cx="7721575" cy="2689443"/>
            <a:chOff x="395535" y="2401724"/>
            <a:chExt cx="7721575" cy="2689443"/>
          </a:xfrm>
        </p:grpSpPr>
        <p:sp>
          <p:nvSpPr>
            <p:cNvPr id="29" name="28 Rectángulo"/>
            <p:cNvSpPr/>
            <p:nvPr/>
          </p:nvSpPr>
          <p:spPr>
            <a:xfrm>
              <a:off x="395535" y="4051235"/>
              <a:ext cx="1454561" cy="10399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dk1"/>
                </a:solidFill>
              </a:endParaRPr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6804248" y="3387399"/>
              <a:ext cx="1183485" cy="112172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dk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1108398" y="3420778"/>
              <a:ext cx="1364989" cy="30777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sz="1400" b="1" i="1" dirty="0" err="1" smtClean="0">
                  <a:solidFill>
                    <a:schemeClr val="accent3">
                      <a:lumMod val="75000"/>
                    </a:schemeClr>
                  </a:solidFill>
                </a:rPr>
                <a:t>Cluster</a:t>
              </a:r>
              <a:r>
                <a:rPr lang="es-ES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s-ES" sz="14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Sanitari</a:t>
              </a:r>
              <a:r>
                <a:rPr lang="es-ES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.</a:t>
              </a:r>
              <a:endParaRPr lang="es-ES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5779453" y="3789040"/>
              <a:ext cx="880779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400" b="1" i="1" dirty="0" err="1" smtClean="0">
                  <a:solidFill>
                    <a:schemeClr val="accent3">
                      <a:lumMod val="75000"/>
                    </a:schemeClr>
                  </a:solidFill>
                </a:rPr>
                <a:t>Cluster</a:t>
              </a:r>
              <a:r>
                <a:rPr lang="es-ES" sz="1400" b="1" dirty="0" smtClean="0">
                  <a:solidFill>
                    <a:schemeClr val="accent3">
                      <a:lumMod val="75000"/>
                    </a:schemeClr>
                  </a:solidFill>
                </a:rPr>
                <a:t> Cultural.</a:t>
              </a:r>
              <a:endParaRPr lang="es-ES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6778636" y="3374612"/>
              <a:ext cx="13384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30.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Promoció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i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creació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consorciada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d’un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cluster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/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districte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creatiu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i cultural</a:t>
              </a:r>
              <a:endParaRPr lang="es-E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6778636" y="4082498"/>
              <a:ext cx="13054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31.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Modernització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de la política cultural</a:t>
              </a:r>
              <a:endParaRPr lang="es-E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1164140" y="2401724"/>
              <a:ext cx="1371914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sz="1400" b="1" i="1" dirty="0" err="1" smtClean="0">
                  <a:solidFill>
                    <a:schemeClr val="accent3">
                      <a:lumMod val="75000"/>
                    </a:schemeClr>
                  </a:solidFill>
                </a:rPr>
                <a:t>Parc</a:t>
              </a:r>
              <a:r>
                <a:rPr lang="es-ES" sz="1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es-ES" sz="1400" b="1" i="1" dirty="0" err="1" smtClean="0">
                  <a:solidFill>
                    <a:schemeClr val="accent3">
                      <a:lumMod val="75000"/>
                    </a:schemeClr>
                  </a:solidFill>
                </a:rPr>
                <a:t>tecnològic</a:t>
              </a:r>
              <a:r>
                <a:rPr lang="es-ES" sz="1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</a:p>
            <a:p>
              <a:r>
                <a:rPr lang="es-ES" sz="1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Agro-</a:t>
              </a:r>
              <a:r>
                <a:rPr lang="es-ES" sz="1400" b="1" i="1" dirty="0" err="1" smtClean="0">
                  <a:solidFill>
                    <a:schemeClr val="accent3">
                      <a:lumMod val="75000"/>
                    </a:schemeClr>
                  </a:solidFill>
                </a:rPr>
                <a:t>alimentari</a:t>
              </a:r>
              <a:endParaRPr lang="es-ES" sz="1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395536" y="4159442"/>
              <a:ext cx="158417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3.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Formulació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d’una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política industrial de carácter comarcal </a:t>
              </a:r>
            </a:p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4-7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Cluster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Salut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i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Parc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tecnològic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agroalimentari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endParaRPr lang="es-E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324571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2357276946"/>
              </p:ext>
            </p:extLst>
          </p:nvPr>
        </p:nvGraphicFramePr>
        <p:xfrm>
          <a:off x="1547664" y="764704"/>
          <a:ext cx="712879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5" name="18 Título"/>
          <p:cNvSpPr>
            <a:spLocks noGrp="1"/>
          </p:cNvSpPr>
          <p:nvPr>
            <p:ph type="title"/>
          </p:nvPr>
        </p:nvSpPr>
        <p:spPr>
          <a:xfrm>
            <a:off x="3230" y="0"/>
            <a:ext cx="9140769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400" dirty="0" err="1"/>
              <a:t>Gandia</a:t>
            </a:r>
            <a:r>
              <a:rPr lang="es-ES" sz="2400" dirty="0"/>
              <a:t> i La </a:t>
            </a:r>
            <a:r>
              <a:rPr lang="es-ES" sz="2400" dirty="0" err="1"/>
              <a:t>Safor</a:t>
            </a:r>
            <a:r>
              <a:rPr lang="es-ES" sz="2400" dirty="0"/>
              <a:t>. </a:t>
            </a:r>
            <a:r>
              <a:rPr lang="es-ES" sz="2400" dirty="0" err="1"/>
              <a:t>Apunts</a:t>
            </a:r>
            <a:r>
              <a:rPr lang="es-ES" sz="2400" dirty="0"/>
              <a:t> de prospectiva per a una </a:t>
            </a:r>
            <a:r>
              <a:rPr lang="es-ES" sz="2400" dirty="0" err="1"/>
              <a:t>estratègia</a:t>
            </a:r>
            <a:r>
              <a:rPr lang="es-ES" sz="2400" dirty="0"/>
              <a:t> urbana </a:t>
            </a:r>
            <a:r>
              <a:rPr lang="es-ES" sz="2400" dirty="0" err="1"/>
              <a:t>intel·ligent</a:t>
            </a:r>
            <a:endParaRPr lang="es-CL" sz="2400" dirty="0"/>
          </a:p>
        </p:txBody>
      </p:sp>
      <p:grpSp>
        <p:nvGrpSpPr>
          <p:cNvPr id="2" name="1 Grupo"/>
          <p:cNvGrpSpPr/>
          <p:nvPr/>
        </p:nvGrpSpPr>
        <p:grpSpPr>
          <a:xfrm>
            <a:off x="3887260" y="2044833"/>
            <a:ext cx="4422483" cy="1166542"/>
            <a:chOff x="3887260" y="2044833"/>
            <a:chExt cx="4422483" cy="1166542"/>
          </a:xfrm>
        </p:grpSpPr>
        <p:sp>
          <p:nvSpPr>
            <p:cNvPr id="66" name="65 CuadroTexto"/>
            <p:cNvSpPr txBox="1"/>
            <p:nvPr/>
          </p:nvSpPr>
          <p:spPr>
            <a:xfrm>
              <a:off x="5306485" y="2044833"/>
              <a:ext cx="300325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dirty="0" smtClean="0"/>
                <a:t>Estil de Vida.  </a:t>
              </a:r>
              <a:r>
                <a:rPr lang="es-ES" dirty="0" err="1" smtClean="0"/>
                <a:t>Qualitat</a:t>
              </a:r>
              <a:r>
                <a:rPr lang="es-ES" dirty="0" smtClean="0"/>
                <a:t> de Vida</a:t>
              </a:r>
              <a:endParaRPr lang="es-ES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4238228" y="2934376"/>
              <a:ext cx="2054207" cy="276999"/>
            </a:xfrm>
            <a:prstGeom prst="rect">
              <a:avLst/>
            </a:prstGeom>
            <a:ln w="3175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DIETA MEDITERRÀNIA</a:t>
              </a:r>
              <a:endParaRPr lang="es-ES" sz="1200" dirty="0"/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3887260" y="2546325"/>
              <a:ext cx="2055371" cy="2539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Salut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Esport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Alimentació.Cultura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</a:t>
              </a:r>
              <a:endParaRPr lang="es-E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179512" y="5589240"/>
            <a:ext cx="86409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/>
              <a:t>4) </a:t>
            </a:r>
            <a:r>
              <a:rPr lang="ca-ES" b="1" dirty="0"/>
              <a:t>Aprofundir en la valoració del nombrosos recursos ambientals</a:t>
            </a:r>
            <a:r>
              <a:rPr lang="ca-ES" dirty="0"/>
              <a:t> com la platja de </a:t>
            </a:r>
            <a:r>
              <a:rPr lang="ca-ES" dirty="0" err="1"/>
              <a:t>l’Ahuir</a:t>
            </a:r>
            <a:r>
              <a:rPr lang="ca-ES" dirty="0"/>
              <a:t>, la Marjal i la superfície forestal, incorporant-los en la dinàmica socioeconòmica i emocional de la ciutadania. Espais públics i privats ordenats per la lògica de la sensatesa ambiental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3779912" y="116632"/>
            <a:ext cx="1605515" cy="1440160"/>
            <a:chOff x="3779912" y="116632"/>
            <a:chExt cx="1605515" cy="1440160"/>
          </a:xfrm>
        </p:grpSpPr>
        <p:sp>
          <p:nvSpPr>
            <p:cNvPr id="18" name="17 Rectángulo"/>
            <p:cNvSpPr/>
            <p:nvPr/>
          </p:nvSpPr>
          <p:spPr>
            <a:xfrm>
              <a:off x="3820003" y="140839"/>
              <a:ext cx="1445329" cy="1415953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dk1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801251" y="116632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13.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Protecció</a:t>
              </a:r>
              <a:r>
                <a:rPr lang="es-ES" sz="1000" b="1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platja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de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l’Ahuir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endParaRPr lang="es-E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779912" y="436602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14.Soterramenr de la carretera Nazaret-Oliva.</a:t>
              </a:r>
              <a:endParaRPr lang="es-E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779912" y="831410"/>
              <a:ext cx="15841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15-19.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Recuperació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i posada en valor La marjal-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platja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endParaRPr lang="es-E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5643049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79512" y="69269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El Área Funcional de La </a:t>
            </a:r>
            <a:r>
              <a:rPr lang="es-ES" dirty="0" err="1"/>
              <a:t>Safor</a:t>
            </a:r>
            <a:r>
              <a:rPr lang="es-ES" dirty="0"/>
              <a:t> comprende 31 municipios con una población en 2009 de 183.392 habitantes (3,6% del total regional) y una superficie de 429,8 km2 (1,8% del total regional), lo que supone una densidad de 426,7 hab./km2, muy superior a la media regional. Por su parte, la tasa de crecimiento demográfico durante los últimos 20 años ha sido del 40%, del mismo orden de magnitud que la del conjunto de la </a:t>
            </a:r>
            <a:r>
              <a:rPr lang="es-ES" dirty="0" err="1"/>
              <a:t>Comunitat</a:t>
            </a:r>
            <a:r>
              <a:rPr lang="es-ES" dirty="0"/>
              <a:t> Valenciana, aunque superior al crecimiento poblacional registrado por la provincia de Valencia. Este incremento de población se ha acentuado sobre todo en los últimos años con tasas próximas al 30% en el periodo 2001-2009.</a:t>
            </a:r>
          </a:p>
        </p:txBody>
      </p:sp>
      <p:pic>
        <p:nvPicPr>
          <p:cNvPr id="3" name="Imagen 2" descr="Captura de pantalla 2012-06-06 a las 23.14.5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22" y="260648"/>
            <a:ext cx="4439678" cy="5949280"/>
          </a:xfrm>
          <a:prstGeom prst="rect">
            <a:avLst/>
          </a:prstGeom>
        </p:spPr>
      </p:pic>
    </p:spTree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312333978"/>
              </p:ext>
            </p:extLst>
          </p:nvPr>
        </p:nvGraphicFramePr>
        <p:xfrm>
          <a:off x="1547664" y="764704"/>
          <a:ext cx="712879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5" name="18 Título"/>
          <p:cNvSpPr>
            <a:spLocks noGrp="1"/>
          </p:cNvSpPr>
          <p:nvPr>
            <p:ph type="title"/>
          </p:nvPr>
        </p:nvSpPr>
        <p:spPr>
          <a:xfrm>
            <a:off x="3230" y="0"/>
            <a:ext cx="9140769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400" dirty="0" err="1"/>
              <a:t>Gandia</a:t>
            </a:r>
            <a:r>
              <a:rPr lang="es-ES" sz="2400" dirty="0"/>
              <a:t> i La </a:t>
            </a:r>
            <a:r>
              <a:rPr lang="es-ES" sz="2400" dirty="0" err="1"/>
              <a:t>Safor</a:t>
            </a:r>
            <a:r>
              <a:rPr lang="es-ES" sz="2400" dirty="0"/>
              <a:t>. </a:t>
            </a:r>
            <a:r>
              <a:rPr lang="es-ES" sz="2400" dirty="0" err="1"/>
              <a:t>Apunts</a:t>
            </a:r>
            <a:r>
              <a:rPr lang="es-ES" sz="2400" dirty="0"/>
              <a:t> de prospectiva per a una </a:t>
            </a:r>
            <a:r>
              <a:rPr lang="es-ES" sz="2400" dirty="0" err="1"/>
              <a:t>estratègia</a:t>
            </a:r>
            <a:r>
              <a:rPr lang="es-ES" sz="2400" dirty="0"/>
              <a:t> urbana </a:t>
            </a:r>
            <a:r>
              <a:rPr lang="es-ES" sz="2400" dirty="0" err="1"/>
              <a:t>intel·ligent</a:t>
            </a:r>
            <a:endParaRPr lang="es-CL" sz="2400" dirty="0"/>
          </a:p>
        </p:txBody>
      </p:sp>
      <p:grpSp>
        <p:nvGrpSpPr>
          <p:cNvPr id="2" name="1 Grupo"/>
          <p:cNvGrpSpPr/>
          <p:nvPr/>
        </p:nvGrpSpPr>
        <p:grpSpPr>
          <a:xfrm>
            <a:off x="3887260" y="2044833"/>
            <a:ext cx="4422483" cy="1166542"/>
            <a:chOff x="3887260" y="2044833"/>
            <a:chExt cx="4422483" cy="1166542"/>
          </a:xfrm>
        </p:grpSpPr>
        <p:sp>
          <p:nvSpPr>
            <p:cNvPr id="66" name="65 CuadroTexto"/>
            <p:cNvSpPr txBox="1"/>
            <p:nvPr/>
          </p:nvSpPr>
          <p:spPr>
            <a:xfrm>
              <a:off x="5306485" y="2044833"/>
              <a:ext cx="300325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dirty="0" smtClean="0"/>
                <a:t>Estil de Vida.  </a:t>
              </a:r>
              <a:r>
                <a:rPr lang="es-ES" dirty="0" err="1" smtClean="0"/>
                <a:t>Qualitat</a:t>
              </a:r>
              <a:r>
                <a:rPr lang="es-ES" dirty="0" smtClean="0"/>
                <a:t> de Vida</a:t>
              </a:r>
              <a:endParaRPr lang="es-ES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4238228" y="2934376"/>
              <a:ext cx="2054207" cy="276999"/>
            </a:xfrm>
            <a:prstGeom prst="rect">
              <a:avLst/>
            </a:prstGeom>
            <a:ln w="3175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DIETA MEDITERRÀNIA</a:t>
              </a:r>
              <a:endParaRPr lang="es-ES" sz="1200" dirty="0"/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3887260" y="2546325"/>
              <a:ext cx="2055371" cy="2539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Salut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Esport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Alimentació.Cultura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</a:t>
              </a:r>
              <a:endParaRPr lang="es-E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179512" y="5589240"/>
            <a:ext cx="86409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/>
              <a:t>5) </a:t>
            </a:r>
            <a:r>
              <a:rPr lang="ca-ES" b="1" dirty="0"/>
              <a:t>Plantejar una proposta de mobilitat sostenible</a:t>
            </a:r>
            <a:r>
              <a:rPr lang="ca-ES" dirty="0"/>
              <a:t> que millore </a:t>
            </a:r>
            <a:r>
              <a:rPr lang="ca-ES" b="1" dirty="0"/>
              <a:t>l’accessibilitat interna i la connectivitat amb l’exterior.</a:t>
            </a:r>
            <a:endParaRPr lang="es-ES" dirty="0"/>
          </a:p>
        </p:txBody>
      </p:sp>
      <p:sp>
        <p:nvSpPr>
          <p:cNvPr id="18" name="17 Rectángulo"/>
          <p:cNvSpPr/>
          <p:nvPr/>
        </p:nvSpPr>
        <p:spPr>
          <a:xfrm>
            <a:off x="3820003" y="140839"/>
            <a:ext cx="1445329" cy="14159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801251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13.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Protecció</a:t>
            </a:r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platja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l’Ahuir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779912" y="43660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14.Soterramenr de la carretera Nazaret-Oliva.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79912" y="831410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15-19.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Recuperació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posada en valor La marjal-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platja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5611469" y="140839"/>
            <a:ext cx="1584176" cy="1396162"/>
            <a:chOff x="5611469" y="140839"/>
            <a:chExt cx="1584176" cy="1396162"/>
          </a:xfrm>
        </p:grpSpPr>
        <p:sp>
          <p:nvSpPr>
            <p:cNvPr id="13" name="12 Rectángulo"/>
            <p:cNvSpPr/>
            <p:nvPr/>
          </p:nvSpPr>
          <p:spPr>
            <a:xfrm>
              <a:off x="5649930" y="140839"/>
              <a:ext cx="1442350" cy="139616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dk1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611469" y="199887"/>
              <a:ext cx="158417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20-22. intervenciones per a la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promoció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del la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mobilitat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sostenible.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Transport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públic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cotxe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elèctric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, bici</a:t>
              </a:r>
            </a:p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23.-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Millora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de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l’accesibilitat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comarcal</a:t>
              </a:r>
              <a:endParaRPr lang="es-E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179512" y="4581128"/>
            <a:ext cx="86409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/>
              <a:t>4) </a:t>
            </a:r>
            <a:r>
              <a:rPr lang="ca-ES" b="1" dirty="0"/>
              <a:t>Aprofundir en la valoració del nombrosos recursos ambientals</a:t>
            </a:r>
            <a:r>
              <a:rPr lang="ca-ES" dirty="0"/>
              <a:t> com la platja de </a:t>
            </a:r>
            <a:r>
              <a:rPr lang="ca-ES" dirty="0" err="1"/>
              <a:t>l’Ahuir</a:t>
            </a:r>
            <a:r>
              <a:rPr lang="ca-ES" dirty="0"/>
              <a:t>, la Marjal i la superfície forestal, incorporant-los en la dinàmica socioeconòmica i emocional de la ciutadania. Espais públics i privats ordenats per la lògica de la sensatesa ambiental</a:t>
            </a:r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7195645" y="176714"/>
            <a:ext cx="1696835" cy="804014"/>
            <a:chOff x="7195645" y="176714"/>
            <a:chExt cx="1696835" cy="804014"/>
          </a:xfrm>
        </p:grpSpPr>
        <p:sp>
          <p:nvSpPr>
            <p:cNvPr id="17" name="16 Rectángulo"/>
            <p:cNvSpPr/>
            <p:nvPr/>
          </p:nvSpPr>
          <p:spPr>
            <a:xfrm>
              <a:off x="7234106" y="176714"/>
              <a:ext cx="1658374" cy="804014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dk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7195645" y="205770"/>
              <a:ext cx="1584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24-25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Creació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d’un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institut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d’habitage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sostenible i una cooperativa energética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verda</a:t>
              </a:r>
              <a:endParaRPr lang="es-E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647202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974002377"/>
              </p:ext>
            </p:extLst>
          </p:nvPr>
        </p:nvGraphicFramePr>
        <p:xfrm>
          <a:off x="1547664" y="764704"/>
          <a:ext cx="712879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5" name="18 Título"/>
          <p:cNvSpPr>
            <a:spLocks noGrp="1"/>
          </p:cNvSpPr>
          <p:nvPr>
            <p:ph type="title"/>
          </p:nvPr>
        </p:nvSpPr>
        <p:spPr>
          <a:xfrm>
            <a:off x="3230" y="0"/>
            <a:ext cx="9140769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400" dirty="0" err="1"/>
              <a:t>Gandia</a:t>
            </a:r>
            <a:r>
              <a:rPr lang="es-ES" sz="2400" dirty="0"/>
              <a:t> i La </a:t>
            </a:r>
            <a:r>
              <a:rPr lang="es-ES" sz="2400" dirty="0" err="1"/>
              <a:t>Safor</a:t>
            </a:r>
            <a:r>
              <a:rPr lang="es-ES" sz="2400" dirty="0"/>
              <a:t>. </a:t>
            </a:r>
            <a:r>
              <a:rPr lang="es-ES" sz="2400" dirty="0" err="1"/>
              <a:t>Apunts</a:t>
            </a:r>
            <a:r>
              <a:rPr lang="es-ES" sz="2400" dirty="0"/>
              <a:t> de prospectiva per a una </a:t>
            </a:r>
            <a:r>
              <a:rPr lang="es-ES" sz="2400" dirty="0" err="1"/>
              <a:t>estratègia</a:t>
            </a:r>
            <a:r>
              <a:rPr lang="es-ES" sz="2400" dirty="0"/>
              <a:t> urbana </a:t>
            </a:r>
            <a:r>
              <a:rPr lang="es-ES" sz="2400" dirty="0" err="1"/>
              <a:t>intel·ligent</a:t>
            </a:r>
            <a:endParaRPr lang="es-CL" sz="2400" dirty="0"/>
          </a:p>
        </p:txBody>
      </p:sp>
      <p:grpSp>
        <p:nvGrpSpPr>
          <p:cNvPr id="2" name="1 Grupo"/>
          <p:cNvGrpSpPr/>
          <p:nvPr/>
        </p:nvGrpSpPr>
        <p:grpSpPr>
          <a:xfrm>
            <a:off x="3887260" y="2044833"/>
            <a:ext cx="4422483" cy="1166542"/>
            <a:chOff x="3887260" y="2044833"/>
            <a:chExt cx="4422483" cy="1166542"/>
          </a:xfrm>
        </p:grpSpPr>
        <p:sp>
          <p:nvSpPr>
            <p:cNvPr id="66" name="65 CuadroTexto"/>
            <p:cNvSpPr txBox="1"/>
            <p:nvPr/>
          </p:nvSpPr>
          <p:spPr>
            <a:xfrm>
              <a:off x="5306485" y="2044833"/>
              <a:ext cx="300325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dirty="0" smtClean="0"/>
                <a:t>Estil de Vida.  </a:t>
              </a:r>
              <a:r>
                <a:rPr lang="es-ES" dirty="0" err="1" smtClean="0"/>
                <a:t>Qualitat</a:t>
              </a:r>
              <a:r>
                <a:rPr lang="es-ES" dirty="0" smtClean="0"/>
                <a:t> de Vida</a:t>
              </a:r>
              <a:endParaRPr lang="es-ES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4238228" y="2934376"/>
              <a:ext cx="2054207" cy="276999"/>
            </a:xfrm>
            <a:prstGeom prst="rect">
              <a:avLst/>
            </a:prstGeom>
            <a:ln w="3175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DIETA MEDITERRÀNIA</a:t>
              </a:r>
              <a:endParaRPr lang="es-ES" sz="1200" dirty="0"/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3887260" y="2546325"/>
              <a:ext cx="2055371" cy="2539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Salut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Esport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Alimentació.Cultura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</a:t>
              </a:r>
              <a:endParaRPr lang="es-E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186687" y="6093296"/>
            <a:ext cx="864096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/>
              <a:t>6) Aprofitar d’una manera més intensa i d’acord amb la lògica del territori la presència de les dues principals universitats de la Comunitat Valenciana (UV i UPV)</a:t>
            </a:r>
            <a:endParaRPr lang="es-ES" dirty="0"/>
          </a:p>
        </p:txBody>
      </p:sp>
      <p:grpSp>
        <p:nvGrpSpPr>
          <p:cNvPr id="6" name="5 Grupo"/>
          <p:cNvGrpSpPr/>
          <p:nvPr/>
        </p:nvGrpSpPr>
        <p:grpSpPr>
          <a:xfrm>
            <a:off x="2688798" y="3789040"/>
            <a:ext cx="3107338" cy="1368331"/>
            <a:chOff x="2688798" y="3789040"/>
            <a:chExt cx="3107338" cy="1368331"/>
          </a:xfrm>
        </p:grpSpPr>
        <p:sp>
          <p:nvSpPr>
            <p:cNvPr id="23" name="22 CuadroTexto"/>
            <p:cNvSpPr txBox="1"/>
            <p:nvPr/>
          </p:nvSpPr>
          <p:spPr>
            <a:xfrm rot="4338055">
              <a:off x="2365408" y="4360548"/>
              <a:ext cx="101611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dirty="0" err="1" smtClean="0"/>
                <a:t>Educació</a:t>
              </a:r>
              <a:endParaRPr lang="es-ES" dirty="0"/>
            </a:p>
          </p:txBody>
        </p:sp>
        <p:cxnSp>
          <p:nvCxnSpPr>
            <p:cNvPr id="24" name="23 Conector recto de flecha"/>
            <p:cNvCxnSpPr/>
            <p:nvPr/>
          </p:nvCxnSpPr>
          <p:spPr>
            <a:xfrm flipH="1" flipV="1">
              <a:off x="3451118" y="3789040"/>
              <a:ext cx="2345018" cy="13683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24 CuadroTexto"/>
            <p:cNvSpPr txBox="1"/>
            <p:nvPr/>
          </p:nvSpPr>
          <p:spPr>
            <a:xfrm rot="1619745">
              <a:off x="3825708" y="4255086"/>
              <a:ext cx="1433919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dirty="0" err="1" smtClean="0"/>
                <a:t>Transferència</a:t>
              </a:r>
              <a:endParaRPr lang="es-ES" dirty="0"/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4427984" y="4605120"/>
            <a:ext cx="3689126" cy="2064240"/>
            <a:chOff x="4427984" y="4605120"/>
            <a:chExt cx="3689126" cy="2064240"/>
          </a:xfrm>
        </p:grpSpPr>
        <p:sp>
          <p:nvSpPr>
            <p:cNvPr id="26" name="25 Rectángulo"/>
            <p:cNvSpPr/>
            <p:nvPr/>
          </p:nvSpPr>
          <p:spPr>
            <a:xfrm>
              <a:off x="6690733" y="4617042"/>
              <a:ext cx="1426377" cy="196031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dk1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6660232" y="4605120"/>
              <a:ext cx="14030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26.-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Redación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del PRI</a:t>
              </a:r>
            </a:p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27.-.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Potenciació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de la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investigació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a la UPV.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Espai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innova. (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Zones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costaneres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medi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ambient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innovació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sostenibilitat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TIC’s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i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sanitat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)</a:t>
              </a:r>
              <a:endParaRPr lang="es-E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6648573" y="5899060"/>
              <a:ext cx="1426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28.-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Formació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de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Posgrau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al CIG</a:t>
              </a:r>
              <a:endParaRPr lang="es-E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4427984" y="5790853"/>
              <a:ext cx="1235640" cy="87850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dk1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4427984" y="5899060"/>
              <a:ext cx="12356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29. I+D i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transferència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de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conèixements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  <a:endParaRPr lang="es-E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576363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1799572713"/>
              </p:ext>
            </p:extLst>
          </p:nvPr>
        </p:nvGraphicFramePr>
        <p:xfrm>
          <a:off x="1547664" y="764704"/>
          <a:ext cx="712879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5" name="18 Título"/>
          <p:cNvSpPr>
            <a:spLocks noGrp="1"/>
          </p:cNvSpPr>
          <p:nvPr>
            <p:ph type="title"/>
          </p:nvPr>
        </p:nvSpPr>
        <p:spPr>
          <a:xfrm>
            <a:off x="3230" y="0"/>
            <a:ext cx="9140769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400" dirty="0" err="1"/>
              <a:t>Gandia</a:t>
            </a:r>
            <a:r>
              <a:rPr lang="es-ES" sz="2400" dirty="0"/>
              <a:t> i La </a:t>
            </a:r>
            <a:r>
              <a:rPr lang="es-ES" sz="2400" dirty="0" err="1"/>
              <a:t>Safor</a:t>
            </a:r>
            <a:r>
              <a:rPr lang="es-ES" sz="2400" dirty="0"/>
              <a:t>. </a:t>
            </a:r>
            <a:r>
              <a:rPr lang="es-ES" sz="2400" dirty="0" err="1"/>
              <a:t>Apunts</a:t>
            </a:r>
            <a:r>
              <a:rPr lang="es-ES" sz="2400" dirty="0"/>
              <a:t> de prospectiva per a una </a:t>
            </a:r>
            <a:r>
              <a:rPr lang="es-ES" sz="2400" dirty="0" err="1"/>
              <a:t>estratègia</a:t>
            </a:r>
            <a:r>
              <a:rPr lang="es-ES" sz="2400" dirty="0"/>
              <a:t> urbana </a:t>
            </a:r>
            <a:r>
              <a:rPr lang="es-ES" sz="2400" dirty="0" err="1"/>
              <a:t>intel·ligent</a:t>
            </a:r>
            <a:endParaRPr lang="es-CL" sz="2400" dirty="0"/>
          </a:p>
        </p:txBody>
      </p:sp>
      <p:grpSp>
        <p:nvGrpSpPr>
          <p:cNvPr id="2" name="1 Grupo"/>
          <p:cNvGrpSpPr/>
          <p:nvPr/>
        </p:nvGrpSpPr>
        <p:grpSpPr>
          <a:xfrm>
            <a:off x="3887260" y="2044833"/>
            <a:ext cx="4422483" cy="1166542"/>
            <a:chOff x="3887260" y="2044833"/>
            <a:chExt cx="4422483" cy="1166542"/>
          </a:xfrm>
        </p:grpSpPr>
        <p:sp>
          <p:nvSpPr>
            <p:cNvPr id="66" name="65 CuadroTexto"/>
            <p:cNvSpPr txBox="1"/>
            <p:nvPr/>
          </p:nvSpPr>
          <p:spPr>
            <a:xfrm>
              <a:off x="5306485" y="2044833"/>
              <a:ext cx="300325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dirty="0" smtClean="0"/>
                <a:t>Estil de Vida.  </a:t>
              </a:r>
              <a:r>
                <a:rPr lang="es-ES" dirty="0" err="1" smtClean="0"/>
                <a:t>Qualitat</a:t>
              </a:r>
              <a:r>
                <a:rPr lang="es-ES" dirty="0" smtClean="0"/>
                <a:t> de Vida</a:t>
              </a:r>
              <a:endParaRPr lang="es-ES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4238228" y="2934376"/>
              <a:ext cx="2054207" cy="276999"/>
            </a:xfrm>
            <a:prstGeom prst="rect">
              <a:avLst/>
            </a:prstGeom>
            <a:ln w="3175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DIETA MEDITERRÀNIA</a:t>
              </a:r>
              <a:endParaRPr lang="es-ES" sz="1200" dirty="0"/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3887260" y="2546325"/>
              <a:ext cx="2055371" cy="2539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Salut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Esport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Alimentació.Cultura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</a:t>
              </a:r>
              <a:endParaRPr lang="es-E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3" name="2 CuadroTexto"/>
          <p:cNvSpPr txBox="1"/>
          <p:nvPr/>
        </p:nvSpPr>
        <p:spPr>
          <a:xfrm>
            <a:off x="222187" y="5877272"/>
            <a:ext cx="86409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/>
              <a:t>7) Plantejar </a:t>
            </a:r>
            <a:r>
              <a:rPr lang="ca-ES" b="1" dirty="0"/>
              <a:t>models de governança</a:t>
            </a:r>
            <a:r>
              <a:rPr lang="ca-ES" dirty="0"/>
              <a:t> que utilitzen estructures de gestió que s’acoblen àgilment a les necessitats del territori rellevant -que és al menys el comarcal-i que incorporen certa </a:t>
            </a:r>
            <a:r>
              <a:rPr lang="ca-ES" dirty="0" err="1"/>
              <a:t>raonabilitat</a:t>
            </a:r>
            <a:r>
              <a:rPr lang="ca-ES" dirty="0"/>
              <a:t> financera.</a:t>
            </a:r>
            <a:endParaRPr lang="es-ES" dirty="0"/>
          </a:p>
        </p:txBody>
      </p:sp>
      <p:grpSp>
        <p:nvGrpSpPr>
          <p:cNvPr id="6" name="5 Grupo"/>
          <p:cNvGrpSpPr/>
          <p:nvPr/>
        </p:nvGrpSpPr>
        <p:grpSpPr>
          <a:xfrm>
            <a:off x="2688798" y="3789040"/>
            <a:ext cx="3107338" cy="1368331"/>
            <a:chOff x="2688798" y="3789040"/>
            <a:chExt cx="3107338" cy="1368331"/>
          </a:xfrm>
        </p:grpSpPr>
        <p:sp>
          <p:nvSpPr>
            <p:cNvPr id="23" name="22 CuadroTexto"/>
            <p:cNvSpPr txBox="1"/>
            <p:nvPr/>
          </p:nvSpPr>
          <p:spPr>
            <a:xfrm rot="4338055">
              <a:off x="2365408" y="4360548"/>
              <a:ext cx="1016112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dirty="0" err="1" smtClean="0"/>
                <a:t>Educació</a:t>
              </a:r>
              <a:endParaRPr lang="es-ES" dirty="0"/>
            </a:p>
          </p:txBody>
        </p:sp>
        <p:cxnSp>
          <p:nvCxnSpPr>
            <p:cNvPr id="24" name="23 Conector recto de flecha"/>
            <p:cNvCxnSpPr/>
            <p:nvPr/>
          </p:nvCxnSpPr>
          <p:spPr>
            <a:xfrm flipH="1" flipV="1">
              <a:off x="3451118" y="3789040"/>
              <a:ext cx="2345018" cy="136833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5" name="24 CuadroTexto"/>
            <p:cNvSpPr txBox="1"/>
            <p:nvPr/>
          </p:nvSpPr>
          <p:spPr>
            <a:xfrm rot="1619745">
              <a:off x="3825708" y="4255086"/>
              <a:ext cx="1433919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dirty="0" err="1" smtClean="0"/>
                <a:t>Transferència</a:t>
              </a:r>
              <a:endParaRPr lang="es-ES" dirty="0"/>
            </a:p>
          </p:txBody>
        </p:sp>
      </p:grpSp>
      <p:grpSp>
        <p:nvGrpSpPr>
          <p:cNvPr id="4" name="3 Grupo"/>
          <p:cNvGrpSpPr/>
          <p:nvPr/>
        </p:nvGrpSpPr>
        <p:grpSpPr>
          <a:xfrm>
            <a:off x="899592" y="5535523"/>
            <a:ext cx="1629537" cy="1061829"/>
            <a:chOff x="899592" y="5535523"/>
            <a:chExt cx="1629537" cy="1061829"/>
          </a:xfrm>
        </p:grpSpPr>
        <p:sp>
          <p:nvSpPr>
            <p:cNvPr id="19" name="18 Rectángulo"/>
            <p:cNvSpPr/>
            <p:nvPr/>
          </p:nvSpPr>
          <p:spPr>
            <a:xfrm>
              <a:off x="899592" y="5535523"/>
              <a:ext cx="1371219" cy="106182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dk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944953" y="5561696"/>
              <a:ext cx="1584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33. Nova estructura de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gestió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comarcal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amb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empreses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públiques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comarcals</a:t>
              </a:r>
              <a:endParaRPr lang="es-ES" sz="10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34.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Plà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d’Estabilització</a:t>
              </a:r>
              <a:r>
                <a:rPr lang="es-ES" sz="1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s-ES" sz="1000" b="1" dirty="0" err="1" smtClean="0">
                  <a:solidFill>
                    <a:schemeClr val="accent6">
                      <a:lumMod val="50000"/>
                    </a:schemeClr>
                  </a:solidFill>
                </a:rPr>
                <a:t>finanzera</a:t>
              </a:r>
              <a:endParaRPr lang="es-ES" sz="1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603954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149561650"/>
              </p:ext>
            </p:extLst>
          </p:nvPr>
        </p:nvGraphicFramePr>
        <p:xfrm>
          <a:off x="1547664" y="764704"/>
          <a:ext cx="712879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5" name="18 Título"/>
          <p:cNvSpPr>
            <a:spLocks noGrp="1"/>
          </p:cNvSpPr>
          <p:nvPr>
            <p:ph type="title"/>
          </p:nvPr>
        </p:nvSpPr>
        <p:spPr>
          <a:xfrm>
            <a:off x="3230" y="0"/>
            <a:ext cx="9140769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2400" dirty="0" err="1"/>
              <a:t>Gandia</a:t>
            </a:r>
            <a:r>
              <a:rPr lang="es-ES" sz="2400" dirty="0"/>
              <a:t> i La </a:t>
            </a:r>
            <a:r>
              <a:rPr lang="es-ES" sz="2400" dirty="0" err="1"/>
              <a:t>Safor</a:t>
            </a:r>
            <a:r>
              <a:rPr lang="es-ES" sz="2400" dirty="0"/>
              <a:t>. </a:t>
            </a:r>
            <a:r>
              <a:rPr lang="es-ES" sz="2400" dirty="0" err="1"/>
              <a:t>Apunts</a:t>
            </a:r>
            <a:r>
              <a:rPr lang="es-ES" sz="2400" dirty="0"/>
              <a:t> de prospectiva per a una </a:t>
            </a:r>
            <a:r>
              <a:rPr lang="es-ES" sz="2400" dirty="0" err="1"/>
              <a:t>estratègia</a:t>
            </a:r>
            <a:r>
              <a:rPr lang="es-ES" sz="2400" dirty="0"/>
              <a:t> urbana </a:t>
            </a:r>
            <a:r>
              <a:rPr lang="es-ES" sz="2400" dirty="0" err="1"/>
              <a:t>intel·ligent</a:t>
            </a:r>
            <a:endParaRPr lang="es-CL" sz="2400" dirty="0"/>
          </a:p>
        </p:txBody>
      </p:sp>
      <p:grpSp>
        <p:nvGrpSpPr>
          <p:cNvPr id="2" name="1 Grupo"/>
          <p:cNvGrpSpPr/>
          <p:nvPr/>
        </p:nvGrpSpPr>
        <p:grpSpPr>
          <a:xfrm>
            <a:off x="3887260" y="2044833"/>
            <a:ext cx="4422483" cy="1166542"/>
            <a:chOff x="3887260" y="2044833"/>
            <a:chExt cx="4422483" cy="1166542"/>
          </a:xfrm>
        </p:grpSpPr>
        <p:sp>
          <p:nvSpPr>
            <p:cNvPr id="66" name="65 CuadroTexto"/>
            <p:cNvSpPr txBox="1"/>
            <p:nvPr/>
          </p:nvSpPr>
          <p:spPr>
            <a:xfrm>
              <a:off x="5306485" y="2044833"/>
              <a:ext cx="3003258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s-ES" dirty="0" smtClean="0"/>
                <a:t>Estil de Vida.  </a:t>
              </a:r>
              <a:r>
                <a:rPr lang="es-ES" dirty="0" err="1" smtClean="0"/>
                <a:t>Qualitat</a:t>
              </a:r>
              <a:r>
                <a:rPr lang="es-ES" dirty="0" smtClean="0"/>
                <a:t> de Vida</a:t>
              </a:r>
              <a:endParaRPr lang="es-ES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4238228" y="2934376"/>
              <a:ext cx="2054207" cy="276999"/>
            </a:xfrm>
            <a:prstGeom prst="rect">
              <a:avLst/>
            </a:prstGeom>
            <a:ln w="3175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DIETA MEDITERRÀNIA</a:t>
              </a:r>
              <a:endParaRPr lang="es-ES" sz="1200" dirty="0"/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3887260" y="2546325"/>
              <a:ext cx="2055371" cy="25391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Salut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Esport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 </a:t>
              </a:r>
              <a:r>
                <a:rPr lang="es-ES" sz="1050" dirty="0" err="1" smtClean="0">
                  <a:solidFill>
                    <a:schemeClr val="accent3">
                      <a:lumMod val="75000"/>
                    </a:schemeClr>
                  </a:solidFill>
                </a:rPr>
                <a:t>Alimentació.Cultura</a:t>
              </a:r>
              <a:r>
                <a:rPr lang="es-ES" sz="1050" dirty="0" smtClean="0">
                  <a:solidFill>
                    <a:schemeClr val="accent3">
                      <a:lumMod val="75000"/>
                    </a:schemeClr>
                  </a:solidFill>
                </a:rPr>
                <a:t>.</a:t>
              </a:r>
              <a:endParaRPr lang="es-ES" sz="105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15 CuadroTexto"/>
          <p:cNvSpPr txBox="1"/>
          <p:nvPr/>
        </p:nvSpPr>
        <p:spPr>
          <a:xfrm rot="5400000">
            <a:off x="6531216" y="3164507"/>
            <a:ext cx="408374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PROJECCIÓ EXTERIOR.  MARKETING URBÀ</a:t>
            </a:r>
            <a:endParaRPr lang="es-ES" dirty="0"/>
          </a:p>
        </p:txBody>
      </p:sp>
      <p:sp>
        <p:nvSpPr>
          <p:cNvPr id="17" name="44 CuadroTexto"/>
          <p:cNvSpPr txBox="1"/>
          <p:nvPr/>
        </p:nvSpPr>
        <p:spPr>
          <a:xfrm>
            <a:off x="6701691" y="1537001"/>
            <a:ext cx="1584176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32.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d’un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Unitat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i="1" dirty="0" smtClean="0">
                <a:solidFill>
                  <a:schemeClr val="accent6">
                    <a:lumMod val="50000"/>
                  </a:schemeClr>
                </a:solidFill>
              </a:rPr>
              <a:t>City Marketing</a:t>
            </a:r>
            <a:endParaRPr lang="es-ES" sz="1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22187" y="5877272"/>
            <a:ext cx="86409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dirty="0"/>
              <a:t>8) Plantejar </a:t>
            </a:r>
            <a:r>
              <a:rPr lang="ca-ES" b="1" dirty="0"/>
              <a:t>estratègies de projecció externa</a:t>
            </a:r>
            <a:r>
              <a:rPr lang="ca-ES" dirty="0"/>
              <a:t> que comuniquen aquesta definició del territori on es possible treballar, estudiar, estiuar o simplement viure amb elevats nivells d’excel·lència en termes de qualitat de vida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2888000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201424555"/>
              </p:ext>
            </p:extLst>
          </p:nvPr>
        </p:nvGraphicFramePr>
        <p:xfrm>
          <a:off x="1547664" y="764704"/>
          <a:ext cx="712879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Rectángulo"/>
          <p:cNvSpPr/>
          <p:nvPr/>
        </p:nvSpPr>
        <p:spPr>
          <a:xfrm>
            <a:off x="395535" y="4051235"/>
            <a:ext cx="1454561" cy="10399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690733" y="4617042"/>
            <a:ext cx="1426377" cy="1960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99592" y="5535523"/>
            <a:ext cx="1371219" cy="10618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804248" y="3387399"/>
            <a:ext cx="1183485" cy="11217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234106" y="176714"/>
            <a:ext cx="1658374" cy="8040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649930" y="140839"/>
            <a:ext cx="1442350" cy="13961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820003" y="140839"/>
            <a:ext cx="1445329" cy="14159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802701" y="116632"/>
            <a:ext cx="1452856" cy="1643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3112" y="44624"/>
            <a:ext cx="1558064" cy="11521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0" y="2126691"/>
            <a:ext cx="1115616" cy="1260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6531216" y="3164507"/>
            <a:ext cx="408374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PROJECCIÓ EXTERIOR.  MARKETING URBÀ</a:t>
            </a:r>
            <a:endParaRPr lang="es-ES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306485" y="2044833"/>
            <a:ext cx="132664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Estil de Vida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238228" y="2934376"/>
            <a:ext cx="2054207" cy="276999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DIETA MEDITERRÀNIA</a:t>
            </a:r>
            <a:endParaRPr lang="es-ES" sz="12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87260" y="2546325"/>
            <a:ext cx="2024913" cy="253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050" dirty="0" err="1" smtClean="0">
                <a:solidFill>
                  <a:schemeClr val="accent3">
                    <a:lumMod val="75000"/>
                  </a:schemeClr>
                </a:solidFill>
              </a:rPr>
              <a:t>Salut</a:t>
            </a:r>
            <a:r>
              <a:rPr lang="es-ES" sz="105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s-ES" sz="1050" dirty="0" err="1" smtClean="0">
                <a:solidFill>
                  <a:schemeClr val="accent3">
                    <a:lumMod val="75000"/>
                  </a:schemeClr>
                </a:solidFill>
              </a:rPr>
              <a:t>Esport.Alimentació.Cultura</a:t>
            </a:r>
            <a:r>
              <a:rPr lang="es-ES" sz="105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ES" sz="10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30 Cerrar llave"/>
          <p:cNvSpPr/>
          <p:nvPr/>
        </p:nvSpPr>
        <p:spPr>
          <a:xfrm>
            <a:off x="7956376" y="692696"/>
            <a:ext cx="288032" cy="488961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1431572" y="1691379"/>
            <a:ext cx="82464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dirty="0" err="1" smtClean="0">
                <a:solidFill>
                  <a:schemeClr val="accent3">
                    <a:lumMod val="75000"/>
                  </a:schemeClr>
                </a:solidFill>
              </a:rPr>
              <a:t>Turisme</a:t>
            </a:r>
            <a:r>
              <a:rPr lang="es-ES" sz="14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00808" y="2044833"/>
            <a:ext cx="74308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dirty="0" err="1" smtClean="0">
                <a:solidFill>
                  <a:schemeClr val="accent3">
                    <a:lumMod val="75000"/>
                  </a:schemeClr>
                </a:solidFill>
              </a:rPr>
              <a:t>Comerç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925172" y="2791328"/>
            <a:ext cx="1051891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050" b="1" dirty="0" err="1" smtClean="0">
                <a:solidFill>
                  <a:schemeClr val="accent3">
                    <a:lumMod val="75000"/>
                  </a:schemeClr>
                </a:solidFill>
              </a:rPr>
              <a:t>Urban</a:t>
            </a:r>
            <a:r>
              <a:rPr lang="es-ES" sz="105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1050" b="1" dirty="0" err="1" smtClean="0">
                <a:solidFill>
                  <a:schemeClr val="accent3">
                    <a:lumMod val="75000"/>
                  </a:schemeClr>
                </a:solidFill>
              </a:rPr>
              <a:t>Farming</a:t>
            </a:r>
            <a:r>
              <a:rPr lang="es-ES" sz="105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ES" sz="105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108398" y="3420778"/>
            <a:ext cx="136498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i="1" dirty="0" err="1" smtClean="0">
                <a:solidFill>
                  <a:schemeClr val="accent3">
                    <a:lumMod val="75000"/>
                  </a:schemeClr>
                </a:solidFill>
              </a:rPr>
              <a:t>Cluster</a:t>
            </a:r>
            <a:r>
              <a:rPr lang="es-ES" sz="1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accent3">
                    <a:lumMod val="75000"/>
                  </a:schemeClr>
                </a:solidFill>
              </a:rPr>
              <a:t>Sanitari</a:t>
            </a:r>
            <a:r>
              <a:rPr lang="es-ES" sz="14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35 Rayo"/>
          <p:cNvSpPr/>
          <p:nvPr/>
        </p:nvSpPr>
        <p:spPr>
          <a:xfrm rot="16868154">
            <a:off x="2588767" y="-820222"/>
            <a:ext cx="1777130" cy="4934250"/>
          </a:xfrm>
          <a:prstGeom prst="lightningBolt">
            <a:avLst/>
          </a:prstGeom>
          <a:solidFill>
            <a:schemeClr val="accent3">
              <a:lumMod val="60000"/>
              <a:lumOff val="40000"/>
              <a:alpha val="27000"/>
            </a:schemeClr>
          </a:solidFill>
          <a:ln w="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CuadroTexto"/>
          <p:cNvSpPr txBox="1"/>
          <p:nvPr/>
        </p:nvSpPr>
        <p:spPr>
          <a:xfrm>
            <a:off x="5779453" y="3789040"/>
            <a:ext cx="88077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i="1" dirty="0" err="1" smtClean="0">
                <a:solidFill>
                  <a:schemeClr val="accent3">
                    <a:lumMod val="75000"/>
                  </a:schemeClr>
                </a:solidFill>
              </a:rPr>
              <a:t>Cluster</a:t>
            </a:r>
            <a:r>
              <a:rPr lang="es-ES" sz="1400" b="1" dirty="0" smtClean="0">
                <a:solidFill>
                  <a:schemeClr val="accent3">
                    <a:lumMod val="75000"/>
                  </a:schemeClr>
                </a:solidFill>
              </a:rPr>
              <a:t> Cultural.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014208" y="5091167"/>
            <a:ext cx="129227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Bon </a:t>
            </a:r>
            <a:r>
              <a:rPr lang="es-ES" dirty="0" err="1" smtClean="0"/>
              <a:t>Govern</a:t>
            </a:r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 rot="4338055">
            <a:off x="2365408" y="4360548"/>
            <a:ext cx="10161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err="1" smtClean="0"/>
              <a:t>Educació</a:t>
            </a:r>
            <a:endParaRPr lang="es-ES" dirty="0"/>
          </a:p>
        </p:txBody>
      </p:sp>
      <p:cxnSp>
        <p:nvCxnSpPr>
          <p:cNvPr id="40" name="39 Conector recto de flecha"/>
          <p:cNvCxnSpPr/>
          <p:nvPr/>
        </p:nvCxnSpPr>
        <p:spPr>
          <a:xfrm flipH="1" flipV="1">
            <a:off x="3451118" y="3789040"/>
            <a:ext cx="2345018" cy="13683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 rot="1619745">
            <a:off x="3825708" y="4255086"/>
            <a:ext cx="143391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err="1" smtClean="0"/>
              <a:t>Transferència</a:t>
            </a:r>
            <a:endParaRPr lang="es-ES" dirty="0"/>
          </a:p>
        </p:txBody>
      </p:sp>
      <p:sp>
        <p:nvSpPr>
          <p:cNvPr id="42" name="41 CuadroTexto"/>
          <p:cNvSpPr txBox="1"/>
          <p:nvPr/>
        </p:nvSpPr>
        <p:spPr>
          <a:xfrm>
            <a:off x="73112" y="140839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Entitat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Gestora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d’Agricultura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Safor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3112" y="558369"/>
            <a:ext cx="158417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 Oficina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Promoció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Econòmica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porductes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agrícoles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Safor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95536" y="4159442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Formulació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d’una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política industrial de carácter comarcal </a:t>
            </a:r>
          </a:p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4-7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Cluster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Salut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Parc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tecnològic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agroalimentari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-29849" y="2126691"/>
            <a:ext cx="1272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Incorporació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radical  de les TIC 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l’àmbit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del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comerç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-36512" y="2641287"/>
            <a:ext cx="127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Innovació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flexibilització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del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model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comercial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urbà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802701" y="13318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10.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Promoció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paquets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turístics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integrats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1802701" y="6871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11. </a:t>
            </a:r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.-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Millora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en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gestió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2.0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destinació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turística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1802701" y="1052736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12.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Altre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actuacíons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3801251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13.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Protecció</a:t>
            </a:r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platja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l’Ahuir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3779912" y="43660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14.Soterramenr de la carretera Nazaret-Oliva.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3779912" y="831410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15-19.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Recuperació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posada en valor La marjal-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platja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5611469" y="199887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20-22. intervenciones per a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promoció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del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mobilitat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sostenible.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Transport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públic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cotxe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elèctric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, bici</a:t>
            </a:r>
          </a:p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23.-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Millora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l’accesibilitat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comarcal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195645" y="20577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24-25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d’un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institut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d’habitage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sostenible i una cooperativa energética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verda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6660232" y="4605120"/>
            <a:ext cx="1403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26.-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Redación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del PRI</a:t>
            </a:r>
          </a:p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27.-.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Potenciació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investigació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a la UPV.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Espai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innova. (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Zones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costaneres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medi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ambient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innovació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sostenibilitat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TIC’s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sanitat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6648573" y="5899060"/>
            <a:ext cx="142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28.-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Formació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Posgrau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al CIG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6778636" y="3374612"/>
            <a:ext cx="1338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30.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Promoció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consorciada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d’un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cluster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districte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creatiu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cultural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6778636" y="4082498"/>
            <a:ext cx="1305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31.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Modernització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la política cultural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944953" y="5561696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33. Nova estructura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gestió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comarcal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amb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empreses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públiques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comarcals</a:t>
            </a:r>
            <a:endParaRPr lang="es-ES" sz="1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34.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Plà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d’Estabilització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finanzera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0" name="59 Conector recto de flecha"/>
          <p:cNvCxnSpPr/>
          <p:nvPr/>
        </p:nvCxnSpPr>
        <p:spPr>
          <a:xfrm>
            <a:off x="3395294" y="3726904"/>
            <a:ext cx="2044514" cy="32433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1" name="44 CuadroTexto"/>
          <p:cNvSpPr txBox="1"/>
          <p:nvPr/>
        </p:nvSpPr>
        <p:spPr>
          <a:xfrm>
            <a:off x="6701691" y="1537001"/>
            <a:ext cx="1584176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32.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d’un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Unitat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i="1" dirty="0" smtClean="0">
                <a:solidFill>
                  <a:schemeClr val="accent6">
                    <a:lumMod val="50000"/>
                  </a:schemeClr>
                </a:solidFill>
              </a:rPr>
              <a:t>City Marketing</a:t>
            </a:r>
            <a:endParaRPr lang="es-ES" sz="1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4427984" y="5790853"/>
            <a:ext cx="1235640" cy="8785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4427984" y="5899060"/>
            <a:ext cx="1235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29. I+D i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transferència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conèixements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1164140" y="2401724"/>
            <a:ext cx="137191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i="1" dirty="0" err="1" smtClean="0">
                <a:solidFill>
                  <a:schemeClr val="accent3">
                    <a:lumMod val="75000"/>
                  </a:schemeClr>
                </a:solidFill>
              </a:rPr>
              <a:t>Parc</a:t>
            </a:r>
            <a:r>
              <a:rPr lang="es-ES" sz="1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1400" b="1" i="1" dirty="0" err="1" smtClean="0">
                <a:solidFill>
                  <a:schemeClr val="accent3">
                    <a:lumMod val="75000"/>
                  </a:schemeClr>
                </a:solidFill>
              </a:rPr>
              <a:t>tecnològic</a:t>
            </a:r>
            <a:r>
              <a:rPr lang="es-ES" sz="1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s-ES" sz="1400" b="1" i="1" dirty="0" smtClean="0">
                <a:solidFill>
                  <a:schemeClr val="accent3">
                    <a:lumMod val="75000"/>
                  </a:schemeClr>
                </a:solidFill>
              </a:rPr>
              <a:t>Agro-</a:t>
            </a:r>
            <a:r>
              <a:rPr lang="es-ES" sz="1400" b="1" i="1" dirty="0" err="1" smtClean="0">
                <a:solidFill>
                  <a:schemeClr val="accent3">
                    <a:lumMod val="75000"/>
                  </a:schemeClr>
                </a:solidFill>
              </a:rPr>
              <a:t>alimentari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30444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5535" y="4051235"/>
            <a:ext cx="1454561" cy="10399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690733" y="4617042"/>
            <a:ext cx="1426377" cy="1960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99592" y="5535523"/>
            <a:ext cx="1371219" cy="10618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804248" y="3387399"/>
            <a:ext cx="1183485" cy="11217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234106" y="176714"/>
            <a:ext cx="1658374" cy="8040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649930" y="140839"/>
            <a:ext cx="1442350" cy="13961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820003" y="140839"/>
            <a:ext cx="1445329" cy="14159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802701" y="116632"/>
            <a:ext cx="1452856" cy="1643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3112" y="44624"/>
            <a:ext cx="1558064" cy="11521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0" y="2126691"/>
            <a:ext cx="1115616" cy="1260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6531216" y="3164507"/>
            <a:ext cx="408374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PROJECCIÓ EXTERIOR.  MARKETING URBÀ</a:t>
            </a:r>
            <a:endParaRPr lang="es-ES" dirty="0"/>
          </a:p>
        </p:txBody>
      </p:sp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4242650364"/>
              </p:ext>
            </p:extLst>
          </p:nvPr>
        </p:nvGraphicFramePr>
        <p:xfrm>
          <a:off x="1547664" y="764704"/>
          <a:ext cx="712879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5306485" y="2044833"/>
            <a:ext cx="132664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Estil de Vida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238228" y="2934376"/>
            <a:ext cx="2054207" cy="276999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DIETA MEDITERRÀNIA</a:t>
            </a:r>
            <a:endParaRPr lang="es-ES" sz="12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87260" y="2546325"/>
            <a:ext cx="2024913" cy="253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050" dirty="0" err="1" smtClean="0">
                <a:solidFill>
                  <a:schemeClr val="accent3">
                    <a:lumMod val="75000"/>
                  </a:schemeClr>
                </a:solidFill>
              </a:rPr>
              <a:t>Salut</a:t>
            </a:r>
            <a:r>
              <a:rPr lang="es-ES" sz="105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s-ES" sz="1050" dirty="0" err="1" smtClean="0">
                <a:solidFill>
                  <a:schemeClr val="accent3">
                    <a:lumMod val="75000"/>
                  </a:schemeClr>
                </a:solidFill>
              </a:rPr>
              <a:t>Esport.Alimentació.Cultura</a:t>
            </a:r>
            <a:r>
              <a:rPr lang="es-ES" sz="105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ES" sz="10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30 Cerrar llave"/>
          <p:cNvSpPr/>
          <p:nvPr/>
        </p:nvSpPr>
        <p:spPr>
          <a:xfrm>
            <a:off x="7956376" y="692696"/>
            <a:ext cx="288032" cy="488961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1431572" y="1691379"/>
            <a:ext cx="82464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dirty="0" err="1" smtClean="0">
                <a:solidFill>
                  <a:schemeClr val="accent3">
                    <a:lumMod val="75000"/>
                  </a:schemeClr>
                </a:solidFill>
              </a:rPr>
              <a:t>Turisme</a:t>
            </a:r>
            <a:r>
              <a:rPr lang="es-ES" sz="14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00808" y="2044833"/>
            <a:ext cx="74308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dirty="0" err="1" smtClean="0">
                <a:solidFill>
                  <a:schemeClr val="accent3">
                    <a:lumMod val="75000"/>
                  </a:schemeClr>
                </a:solidFill>
              </a:rPr>
              <a:t>Comerç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925172" y="2791328"/>
            <a:ext cx="1051891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050" b="1" dirty="0" err="1" smtClean="0">
                <a:solidFill>
                  <a:schemeClr val="accent3">
                    <a:lumMod val="75000"/>
                  </a:schemeClr>
                </a:solidFill>
              </a:rPr>
              <a:t>Urban</a:t>
            </a:r>
            <a:r>
              <a:rPr lang="es-ES" sz="105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1050" b="1" dirty="0" err="1" smtClean="0">
                <a:solidFill>
                  <a:schemeClr val="accent3">
                    <a:lumMod val="75000"/>
                  </a:schemeClr>
                </a:solidFill>
              </a:rPr>
              <a:t>Farming</a:t>
            </a:r>
            <a:r>
              <a:rPr lang="es-ES" sz="105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ES" sz="105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108398" y="3420778"/>
            <a:ext cx="136498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i="1" dirty="0" err="1" smtClean="0">
                <a:solidFill>
                  <a:schemeClr val="accent3">
                    <a:lumMod val="75000"/>
                  </a:schemeClr>
                </a:solidFill>
              </a:rPr>
              <a:t>Cluster</a:t>
            </a:r>
            <a:r>
              <a:rPr lang="es-ES" sz="1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accent3">
                    <a:lumMod val="75000"/>
                  </a:schemeClr>
                </a:solidFill>
              </a:rPr>
              <a:t>Sanitari</a:t>
            </a:r>
            <a:r>
              <a:rPr lang="es-ES" sz="14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35 Rayo"/>
          <p:cNvSpPr/>
          <p:nvPr/>
        </p:nvSpPr>
        <p:spPr>
          <a:xfrm rot="16868154">
            <a:off x="2588767" y="-820222"/>
            <a:ext cx="1777130" cy="4934250"/>
          </a:xfrm>
          <a:prstGeom prst="lightningBolt">
            <a:avLst/>
          </a:prstGeom>
          <a:solidFill>
            <a:schemeClr val="accent3">
              <a:lumMod val="60000"/>
              <a:lumOff val="40000"/>
              <a:alpha val="27000"/>
            </a:schemeClr>
          </a:solidFill>
          <a:ln w="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CuadroTexto"/>
          <p:cNvSpPr txBox="1"/>
          <p:nvPr/>
        </p:nvSpPr>
        <p:spPr>
          <a:xfrm>
            <a:off x="5779453" y="3789040"/>
            <a:ext cx="88077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i="1" dirty="0" err="1" smtClean="0">
                <a:solidFill>
                  <a:schemeClr val="accent3">
                    <a:lumMod val="75000"/>
                  </a:schemeClr>
                </a:solidFill>
              </a:rPr>
              <a:t>Cluster</a:t>
            </a:r>
            <a:r>
              <a:rPr lang="es-ES" sz="1400" b="1" dirty="0" smtClean="0">
                <a:solidFill>
                  <a:schemeClr val="accent3">
                    <a:lumMod val="75000"/>
                  </a:schemeClr>
                </a:solidFill>
              </a:rPr>
              <a:t> Cultural.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014208" y="5091167"/>
            <a:ext cx="129227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Bon </a:t>
            </a:r>
            <a:r>
              <a:rPr lang="es-ES" dirty="0" err="1" smtClean="0"/>
              <a:t>Govern</a:t>
            </a:r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 rot="4338055">
            <a:off x="2365408" y="4360548"/>
            <a:ext cx="10161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err="1" smtClean="0"/>
              <a:t>Educació</a:t>
            </a:r>
            <a:endParaRPr lang="es-ES" dirty="0"/>
          </a:p>
        </p:txBody>
      </p:sp>
      <p:cxnSp>
        <p:nvCxnSpPr>
          <p:cNvPr id="40" name="39 Conector recto de flecha"/>
          <p:cNvCxnSpPr/>
          <p:nvPr/>
        </p:nvCxnSpPr>
        <p:spPr>
          <a:xfrm flipH="1" flipV="1">
            <a:off x="3451118" y="3789040"/>
            <a:ext cx="2345018" cy="13683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 rot="1619745">
            <a:off x="3825708" y="4255086"/>
            <a:ext cx="143391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err="1" smtClean="0"/>
              <a:t>Transferència</a:t>
            </a:r>
            <a:endParaRPr lang="es-ES" dirty="0"/>
          </a:p>
        </p:txBody>
      </p:sp>
      <p:sp>
        <p:nvSpPr>
          <p:cNvPr id="42" name="41 CuadroTexto"/>
          <p:cNvSpPr txBox="1"/>
          <p:nvPr/>
        </p:nvSpPr>
        <p:spPr>
          <a:xfrm>
            <a:off x="73112" y="140839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Entitat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Gestora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d’Agricultura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Safor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3112" y="558369"/>
            <a:ext cx="158417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 Oficina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Promoció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Econòmica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porductes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agrícoles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Safor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95536" y="4159442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Formulació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d’una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política industrial de carácter comarcal </a:t>
            </a:r>
          </a:p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4-7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Cluster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Salut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Parc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tecnològic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agroalimentari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-29849" y="2126691"/>
            <a:ext cx="1272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Incorporació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radical  de les TIC 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l’àmbit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del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comerç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-36512" y="2641287"/>
            <a:ext cx="127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Innovació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flexibilització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del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model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comercial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urbà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802701" y="13318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10.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Promoció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paquets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turístics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integrats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1802701" y="6871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11. </a:t>
            </a:r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.-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Millora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en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gestió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2.0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destinació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turística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1802701" y="1052736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12.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Altre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actuacíons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3801251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13.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Protecció</a:t>
            </a:r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platja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l’Ahuir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3779912" y="43660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14.Soterramenr de la carretera Nazaret-Oliva.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3779912" y="831410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15-19.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Recuperació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posada en valor La marjal-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platja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5611469" y="199887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20-22. intervenciones per a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promoció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del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mobilitat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sostenible.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Transport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públic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cotxe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elèctric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, bici</a:t>
            </a:r>
          </a:p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23.-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Millora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l’accesibilitat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comarcal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195645" y="20577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24-25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d’un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institut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d’habitage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sostenible i una cooperativa energética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verda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6660232" y="4605120"/>
            <a:ext cx="1403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26.-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Redación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del PRI</a:t>
            </a:r>
          </a:p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27.-.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Potenciació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investigació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a la UPV.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Espai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innova. (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Zones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costaneres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medi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ambient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innovació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sostenibilitat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TIC’s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sanitat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6648573" y="5899060"/>
            <a:ext cx="142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28.-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Formació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Posgrau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al CIG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6778636" y="3374612"/>
            <a:ext cx="1338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30.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Promoció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consorciada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d’un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cluster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districte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creatiu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cultural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6778636" y="4082498"/>
            <a:ext cx="1305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31.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Modernització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la política cultural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944953" y="5561696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33. Nova estructura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gestió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comarcal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amb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empreses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públiques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comarcals</a:t>
            </a:r>
            <a:endParaRPr lang="es-ES" sz="1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34.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Plà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d’Estabilització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finanzera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0" name="59 Conector recto de flecha"/>
          <p:cNvCxnSpPr/>
          <p:nvPr/>
        </p:nvCxnSpPr>
        <p:spPr>
          <a:xfrm>
            <a:off x="3395294" y="3726904"/>
            <a:ext cx="2044514" cy="32433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1" name="44 CuadroTexto"/>
          <p:cNvSpPr txBox="1"/>
          <p:nvPr/>
        </p:nvSpPr>
        <p:spPr>
          <a:xfrm>
            <a:off x="6701691" y="1537001"/>
            <a:ext cx="1584176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32.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d’un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Unitat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i="1" dirty="0" smtClean="0">
                <a:solidFill>
                  <a:schemeClr val="accent6">
                    <a:lumMod val="50000"/>
                  </a:schemeClr>
                </a:solidFill>
              </a:rPr>
              <a:t>City Marketing</a:t>
            </a:r>
            <a:endParaRPr lang="es-ES" sz="1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4427984" y="5790853"/>
            <a:ext cx="1235640" cy="8785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4427984" y="5899060"/>
            <a:ext cx="1235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29. I+D i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transferència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conèixements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1164140" y="2401724"/>
            <a:ext cx="137191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i="1" dirty="0" err="1" smtClean="0">
                <a:solidFill>
                  <a:schemeClr val="accent3">
                    <a:lumMod val="75000"/>
                  </a:schemeClr>
                </a:solidFill>
              </a:rPr>
              <a:t>Parc</a:t>
            </a:r>
            <a:r>
              <a:rPr lang="es-ES" sz="1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1400" b="1" i="1" dirty="0" err="1" smtClean="0">
                <a:solidFill>
                  <a:schemeClr val="accent3">
                    <a:lumMod val="75000"/>
                  </a:schemeClr>
                </a:solidFill>
              </a:rPr>
              <a:t>tecnològic</a:t>
            </a:r>
            <a:r>
              <a:rPr lang="es-ES" sz="1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s-ES" sz="1400" b="1" i="1" dirty="0" smtClean="0">
                <a:solidFill>
                  <a:schemeClr val="accent3">
                    <a:lumMod val="75000"/>
                  </a:schemeClr>
                </a:solidFill>
              </a:rPr>
              <a:t>Agro-</a:t>
            </a:r>
            <a:r>
              <a:rPr lang="es-ES" sz="1400" b="1" i="1" dirty="0" err="1" smtClean="0">
                <a:solidFill>
                  <a:schemeClr val="accent3">
                    <a:lumMod val="75000"/>
                  </a:schemeClr>
                </a:solidFill>
              </a:rPr>
              <a:t>alimentari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75379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95535" y="4051235"/>
            <a:ext cx="1454561" cy="10399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690733" y="4617042"/>
            <a:ext cx="1426377" cy="1960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99592" y="5535523"/>
            <a:ext cx="1371219" cy="10618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804248" y="3387399"/>
            <a:ext cx="1183485" cy="11217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234106" y="176714"/>
            <a:ext cx="1658374" cy="8040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649930" y="140839"/>
            <a:ext cx="1442350" cy="13961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3820003" y="140839"/>
            <a:ext cx="1445329" cy="141595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1802701" y="116632"/>
            <a:ext cx="1452856" cy="1643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3112" y="44624"/>
            <a:ext cx="1558064" cy="11521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0" y="2126691"/>
            <a:ext cx="1115616" cy="1260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 rot="5400000">
            <a:off x="6531216" y="3164507"/>
            <a:ext cx="408374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PROJECCIÓ EXTERIOR.  MARKETING URBÀ</a:t>
            </a:r>
            <a:endParaRPr lang="es-ES" dirty="0"/>
          </a:p>
        </p:txBody>
      </p:sp>
      <p:graphicFrame>
        <p:nvGraphicFramePr>
          <p:cNvPr id="27" name="26 Diagrama"/>
          <p:cNvGraphicFramePr/>
          <p:nvPr>
            <p:extLst>
              <p:ext uri="{D42A27DB-BD31-4B8C-83A1-F6EECF244321}">
                <p14:modId xmlns:p14="http://schemas.microsoft.com/office/powerpoint/2010/main" val="1667117348"/>
              </p:ext>
            </p:extLst>
          </p:nvPr>
        </p:nvGraphicFramePr>
        <p:xfrm>
          <a:off x="1547664" y="764704"/>
          <a:ext cx="712879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27 CuadroTexto"/>
          <p:cNvSpPr txBox="1"/>
          <p:nvPr/>
        </p:nvSpPr>
        <p:spPr>
          <a:xfrm>
            <a:off x="5306485" y="2044833"/>
            <a:ext cx="132664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Estil de Vida</a:t>
            </a:r>
            <a:endParaRPr lang="es-ES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238228" y="2934376"/>
            <a:ext cx="2054207" cy="276999"/>
          </a:xfrm>
          <a:prstGeom prst="rect">
            <a:avLst/>
          </a:prstGeom>
          <a:ln w="3175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DIETA MEDITERRÀNIA</a:t>
            </a:r>
            <a:endParaRPr lang="es-ES" sz="12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87260" y="2546325"/>
            <a:ext cx="2024913" cy="2539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050" dirty="0" err="1" smtClean="0">
                <a:solidFill>
                  <a:schemeClr val="accent3">
                    <a:lumMod val="75000"/>
                  </a:schemeClr>
                </a:solidFill>
              </a:rPr>
              <a:t>Salut</a:t>
            </a:r>
            <a:r>
              <a:rPr lang="es-ES" sz="1050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es-ES" sz="1050" dirty="0" err="1" smtClean="0">
                <a:solidFill>
                  <a:schemeClr val="accent3">
                    <a:lumMod val="75000"/>
                  </a:schemeClr>
                </a:solidFill>
              </a:rPr>
              <a:t>Esport.Alimentació.Cultura</a:t>
            </a:r>
            <a:r>
              <a:rPr lang="es-ES" sz="105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ES" sz="10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30 Cerrar llave"/>
          <p:cNvSpPr/>
          <p:nvPr/>
        </p:nvSpPr>
        <p:spPr>
          <a:xfrm>
            <a:off x="7956376" y="692696"/>
            <a:ext cx="288032" cy="488961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1431572" y="1691379"/>
            <a:ext cx="82464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dirty="0" err="1" smtClean="0">
                <a:solidFill>
                  <a:schemeClr val="accent3">
                    <a:lumMod val="75000"/>
                  </a:schemeClr>
                </a:solidFill>
              </a:rPr>
              <a:t>Turisme</a:t>
            </a:r>
            <a:r>
              <a:rPr lang="es-ES" sz="14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00808" y="2044833"/>
            <a:ext cx="74308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dirty="0" err="1" smtClean="0">
                <a:solidFill>
                  <a:schemeClr val="accent3">
                    <a:lumMod val="75000"/>
                  </a:schemeClr>
                </a:solidFill>
              </a:rPr>
              <a:t>Comerç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925172" y="2791328"/>
            <a:ext cx="1051891" cy="2539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050" b="1" dirty="0" err="1" smtClean="0">
                <a:solidFill>
                  <a:schemeClr val="accent3">
                    <a:lumMod val="75000"/>
                  </a:schemeClr>
                </a:solidFill>
              </a:rPr>
              <a:t>Urban</a:t>
            </a:r>
            <a:r>
              <a:rPr lang="es-ES" sz="105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1050" b="1" dirty="0" err="1" smtClean="0">
                <a:solidFill>
                  <a:schemeClr val="accent3">
                    <a:lumMod val="75000"/>
                  </a:schemeClr>
                </a:solidFill>
              </a:rPr>
              <a:t>Farming</a:t>
            </a:r>
            <a:r>
              <a:rPr lang="es-ES" sz="105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ES" sz="105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1108398" y="3420778"/>
            <a:ext cx="136498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i="1" dirty="0" err="1" smtClean="0">
                <a:solidFill>
                  <a:schemeClr val="accent3">
                    <a:lumMod val="75000"/>
                  </a:schemeClr>
                </a:solidFill>
              </a:rPr>
              <a:t>Cluster</a:t>
            </a:r>
            <a:r>
              <a:rPr lang="es-ES" sz="14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1400" b="1" dirty="0" err="1" smtClean="0">
                <a:solidFill>
                  <a:schemeClr val="accent3">
                    <a:lumMod val="75000"/>
                  </a:schemeClr>
                </a:solidFill>
              </a:rPr>
              <a:t>Sanitari</a:t>
            </a:r>
            <a:r>
              <a:rPr lang="es-ES" sz="14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6" name="35 Rayo"/>
          <p:cNvSpPr/>
          <p:nvPr/>
        </p:nvSpPr>
        <p:spPr>
          <a:xfrm rot="16868154">
            <a:off x="2588767" y="-820222"/>
            <a:ext cx="1777130" cy="4934250"/>
          </a:xfrm>
          <a:prstGeom prst="lightningBolt">
            <a:avLst/>
          </a:prstGeom>
          <a:solidFill>
            <a:schemeClr val="accent3">
              <a:lumMod val="60000"/>
              <a:lumOff val="40000"/>
              <a:alpha val="27000"/>
            </a:schemeClr>
          </a:solidFill>
          <a:ln w="0"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CuadroTexto"/>
          <p:cNvSpPr txBox="1"/>
          <p:nvPr/>
        </p:nvSpPr>
        <p:spPr>
          <a:xfrm>
            <a:off x="5779453" y="3789040"/>
            <a:ext cx="88077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i="1" dirty="0" err="1" smtClean="0">
                <a:solidFill>
                  <a:schemeClr val="accent3">
                    <a:lumMod val="75000"/>
                  </a:schemeClr>
                </a:solidFill>
              </a:rPr>
              <a:t>Cluster</a:t>
            </a:r>
            <a:r>
              <a:rPr lang="es-ES" sz="1400" b="1" dirty="0" smtClean="0">
                <a:solidFill>
                  <a:schemeClr val="accent3">
                    <a:lumMod val="75000"/>
                  </a:schemeClr>
                </a:solidFill>
              </a:rPr>
              <a:t> Cultural.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014208" y="5091167"/>
            <a:ext cx="129227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Bon </a:t>
            </a:r>
            <a:r>
              <a:rPr lang="es-ES" dirty="0" err="1" smtClean="0"/>
              <a:t>Govern</a:t>
            </a:r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 rot="4338055">
            <a:off x="2365408" y="4360548"/>
            <a:ext cx="1016112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err="1" smtClean="0"/>
              <a:t>Educació</a:t>
            </a:r>
            <a:endParaRPr lang="es-ES" dirty="0"/>
          </a:p>
        </p:txBody>
      </p:sp>
      <p:cxnSp>
        <p:nvCxnSpPr>
          <p:cNvPr id="40" name="39 Conector recto de flecha"/>
          <p:cNvCxnSpPr/>
          <p:nvPr/>
        </p:nvCxnSpPr>
        <p:spPr>
          <a:xfrm flipH="1" flipV="1">
            <a:off x="3451118" y="3789040"/>
            <a:ext cx="2345018" cy="13683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 rot="1619745">
            <a:off x="3825708" y="4255086"/>
            <a:ext cx="143391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dirty="0" err="1" smtClean="0"/>
              <a:t>Transferència</a:t>
            </a:r>
            <a:endParaRPr lang="es-ES" dirty="0"/>
          </a:p>
        </p:txBody>
      </p:sp>
      <p:sp>
        <p:nvSpPr>
          <p:cNvPr id="42" name="41 CuadroTexto"/>
          <p:cNvSpPr txBox="1"/>
          <p:nvPr/>
        </p:nvSpPr>
        <p:spPr>
          <a:xfrm>
            <a:off x="73112" y="140839"/>
            <a:ext cx="15841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Entitat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Gestora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d’Agricultura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Safor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3112" y="558369"/>
            <a:ext cx="1584176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 Oficina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Promoció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Econòmica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porductes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agrícoles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Safor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95536" y="4159442"/>
            <a:ext cx="15841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Formulació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d’una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política industrial de carácter comarcal </a:t>
            </a:r>
          </a:p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4-7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Cluster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Salut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Parc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tecnològic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agroalimentari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-29849" y="2126691"/>
            <a:ext cx="1272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Incorporació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radical  de les TIC 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l’àmbit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del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comerç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-36512" y="2641287"/>
            <a:ext cx="127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Innovació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flexibilització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del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model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comercial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urbà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1802701" y="13318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10.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Promoció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paquets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turístics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integrats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1802701" y="68718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11. </a:t>
            </a:r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.-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Millora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en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gestió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2.0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destinació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turística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1802701" y="1052736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12.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Altre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actuacíons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3801251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13.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Protecció</a:t>
            </a:r>
            <a:r>
              <a:rPr lang="es-ES" sz="1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platja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l’Ahuir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3779912" y="43660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14.Soterramenr de la carretera Nazaret-Oliva.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3779912" y="831410"/>
            <a:ext cx="15841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15-19.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Recuperació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posada en valor La marjal-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platja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5611469" y="199887"/>
            <a:ext cx="15841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20-22. intervenciones per a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promoció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del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mobilitat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sostenible.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Transport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públic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cotxe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elèctric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, bici</a:t>
            </a:r>
          </a:p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23.-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Millora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l’accesibilitat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comarcal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195645" y="20577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24-25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d’un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institut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d’habitage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sostenible i una cooperativa energética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verda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6660232" y="4605120"/>
            <a:ext cx="14030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26.-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Redación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del PRI</a:t>
            </a:r>
          </a:p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27.-.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Potenciació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la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investigació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a la UPV.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Espai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innova. (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Zones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costaneres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medi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ambient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innovació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sostenibilitat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TIC’s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sanitat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6648573" y="5899060"/>
            <a:ext cx="1426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28.-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Formació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Posgrau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al CIG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6778636" y="3374612"/>
            <a:ext cx="1338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30.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Promoció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consorciada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d’un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cluster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districte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creatiu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i cultural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6778636" y="4082498"/>
            <a:ext cx="1305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31.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Modernització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la política cultural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944953" y="5561696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33. Nova estructura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gestió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comarcal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amb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empreses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públiques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comarcals</a:t>
            </a:r>
            <a:endParaRPr lang="es-ES" sz="1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34.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Plà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d’Estabilització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finanzera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60" name="59 Conector recto de flecha"/>
          <p:cNvCxnSpPr/>
          <p:nvPr/>
        </p:nvCxnSpPr>
        <p:spPr>
          <a:xfrm>
            <a:off x="3395294" y="3726904"/>
            <a:ext cx="2044514" cy="324332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1" name="44 CuadroTexto"/>
          <p:cNvSpPr txBox="1"/>
          <p:nvPr/>
        </p:nvSpPr>
        <p:spPr>
          <a:xfrm>
            <a:off x="6701691" y="1537001"/>
            <a:ext cx="1584176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32.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Creació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d’un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Unitat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i="1" dirty="0" smtClean="0">
                <a:solidFill>
                  <a:schemeClr val="accent6">
                    <a:lumMod val="50000"/>
                  </a:schemeClr>
                </a:solidFill>
              </a:rPr>
              <a:t>City Marketing</a:t>
            </a:r>
            <a:endParaRPr lang="es-ES" sz="1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4427984" y="5790853"/>
            <a:ext cx="1235640" cy="8785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4427984" y="5899060"/>
            <a:ext cx="1235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29. I+D i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transferència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s-ES" sz="1000" b="1" dirty="0" err="1" smtClean="0">
                <a:solidFill>
                  <a:schemeClr val="accent6">
                    <a:lumMod val="50000"/>
                  </a:schemeClr>
                </a:solidFill>
              </a:rPr>
              <a:t>conèixements</a:t>
            </a:r>
            <a:r>
              <a:rPr lang="es-ES" sz="1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s-ES" sz="1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1164140" y="2401724"/>
            <a:ext cx="137191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1400" b="1" i="1" dirty="0" err="1" smtClean="0">
                <a:solidFill>
                  <a:schemeClr val="accent3">
                    <a:lumMod val="75000"/>
                  </a:schemeClr>
                </a:solidFill>
              </a:rPr>
              <a:t>Parc</a:t>
            </a:r>
            <a:r>
              <a:rPr lang="es-ES" sz="1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sz="1400" b="1" i="1" dirty="0" err="1" smtClean="0">
                <a:solidFill>
                  <a:schemeClr val="accent3">
                    <a:lumMod val="75000"/>
                  </a:schemeClr>
                </a:solidFill>
              </a:rPr>
              <a:t>tecnològic</a:t>
            </a:r>
            <a:r>
              <a:rPr lang="es-ES" sz="14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r>
              <a:rPr lang="es-ES" sz="1400" b="1" i="1" dirty="0" smtClean="0">
                <a:solidFill>
                  <a:schemeClr val="accent3">
                    <a:lumMod val="75000"/>
                  </a:schemeClr>
                </a:solidFill>
              </a:rPr>
              <a:t>Agro-</a:t>
            </a:r>
            <a:r>
              <a:rPr lang="es-ES" sz="1400" b="1" i="1" dirty="0" err="1" smtClean="0">
                <a:solidFill>
                  <a:schemeClr val="accent3">
                    <a:lumMod val="75000"/>
                  </a:schemeClr>
                </a:solidFill>
              </a:rPr>
              <a:t>alimentari</a:t>
            </a:r>
            <a:endParaRPr lang="es-ES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42955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202" y="1886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Respecto a la distribución territorial de este crecimiento demográfico, los mayores índices se han producido en los municipios litorales y más meridionales de La </a:t>
            </a:r>
            <a:r>
              <a:rPr lang="es-ES" dirty="0" err="1"/>
              <a:t>Safor</a:t>
            </a:r>
            <a:r>
              <a:rPr lang="es-ES" dirty="0"/>
              <a:t>. En este sentido, el municipio de </a:t>
            </a:r>
            <a:r>
              <a:rPr lang="es-ES" dirty="0" err="1"/>
              <a:t>Gandia</a:t>
            </a:r>
            <a:r>
              <a:rPr lang="es-ES" dirty="0"/>
              <a:t> (80.020 hab.) ha experimentado un incremento elevado de la población (55%) en el periodo 1991-2009, superior al de Oliva (28.419 hab.), que ha sido del 40% y </a:t>
            </a:r>
            <a:r>
              <a:rPr lang="es-ES" dirty="0" err="1"/>
              <a:t>Tavernes</a:t>
            </a:r>
            <a:r>
              <a:rPr lang="es-ES" dirty="0"/>
              <a:t> de la </a:t>
            </a:r>
            <a:r>
              <a:rPr lang="es-ES" dirty="0" err="1"/>
              <a:t>Valldigna</a:t>
            </a:r>
            <a:r>
              <a:rPr lang="es-ES" dirty="0"/>
              <a:t> (18.195 hab.) con un moderado 12,5% de crecimiento de población.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9512" y="4005064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cuanto a la estructura sectorial de la población ocupada, destaca el gran peso de los servicios en la comarca, con un 61,1%, concentrado en </a:t>
            </a:r>
            <a:r>
              <a:rPr lang="es-ES" dirty="0" err="1"/>
              <a:t>Gandia</a:t>
            </a:r>
            <a:r>
              <a:rPr lang="es-ES" dirty="0"/>
              <a:t> y los municipios litorales; un porcentaje todavía importante de la agricultura (8,3%), con una participación destacada en </a:t>
            </a:r>
            <a:r>
              <a:rPr lang="es-ES" dirty="0" err="1"/>
              <a:t>Tavernes</a:t>
            </a:r>
            <a:r>
              <a:rPr lang="es-ES" dirty="0"/>
              <a:t> de la </a:t>
            </a:r>
            <a:r>
              <a:rPr lang="es-ES" dirty="0" err="1"/>
              <a:t>Valldigna</a:t>
            </a:r>
            <a:r>
              <a:rPr lang="es-ES" dirty="0"/>
              <a:t> y los municipios interiores; un porcentaje muy elevado del sector construcción con tasas del 17%, aunque disminuyendo de forma notoria desde 2007 y un peso relativamente bajo de la industria (13,6%), siendo </a:t>
            </a:r>
            <a:r>
              <a:rPr lang="es-ES" dirty="0" err="1"/>
              <a:t>Villalonga</a:t>
            </a:r>
            <a:r>
              <a:rPr lang="es-ES" dirty="0"/>
              <a:t> el municipio más especializado en el sector secundario, al igual que algunos municipios de la comarca situados en el eje </a:t>
            </a:r>
            <a:r>
              <a:rPr lang="es-ES" dirty="0" err="1"/>
              <a:t>Gandia</a:t>
            </a:r>
            <a:r>
              <a:rPr lang="es-ES" dirty="0"/>
              <a:t>-La </a:t>
            </a:r>
            <a:r>
              <a:rPr lang="es-ES" dirty="0" err="1"/>
              <a:t>Vall</a:t>
            </a:r>
            <a:r>
              <a:rPr lang="es-ES" dirty="0"/>
              <a:t> </a:t>
            </a:r>
            <a:r>
              <a:rPr lang="es-ES" dirty="0" err="1"/>
              <a:t>d´Albaida</a:t>
            </a:r>
            <a:r>
              <a:rPr lang="es-ES" dirty="0"/>
              <a:t>.</a:t>
            </a:r>
          </a:p>
        </p:txBody>
      </p:sp>
      <p:pic>
        <p:nvPicPr>
          <p:cNvPr id="2" name="Imagen 1" descr="Captura de pantalla 2012-06-06 a las 23.17.1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392388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91227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aptura de pantalla 2012-06-06 a las 23.19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0"/>
            <a:ext cx="6351481" cy="6858000"/>
          </a:xfrm>
          <a:prstGeom prst="rect">
            <a:avLst/>
          </a:prstGeom>
        </p:spPr>
      </p:pic>
      <p:pic>
        <p:nvPicPr>
          <p:cNvPr id="4" name="Imagen 3" descr="Captura de pantalla 2012-06-06 a las 23.18.4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1"/>
          <a:stretch/>
        </p:blipFill>
        <p:spPr>
          <a:xfrm>
            <a:off x="0" y="692696"/>
            <a:ext cx="4480191" cy="599390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7544" y="476672"/>
            <a:ext cx="289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Las </a:t>
            </a:r>
            <a:r>
              <a:rPr lang="en-GB" dirty="0" err="1" smtClean="0"/>
              <a:t>áreas</a:t>
            </a:r>
            <a:r>
              <a:rPr lang="en-GB" dirty="0" smtClean="0"/>
              <a:t> </a:t>
            </a:r>
            <a:r>
              <a:rPr lang="en-GB" dirty="0" err="1" smtClean="0"/>
              <a:t>integradas</a:t>
            </a:r>
            <a:r>
              <a:rPr lang="en-GB" dirty="0" smtClean="0"/>
              <a:t> en 1992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669552"/>
      </p:ext>
    </p:extLst>
  </p:cSld>
  <p:clrMapOvr>
    <a:masterClrMapping/>
  </p:clrMapOvr>
  <p:transition spd="slow">
    <p:zoom/>
    <p:sndAc>
      <p:stSnd>
        <p:snd r:embed="rId3" name="wind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2-06-06 a las 23.23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6272"/>
            <a:ext cx="46741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70936"/>
      </p:ext>
    </p:extLst>
  </p:cSld>
  <p:clrMapOvr>
    <a:masterClrMapping/>
  </p:clrMapOvr>
  <p:transition spd="slow">
    <p:zoom/>
    <p:sndAc>
      <p:stSnd>
        <p:snd r:embed="rId3" name="wind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1790" y="2723307"/>
            <a:ext cx="7620000" cy="1143000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43608" y="0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Estructura productiva</a:t>
            </a:r>
            <a:endParaRPr lang="es-ES" sz="3600" b="1" dirty="0"/>
          </a:p>
        </p:txBody>
      </p:sp>
      <p:pic>
        <p:nvPicPr>
          <p:cNvPr id="3" name="Imagen 2" descr="coyuntura.pdf - Google Chrome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35465" r="30312" b="34012"/>
          <a:stretch/>
        </p:blipFill>
        <p:spPr>
          <a:xfrm>
            <a:off x="683568" y="868573"/>
            <a:ext cx="6597300" cy="2664296"/>
          </a:xfrm>
          <a:prstGeom prst="rect">
            <a:avLst/>
          </a:prstGeom>
        </p:spPr>
      </p:pic>
      <p:pic>
        <p:nvPicPr>
          <p:cNvPr id="5" name="Imagen 4" descr="coyuntura.pdf - Google Chrome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9302" r="30313" b="42733"/>
          <a:stretch/>
        </p:blipFill>
        <p:spPr>
          <a:xfrm>
            <a:off x="1619672" y="3429000"/>
            <a:ext cx="5277333" cy="355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38713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332656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/>
              <a:t>Evolució</a:t>
            </a:r>
            <a:r>
              <a:rPr lang="es-ES" sz="3600" b="1" dirty="0" smtClean="0"/>
              <a:t> de la </a:t>
            </a:r>
            <a:r>
              <a:rPr lang="es-ES" sz="3600" b="1" dirty="0" err="1" smtClean="0"/>
              <a:t>desocupació</a:t>
            </a:r>
            <a:endParaRPr lang="es-ES" sz="3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1556792"/>
            <a:ext cx="685744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2731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781790" y="2723307"/>
            <a:ext cx="7620000" cy="1143000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332656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/>
              <a:t>Evolució</a:t>
            </a:r>
            <a:r>
              <a:rPr lang="es-ES" sz="3600" b="1" dirty="0" smtClean="0"/>
              <a:t> de la </a:t>
            </a:r>
            <a:r>
              <a:rPr lang="es-ES" sz="3600" b="1" dirty="0" err="1" smtClean="0"/>
              <a:t>desocupació</a:t>
            </a:r>
            <a:endParaRPr lang="es-ES" sz="3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510844"/>
            <a:ext cx="4320902" cy="23346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896" y="3809787"/>
            <a:ext cx="3960440" cy="24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1838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" y="6205728"/>
            <a:ext cx="2019300" cy="6522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70921"/>
            <a:ext cx="13652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27852" y="332656"/>
            <a:ext cx="678450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 err="1" smtClean="0"/>
              <a:t>Evolució</a:t>
            </a:r>
            <a:r>
              <a:rPr lang="es-ES" sz="3600" b="1" dirty="0" smtClean="0"/>
              <a:t> de la </a:t>
            </a:r>
            <a:r>
              <a:rPr lang="es-ES" sz="3600" b="1" dirty="0" err="1" smtClean="0"/>
              <a:t>desocupació</a:t>
            </a:r>
            <a:endParaRPr lang="es-ES" sz="36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537" y="1628775"/>
            <a:ext cx="5876925" cy="360045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3055200"/>
      </p:ext>
    </p:extLst>
  </p:cSld>
  <p:clrMapOvr>
    <a:masterClrMapping/>
  </p:clrMapOvr>
  <p:transition spd="slow">
    <p:zoom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28" ma:contentTypeDescription="Create a new document." ma:contentTypeScope="" ma:versionID="5eea76452d7eb073b41e4ecbec7235c0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105D53-7556-46FF-876E-8E718F0CDA58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3BD2B719-936D-4A11-8C4E-8FBE898886D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FCF6928-3A3D-45C9-A2DA-183D99EAE3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4363</TotalTime>
  <Words>2344</Words>
  <Application>Microsoft Office PowerPoint</Application>
  <PresentationFormat>Presentación en pantalla (4:3)</PresentationFormat>
  <Paragraphs>323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Arial</vt:lpstr>
      <vt:lpstr>Calibri</vt:lpstr>
      <vt:lpstr>Adyacencia</vt:lpstr>
      <vt:lpstr>Economía 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 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Gandia i La Safor. Apunts de prospectiva per a una estratègia urbana intel·ligent</vt:lpstr>
      <vt:lpstr>Gandia i La Safor. Apunts de prospectiva per a una estratègia urbana intel·ligent</vt:lpstr>
      <vt:lpstr>Gandia i La Safor. Apunts de prospectiva per a una estratègia urbana intel·ligent</vt:lpstr>
      <vt:lpstr>Gandia i La Safor. Apunts de prospectiva per a una estratègia urbana intel·ligent</vt:lpstr>
      <vt:lpstr>Gandia i La Safor. Apunts de prospectiva per a una estratègia urbana intel·ligent</vt:lpstr>
      <vt:lpstr>Gandia i La Safor. Apunts de prospectiva per a una estratègia urbana intel·ligent</vt:lpstr>
      <vt:lpstr>Gandia i La Safor. Apunts de prospectiva per a una estratègia urbana intel·ligent</vt:lpstr>
      <vt:lpstr>Gandia i La Safor. Apunts de prospectiva per a una estratègia urbana intel·ligent</vt:lpstr>
      <vt:lpstr>Gandia i La Safor. Apunts de prospectiva per a una estratègia urbana intel·ligent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Economia</dc:title>
  <dc:creator>Pau Rausell</dc:creator>
  <cp:lastModifiedBy>Pau</cp:lastModifiedBy>
  <cp:revision>107</cp:revision>
  <cp:lastPrinted>2011-03-08T00:20:50Z</cp:lastPrinted>
  <dcterms:created xsi:type="dcterms:W3CDTF">2011-02-27T18:27:27Z</dcterms:created>
  <dcterms:modified xsi:type="dcterms:W3CDTF">2016-05-09T19:13:59Z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TC300068709990</vt:lpwstr>
  </property>
</Properties>
</file>