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54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90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87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11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96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3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68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26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043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00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3B07A-22A6-4765-AADD-D03408C1C40D}" type="datetimeFigureOut">
              <a:rPr lang="es-ES" smtClean="0"/>
              <a:t>15/06/2015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3717F-633D-435F-A192-C6B7032A97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09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pais.com/elpais/2014/08/04/opinion/1407160483_590625.html" TargetMode="External"/><Relationship Id="rId2" Type="http://schemas.openxmlformats.org/officeDocument/2006/relationships/hyperlink" Target="http://elpais.com/elpais/2014/10/20/opinion/1413821235_879059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libremercado.com/2014-07-25/mikel-buesa-cuatro-comentarios-sobre-las-cuentas-publicas-territorializadas-7302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cios.lasprovincias.es/documentos/Compromis-programa-corts-2015.pdf" TargetMode="External"/><Relationship Id="rId2" Type="http://schemas.openxmlformats.org/officeDocument/2006/relationships/hyperlink" Target="http://servicios.lasprovincias.es/documentos/pspv-programa-electoral-municipales-autonomicas-2015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ervicios.lasprovincias.es/documentos/ppcv-programa-electoral-municipales-autonomicas-2015.pdf" TargetMode="External"/><Relationship Id="rId4" Type="http://schemas.openxmlformats.org/officeDocument/2006/relationships/hyperlink" Target="http://servicios.lasprovincias.es/documentos/podemos-programa-electoral-municipales-autonomicas-2015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gmMkIeIPN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585787"/>
            <a:ext cx="9334500" cy="56864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023361" y="221797"/>
            <a:ext cx="257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BALANZAS FISCALES 2005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277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9" y="1002402"/>
            <a:ext cx="6153150" cy="38195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57809" y="190832"/>
            <a:ext cx="257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BALANZAS FISCALES 2011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818" y="3129335"/>
            <a:ext cx="35909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9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05878" y="1470991"/>
            <a:ext cx="4128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LECTURAS SOBRE LAS BALANZAS FISCALES</a:t>
            </a:r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176793" y="2623930"/>
            <a:ext cx="9414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Ezequiel Uriel: </a:t>
            </a:r>
            <a:r>
              <a:rPr lang="es-ES" dirty="0" smtClean="0">
                <a:hlinkClick r:id="rId2"/>
              </a:rPr>
              <a:t>http://elpais.com/elpais/2014/10/20/opinion/1413821235_879059.html</a:t>
            </a:r>
            <a:endParaRPr lang="es-ES" dirty="0" smtClean="0"/>
          </a:p>
          <a:p>
            <a:r>
              <a:rPr lang="es-ES" dirty="0" err="1" smtClean="0"/>
              <a:t>Moragues</a:t>
            </a:r>
            <a:r>
              <a:rPr lang="es-ES" dirty="0" smtClean="0"/>
              <a:t>: </a:t>
            </a:r>
            <a:r>
              <a:rPr lang="es-ES" dirty="0" smtClean="0">
                <a:hlinkClick r:id="rId3"/>
              </a:rPr>
              <a:t>http://elpais.com/elpais/2014/08/04/opinion/1407160483_590625.html</a:t>
            </a:r>
            <a:endParaRPr lang="es-ES" dirty="0" smtClean="0"/>
          </a:p>
          <a:p>
            <a:r>
              <a:rPr lang="es-ES" dirty="0" smtClean="0"/>
              <a:t>Mikel </a:t>
            </a:r>
            <a:r>
              <a:rPr lang="es-ES" dirty="0" err="1" smtClean="0"/>
              <a:t>Buesa</a:t>
            </a:r>
            <a:r>
              <a:rPr lang="es-ES" dirty="0" smtClean="0"/>
              <a:t>: </a:t>
            </a:r>
            <a:r>
              <a:rPr lang="es-ES" dirty="0" smtClean="0">
                <a:hlinkClick r:id="rId4"/>
              </a:rPr>
              <a:t>http://www.libremercado.com/2014-07-25/mikel-buesa-cuatro-comentarios-sobre-las-cuentas-publicas-territorializadas-73021</a:t>
            </a:r>
            <a:r>
              <a:rPr lang="es-ES" dirty="0" smtClean="0"/>
              <a:t>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127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23931" y="715617"/>
            <a:ext cx="616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PROGRAMAS POLÍTICA ECONÓMICA DE LOS PARTIDOS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051437" y="1773141"/>
            <a:ext cx="639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PSOE. </a:t>
            </a:r>
            <a:r>
              <a:rPr lang="es-ES" dirty="0" smtClean="0">
                <a:hlinkClick r:id="rId2"/>
              </a:rPr>
              <a:t>http://servicios.lasprovincias.es/documentos/pspv-programa-electoral-municipales-autonomicas-2015.pdf</a:t>
            </a:r>
            <a:endParaRPr lang="es-ES" dirty="0" smtClean="0"/>
          </a:p>
          <a:p>
            <a:r>
              <a:rPr lang="es-ES" dirty="0" smtClean="0"/>
              <a:t>COMPROMÍS: </a:t>
            </a:r>
            <a:r>
              <a:rPr lang="es-ES" dirty="0" smtClean="0">
                <a:hlinkClick r:id="rId3"/>
              </a:rPr>
              <a:t>http://servicios.lasprovincias.es/documentos/Compromis-programa-corts-2015.pdf</a:t>
            </a:r>
            <a:endParaRPr lang="es-ES" dirty="0" smtClean="0"/>
          </a:p>
          <a:p>
            <a:r>
              <a:rPr lang="es-ES" dirty="0" smtClean="0"/>
              <a:t>PODEMOS</a:t>
            </a:r>
          </a:p>
          <a:p>
            <a:r>
              <a:rPr lang="es-ES" dirty="0" smtClean="0">
                <a:hlinkClick r:id="rId4"/>
              </a:rPr>
              <a:t>http://servicios.lasprovincias.es/documentos/podemos-programa-electoral-municipales-autonomicas-2015.pdf</a:t>
            </a:r>
            <a:endParaRPr lang="es-ES" dirty="0" smtClean="0"/>
          </a:p>
          <a:p>
            <a:r>
              <a:rPr lang="es-ES" dirty="0" smtClean="0"/>
              <a:t>PP</a:t>
            </a:r>
          </a:p>
          <a:p>
            <a:r>
              <a:rPr lang="es-ES" dirty="0" smtClean="0">
                <a:hlinkClick r:id="rId5"/>
              </a:rPr>
              <a:t>http://servicios.lasprovincias.es/documentos/ppcv-programa-electoral-municipales-autonomicas-2015.pdf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753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67625" y="1693628"/>
            <a:ext cx="87861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LA ECONOMÍA DEL BIEN COMÚN</a:t>
            </a:r>
          </a:p>
          <a:p>
            <a:pPr algn="ctr"/>
            <a:endParaRPr lang="es-ES" sz="3200" dirty="0"/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>
                <a:hlinkClick r:id="rId2"/>
              </a:rPr>
              <a:t>https://www.youtube.com/watch?v=WgmMkIeIPNc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793794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61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</dc:creator>
  <cp:lastModifiedBy>Pau</cp:lastModifiedBy>
  <cp:revision>5</cp:revision>
  <dcterms:created xsi:type="dcterms:W3CDTF">2015-06-15T17:37:15Z</dcterms:created>
  <dcterms:modified xsi:type="dcterms:W3CDTF">2015-06-15T18:32:22Z</dcterms:modified>
</cp:coreProperties>
</file>