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sldIdLst>
    <p:sldId id="256" r:id="rId2"/>
  </p:sldIdLst>
  <p:sldSz cx="10922000" cy="7646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/>
    <p:restoredTop sz="94664"/>
  </p:normalViewPr>
  <p:slideViewPr>
    <p:cSldViewPr snapToGrid="0">
      <p:cViewPr varScale="1">
        <p:scale>
          <a:sx n="100" d="100"/>
          <a:sy n="100" d="100"/>
        </p:scale>
        <p:origin x="1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150" y="1251487"/>
            <a:ext cx="9283700" cy="2662285"/>
          </a:xfrm>
        </p:spPr>
        <p:txBody>
          <a:bodyPr anchor="b"/>
          <a:lstStyle>
            <a:lvl1pPr algn="ctr">
              <a:defRPr sz="66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4016440"/>
            <a:ext cx="8191500" cy="1846251"/>
          </a:xfrm>
        </p:spPr>
        <p:txBody>
          <a:bodyPr/>
          <a:lstStyle>
            <a:lvl1pPr marL="0" indent="0" algn="ctr">
              <a:buNone/>
              <a:defRPr sz="2676"/>
            </a:lvl1pPr>
            <a:lvl2pPr marL="509778" indent="0" algn="ctr">
              <a:buNone/>
              <a:defRPr sz="2230"/>
            </a:lvl2pPr>
            <a:lvl3pPr marL="1019556" indent="0" algn="ctr">
              <a:buNone/>
              <a:defRPr sz="2007"/>
            </a:lvl3pPr>
            <a:lvl4pPr marL="1529334" indent="0" algn="ctr">
              <a:buNone/>
              <a:defRPr sz="1784"/>
            </a:lvl4pPr>
            <a:lvl5pPr marL="2039112" indent="0" algn="ctr">
              <a:buNone/>
              <a:defRPr sz="1784"/>
            </a:lvl5pPr>
            <a:lvl6pPr marL="2548890" indent="0" algn="ctr">
              <a:buNone/>
              <a:defRPr sz="1784"/>
            </a:lvl6pPr>
            <a:lvl7pPr marL="3058668" indent="0" algn="ctr">
              <a:buNone/>
              <a:defRPr sz="1784"/>
            </a:lvl7pPr>
            <a:lvl8pPr marL="3568446" indent="0" algn="ctr">
              <a:buNone/>
              <a:defRPr sz="1784"/>
            </a:lvl8pPr>
            <a:lvl9pPr marL="4078224" indent="0" algn="ctr">
              <a:buNone/>
              <a:defRPr sz="178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66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6057" y="407131"/>
            <a:ext cx="2355056" cy="648046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888" y="407131"/>
            <a:ext cx="6928644" cy="648046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05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9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00" y="1906439"/>
            <a:ext cx="9420225" cy="3180934"/>
          </a:xfrm>
        </p:spPr>
        <p:txBody>
          <a:bodyPr anchor="b"/>
          <a:lstStyle>
            <a:lvl1pPr>
              <a:defRPr sz="66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00" y="5117466"/>
            <a:ext cx="9420225" cy="1672778"/>
          </a:xfrm>
        </p:spPr>
        <p:txBody>
          <a:bodyPr/>
          <a:lstStyle>
            <a:lvl1pPr marL="0" indent="0">
              <a:buNone/>
              <a:defRPr sz="2676">
                <a:solidFill>
                  <a:schemeClr val="tx1">
                    <a:tint val="82000"/>
                  </a:schemeClr>
                </a:solidFill>
              </a:defRPr>
            </a:lvl1pPr>
            <a:lvl2pPr marL="509778" indent="0">
              <a:buNone/>
              <a:defRPr sz="2230">
                <a:solidFill>
                  <a:schemeClr val="tx1">
                    <a:tint val="82000"/>
                  </a:schemeClr>
                </a:solidFill>
              </a:defRPr>
            </a:lvl2pPr>
            <a:lvl3pPr marL="1019556" indent="0">
              <a:buNone/>
              <a:defRPr sz="2007">
                <a:solidFill>
                  <a:schemeClr val="tx1">
                    <a:tint val="82000"/>
                  </a:schemeClr>
                </a:solidFill>
              </a:defRPr>
            </a:lvl3pPr>
            <a:lvl4pPr marL="1529334" indent="0">
              <a:buNone/>
              <a:defRPr sz="1784">
                <a:solidFill>
                  <a:schemeClr val="tx1">
                    <a:tint val="82000"/>
                  </a:schemeClr>
                </a:solidFill>
              </a:defRPr>
            </a:lvl4pPr>
            <a:lvl5pPr marL="2039112" indent="0">
              <a:buNone/>
              <a:defRPr sz="1784">
                <a:solidFill>
                  <a:schemeClr val="tx1">
                    <a:tint val="82000"/>
                  </a:schemeClr>
                </a:solidFill>
              </a:defRPr>
            </a:lvl5pPr>
            <a:lvl6pPr marL="2548890" indent="0">
              <a:buNone/>
              <a:defRPr sz="1784">
                <a:solidFill>
                  <a:schemeClr val="tx1">
                    <a:tint val="82000"/>
                  </a:schemeClr>
                </a:solidFill>
              </a:defRPr>
            </a:lvl6pPr>
            <a:lvl7pPr marL="3058668" indent="0">
              <a:buNone/>
              <a:defRPr sz="1784">
                <a:solidFill>
                  <a:schemeClr val="tx1">
                    <a:tint val="82000"/>
                  </a:schemeClr>
                </a:solidFill>
              </a:defRPr>
            </a:lvl7pPr>
            <a:lvl8pPr marL="3568446" indent="0">
              <a:buNone/>
              <a:defRPr sz="1784">
                <a:solidFill>
                  <a:schemeClr val="tx1">
                    <a:tint val="82000"/>
                  </a:schemeClr>
                </a:solidFill>
              </a:defRPr>
            </a:lvl8pPr>
            <a:lvl9pPr marL="4078224" indent="0">
              <a:buNone/>
              <a:defRPr sz="178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92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0888" y="2035656"/>
            <a:ext cx="4641850" cy="48519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9263" y="2035656"/>
            <a:ext cx="4641850" cy="48519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8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0" y="407133"/>
            <a:ext cx="9420225" cy="14780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311" y="1874575"/>
            <a:ext cx="4620517" cy="918700"/>
          </a:xfrm>
        </p:spPr>
        <p:txBody>
          <a:bodyPr anchor="b"/>
          <a:lstStyle>
            <a:lvl1pPr marL="0" indent="0">
              <a:buNone/>
              <a:defRPr sz="2676" b="1"/>
            </a:lvl1pPr>
            <a:lvl2pPr marL="509778" indent="0">
              <a:buNone/>
              <a:defRPr sz="2230" b="1"/>
            </a:lvl2pPr>
            <a:lvl3pPr marL="1019556" indent="0">
              <a:buNone/>
              <a:defRPr sz="2007" b="1"/>
            </a:lvl3pPr>
            <a:lvl4pPr marL="1529334" indent="0">
              <a:buNone/>
              <a:defRPr sz="1784" b="1"/>
            </a:lvl4pPr>
            <a:lvl5pPr marL="2039112" indent="0">
              <a:buNone/>
              <a:defRPr sz="1784" b="1"/>
            </a:lvl5pPr>
            <a:lvl6pPr marL="2548890" indent="0">
              <a:buNone/>
              <a:defRPr sz="1784" b="1"/>
            </a:lvl6pPr>
            <a:lvl7pPr marL="3058668" indent="0">
              <a:buNone/>
              <a:defRPr sz="1784" b="1"/>
            </a:lvl7pPr>
            <a:lvl8pPr marL="3568446" indent="0">
              <a:buNone/>
              <a:defRPr sz="1784" b="1"/>
            </a:lvl8pPr>
            <a:lvl9pPr marL="4078224" indent="0">
              <a:buNone/>
              <a:defRPr sz="178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311" y="2793275"/>
            <a:ext cx="4620517" cy="41084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9263" y="1874575"/>
            <a:ext cx="4643273" cy="918700"/>
          </a:xfrm>
        </p:spPr>
        <p:txBody>
          <a:bodyPr anchor="b"/>
          <a:lstStyle>
            <a:lvl1pPr marL="0" indent="0">
              <a:buNone/>
              <a:defRPr sz="2676" b="1"/>
            </a:lvl1pPr>
            <a:lvl2pPr marL="509778" indent="0">
              <a:buNone/>
              <a:defRPr sz="2230" b="1"/>
            </a:lvl2pPr>
            <a:lvl3pPr marL="1019556" indent="0">
              <a:buNone/>
              <a:defRPr sz="2007" b="1"/>
            </a:lvl3pPr>
            <a:lvl4pPr marL="1529334" indent="0">
              <a:buNone/>
              <a:defRPr sz="1784" b="1"/>
            </a:lvl4pPr>
            <a:lvl5pPr marL="2039112" indent="0">
              <a:buNone/>
              <a:defRPr sz="1784" b="1"/>
            </a:lvl5pPr>
            <a:lvl6pPr marL="2548890" indent="0">
              <a:buNone/>
              <a:defRPr sz="1784" b="1"/>
            </a:lvl6pPr>
            <a:lvl7pPr marL="3058668" indent="0">
              <a:buNone/>
              <a:defRPr sz="1784" b="1"/>
            </a:lvl7pPr>
            <a:lvl8pPr marL="3568446" indent="0">
              <a:buNone/>
              <a:defRPr sz="1784" b="1"/>
            </a:lvl8pPr>
            <a:lvl9pPr marL="4078224" indent="0">
              <a:buNone/>
              <a:defRPr sz="178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9263" y="2793275"/>
            <a:ext cx="4643273" cy="41084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91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145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51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0" y="509799"/>
            <a:ext cx="3522629" cy="1784297"/>
          </a:xfrm>
        </p:spPr>
        <p:txBody>
          <a:bodyPr anchor="b"/>
          <a:lstStyle>
            <a:lvl1pPr>
              <a:defRPr sz="356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272" y="1101026"/>
            <a:ext cx="5529263" cy="5434318"/>
          </a:xfrm>
        </p:spPr>
        <p:txBody>
          <a:bodyPr/>
          <a:lstStyle>
            <a:lvl1pPr>
              <a:defRPr sz="3568"/>
            </a:lvl1pPr>
            <a:lvl2pPr>
              <a:defRPr sz="3122"/>
            </a:lvl2pPr>
            <a:lvl3pPr>
              <a:defRPr sz="2676"/>
            </a:lvl3pPr>
            <a:lvl4pPr>
              <a:defRPr sz="2230"/>
            </a:lvl4pPr>
            <a:lvl5pPr>
              <a:defRPr sz="2230"/>
            </a:lvl5pPr>
            <a:lvl6pPr>
              <a:defRPr sz="2230"/>
            </a:lvl6pPr>
            <a:lvl7pPr>
              <a:defRPr sz="2230"/>
            </a:lvl7pPr>
            <a:lvl8pPr>
              <a:defRPr sz="2230"/>
            </a:lvl8pPr>
            <a:lvl9pPr>
              <a:defRPr sz="223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0" y="2294097"/>
            <a:ext cx="3522629" cy="4250097"/>
          </a:xfrm>
        </p:spPr>
        <p:txBody>
          <a:bodyPr/>
          <a:lstStyle>
            <a:lvl1pPr marL="0" indent="0">
              <a:buNone/>
              <a:defRPr sz="1784"/>
            </a:lvl1pPr>
            <a:lvl2pPr marL="509778" indent="0">
              <a:buNone/>
              <a:defRPr sz="1561"/>
            </a:lvl2pPr>
            <a:lvl3pPr marL="1019556" indent="0">
              <a:buNone/>
              <a:defRPr sz="1338"/>
            </a:lvl3pPr>
            <a:lvl4pPr marL="1529334" indent="0">
              <a:buNone/>
              <a:defRPr sz="1115"/>
            </a:lvl4pPr>
            <a:lvl5pPr marL="2039112" indent="0">
              <a:buNone/>
              <a:defRPr sz="1115"/>
            </a:lvl5pPr>
            <a:lvl6pPr marL="2548890" indent="0">
              <a:buNone/>
              <a:defRPr sz="1115"/>
            </a:lvl6pPr>
            <a:lvl7pPr marL="3058668" indent="0">
              <a:buNone/>
              <a:defRPr sz="1115"/>
            </a:lvl7pPr>
            <a:lvl8pPr marL="3568446" indent="0">
              <a:buNone/>
              <a:defRPr sz="1115"/>
            </a:lvl8pPr>
            <a:lvl9pPr marL="4078224" indent="0">
              <a:buNone/>
              <a:defRPr sz="111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75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0" y="509799"/>
            <a:ext cx="3522629" cy="1784297"/>
          </a:xfrm>
        </p:spPr>
        <p:txBody>
          <a:bodyPr anchor="b"/>
          <a:lstStyle>
            <a:lvl1pPr>
              <a:defRPr sz="356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3272" y="1101026"/>
            <a:ext cx="5529263" cy="5434318"/>
          </a:xfrm>
        </p:spPr>
        <p:txBody>
          <a:bodyPr anchor="t"/>
          <a:lstStyle>
            <a:lvl1pPr marL="0" indent="0">
              <a:buNone/>
              <a:defRPr sz="3568"/>
            </a:lvl1pPr>
            <a:lvl2pPr marL="509778" indent="0">
              <a:buNone/>
              <a:defRPr sz="3122"/>
            </a:lvl2pPr>
            <a:lvl3pPr marL="1019556" indent="0">
              <a:buNone/>
              <a:defRPr sz="2676"/>
            </a:lvl3pPr>
            <a:lvl4pPr marL="1529334" indent="0">
              <a:buNone/>
              <a:defRPr sz="2230"/>
            </a:lvl4pPr>
            <a:lvl5pPr marL="2039112" indent="0">
              <a:buNone/>
              <a:defRPr sz="2230"/>
            </a:lvl5pPr>
            <a:lvl6pPr marL="2548890" indent="0">
              <a:buNone/>
              <a:defRPr sz="2230"/>
            </a:lvl6pPr>
            <a:lvl7pPr marL="3058668" indent="0">
              <a:buNone/>
              <a:defRPr sz="2230"/>
            </a:lvl7pPr>
            <a:lvl8pPr marL="3568446" indent="0">
              <a:buNone/>
              <a:defRPr sz="2230"/>
            </a:lvl8pPr>
            <a:lvl9pPr marL="4078224" indent="0">
              <a:buNone/>
              <a:defRPr sz="223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0" y="2294097"/>
            <a:ext cx="3522629" cy="4250097"/>
          </a:xfrm>
        </p:spPr>
        <p:txBody>
          <a:bodyPr/>
          <a:lstStyle>
            <a:lvl1pPr marL="0" indent="0">
              <a:buNone/>
              <a:defRPr sz="1784"/>
            </a:lvl1pPr>
            <a:lvl2pPr marL="509778" indent="0">
              <a:buNone/>
              <a:defRPr sz="1561"/>
            </a:lvl2pPr>
            <a:lvl3pPr marL="1019556" indent="0">
              <a:buNone/>
              <a:defRPr sz="1338"/>
            </a:lvl3pPr>
            <a:lvl4pPr marL="1529334" indent="0">
              <a:buNone/>
              <a:defRPr sz="1115"/>
            </a:lvl4pPr>
            <a:lvl5pPr marL="2039112" indent="0">
              <a:buNone/>
              <a:defRPr sz="1115"/>
            </a:lvl5pPr>
            <a:lvl6pPr marL="2548890" indent="0">
              <a:buNone/>
              <a:defRPr sz="1115"/>
            </a:lvl6pPr>
            <a:lvl7pPr marL="3058668" indent="0">
              <a:buNone/>
              <a:defRPr sz="1115"/>
            </a:lvl7pPr>
            <a:lvl8pPr marL="3568446" indent="0">
              <a:buNone/>
              <a:defRPr sz="1115"/>
            </a:lvl8pPr>
            <a:lvl9pPr marL="4078224" indent="0">
              <a:buNone/>
              <a:defRPr sz="111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29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8" y="407133"/>
            <a:ext cx="9420225" cy="1478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8" y="2035656"/>
            <a:ext cx="9420225" cy="4851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087627"/>
            <a:ext cx="2457450" cy="407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913" y="7087627"/>
            <a:ext cx="3686175" cy="407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663" y="7087627"/>
            <a:ext cx="2457450" cy="407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3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1019556" rtl="0" eaLnBrk="1" latinLnBrk="0" hangingPunct="1">
        <a:lnSpc>
          <a:spcPct val="90000"/>
        </a:lnSpc>
        <a:spcBef>
          <a:spcPct val="0"/>
        </a:spcBef>
        <a:buNone/>
        <a:defRPr sz="49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4889" indent="-254889" algn="l" defTabSz="1019556" rtl="0" eaLnBrk="1" latinLnBrk="0" hangingPunct="1">
        <a:lnSpc>
          <a:spcPct val="90000"/>
        </a:lnSpc>
        <a:spcBef>
          <a:spcPts val="1115"/>
        </a:spcBef>
        <a:buFont typeface="Arial" panose="020B0604020202020204" pitchFamily="34" charset="0"/>
        <a:buChar char="•"/>
        <a:defRPr sz="3122" kern="1200">
          <a:solidFill>
            <a:schemeClr val="tx1"/>
          </a:solidFill>
          <a:latin typeface="+mn-lt"/>
          <a:ea typeface="+mn-ea"/>
          <a:cs typeface="+mn-cs"/>
        </a:defRPr>
      </a:lvl1pPr>
      <a:lvl2pPr marL="764667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76" kern="1200">
          <a:solidFill>
            <a:schemeClr val="tx1"/>
          </a:solidFill>
          <a:latin typeface="+mn-lt"/>
          <a:ea typeface="+mn-ea"/>
          <a:cs typeface="+mn-cs"/>
        </a:defRPr>
      </a:lvl2pPr>
      <a:lvl3pPr marL="1274445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0" kern="1200">
          <a:solidFill>
            <a:schemeClr val="tx1"/>
          </a:solidFill>
          <a:latin typeface="+mn-lt"/>
          <a:ea typeface="+mn-ea"/>
          <a:cs typeface="+mn-cs"/>
        </a:defRPr>
      </a:lvl3pPr>
      <a:lvl4pPr marL="1784223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7" kern="1200">
          <a:solidFill>
            <a:schemeClr val="tx1"/>
          </a:solidFill>
          <a:latin typeface="+mn-lt"/>
          <a:ea typeface="+mn-ea"/>
          <a:cs typeface="+mn-cs"/>
        </a:defRPr>
      </a:lvl4pPr>
      <a:lvl5pPr marL="2294001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7" kern="1200">
          <a:solidFill>
            <a:schemeClr val="tx1"/>
          </a:solidFill>
          <a:latin typeface="+mn-lt"/>
          <a:ea typeface="+mn-ea"/>
          <a:cs typeface="+mn-cs"/>
        </a:defRPr>
      </a:lvl5pPr>
      <a:lvl6pPr marL="2803779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7" kern="1200">
          <a:solidFill>
            <a:schemeClr val="tx1"/>
          </a:solidFill>
          <a:latin typeface="+mn-lt"/>
          <a:ea typeface="+mn-ea"/>
          <a:cs typeface="+mn-cs"/>
        </a:defRPr>
      </a:lvl6pPr>
      <a:lvl7pPr marL="3313557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7" kern="1200">
          <a:solidFill>
            <a:schemeClr val="tx1"/>
          </a:solidFill>
          <a:latin typeface="+mn-lt"/>
          <a:ea typeface="+mn-ea"/>
          <a:cs typeface="+mn-cs"/>
        </a:defRPr>
      </a:lvl7pPr>
      <a:lvl8pPr marL="3823335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7" kern="1200">
          <a:solidFill>
            <a:schemeClr val="tx1"/>
          </a:solidFill>
          <a:latin typeface="+mn-lt"/>
          <a:ea typeface="+mn-ea"/>
          <a:cs typeface="+mn-cs"/>
        </a:defRPr>
      </a:lvl8pPr>
      <a:lvl9pPr marL="4333113" indent="-254889" algn="l" defTabSz="1019556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1pPr>
      <a:lvl2pPr marL="509778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2pPr>
      <a:lvl3pPr marL="1019556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3pPr>
      <a:lvl4pPr marL="1529334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4pPr>
      <a:lvl5pPr marL="2039112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5pPr>
      <a:lvl6pPr marL="2548890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6pPr>
      <a:lvl7pPr marL="3058668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7pPr>
      <a:lvl8pPr marL="3568446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8pPr>
      <a:lvl9pPr marL="4078224" algn="l" defTabSz="1019556" rtl="0" eaLnBrk="1" latinLnBrk="0" hangingPunct="1">
        <a:defRPr sz="20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B9343-336A-5ED1-986A-92CA2ADB1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578" y="581317"/>
            <a:ext cx="9208845" cy="1202981"/>
          </a:xfrm>
        </p:spPr>
        <p:txBody>
          <a:bodyPr/>
          <a:lstStyle/>
          <a:p>
            <a:r>
              <a:rPr lang="es-ES" dirty="0"/>
              <a:t>Para WEB y redes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9C2C90-7F5D-2255-F2EF-6F442A96B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8274" y="4672914"/>
            <a:ext cx="8125452" cy="992771"/>
          </a:xfrm>
        </p:spPr>
        <p:txBody>
          <a:bodyPr>
            <a:noAutofit/>
          </a:bodyPr>
          <a:lstStyle/>
          <a:p>
            <a:r>
              <a:rPr lang="es-ES" sz="2124" dirty="0"/>
              <a:t>Guárdala como archivo PNG o JPG</a:t>
            </a:r>
          </a:p>
          <a:p>
            <a:r>
              <a:rPr lang="es-ES" sz="2124" dirty="0"/>
              <a:t>y adjúntala al </a:t>
            </a:r>
            <a:r>
              <a:rPr lang="es-ES" sz="2124" dirty="0" err="1"/>
              <a:t>tíquet</a:t>
            </a:r>
            <a:r>
              <a:rPr lang="es-ES" sz="2124" dirty="0"/>
              <a:t> de petición junto con el texto de la noticia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C6EA81F-2D22-0A55-ECF2-3FECD5A24368}"/>
              </a:ext>
            </a:extLst>
          </p:cNvPr>
          <p:cNvSpPr txBox="1"/>
          <p:nvPr/>
        </p:nvSpPr>
        <p:spPr>
          <a:xfrm>
            <a:off x="1590988" y="2155221"/>
            <a:ext cx="7592787" cy="172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24" dirty="0"/>
              <a:t>Utiliza esta diapositiva, sin modificar su tamaño, para colocar en ella imágenes y texto. El resultado será la imagen que aparecerá en la web</a:t>
            </a:r>
          </a:p>
          <a:p>
            <a:pPr algn="ctr"/>
            <a:endParaRPr lang="es-ES" sz="2124" dirty="0"/>
          </a:p>
          <a:p>
            <a:pPr algn="ctr"/>
            <a:r>
              <a:rPr lang="es-ES" sz="2124" dirty="0"/>
              <a:t>Procura insertar la menor cantidad de texto posible</a:t>
            </a:r>
          </a:p>
        </p:txBody>
      </p:sp>
    </p:spTree>
    <p:extLst>
      <p:ext uri="{BB962C8B-B14F-4D97-AF65-F5344CB8AC3E}">
        <p14:creationId xmlns:p14="http://schemas.microsoft.com/office/powerpoint/2010/main" val="1404866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58</Words>
  <Application>Microsoft Macintosh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Para WEB y redes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pantallas TV</dc:title>
  <dc:creator>Miguel Frances Carbonell</dc:creator>
  <cp:lastModifiedBy>Miguel Frances Carbonell</cp:lastModifiedBy>
  <cp:revision>4</cp:revision>
  <dcterms:created xsi:type="dcterms:W3CDTF">2024-05-02T05:56:33Z</dcterms:created>
  <dcterms:modified xsi:type="dcterms:W3CDTF">2025-01-20T09:07:31Z</dcterms:modified>
</cp:coreProperties>
</file>