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2" r:id="rId1"/>
  </p:sldMasterIdLst>
  <p:sldIdLst>
    <p:sldId id="256" r:id="rId2"/>
  </p:sldIdLst>
  <p:sldSz cx="13716000" cy="24382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/>
    <p:restoredTop sz="94664"/>
  </p:normalViewPr>
  <p:slideViewPr>
    <p:cSldViewPr snapToGrid="0">
      <p:cViewPr>
        <p:scale>
          <a:sx n="72" d="100"/>
          <a:sy n="72" d="100"/>
        </p:scale>
        <p:origin x="2360" y="-19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3990364"/>
            <a:ext cx="11658600" cy="8488692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12806412"/>
            <a:ext cx="10287000" cy="5886771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967F-2CBB-224A-A2F6-D408919E56C9}" type="datetimeFigureOut">
              <a:rPr lang="es-ES" smtClean="0"/>
              <a:t>20/1/25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4F78-3009-2F41-A6F8-313325E5A1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6513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967F-2CBB-224A-A2F6-D408919E56C9}" type="datetimeFigureOut">
              <a:rPr lang="es-ES" smtClean="0"/>
              <a:t>20/1/25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4F78-3009-2F41-A6F8-313325E5A1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1865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1298138"/>
            <a:ext cx="2957513" cy="2066296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1298138"/>
            <a:ext cx="8701088" cy="2066296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967F-2CBB-224A-A2F6-D408919E56C9}" type="datetimeFigureOut">
              <a:rPr lang="es-ES" smtClean="0"/>
              <a:t>20/1/25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4F78-3009-2F41-A6F8-313325E5A1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6201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967F-2CBB-224A-A2F6-D408919E56C9}" type="datetimeFigureOut">
              <a:rPr lang="es-ES" smtClean="0"/>
              <a:t>20/1/25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4F78-3009-2F41-A6F8-313325E5A1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4463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6078678"/>
            <a:ext cx="11830050" cy="10142405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6317034"/>
            <a:ext cx="11830050" cy="533365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82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82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967F-2CBB-224A-A2F6-D408919E56C9}" type="datetimeFigureOut">
              <a:rPr lang="es-ES" smtClean="0"/>
              <a:t>20/1/25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4F78-3009-2F41-A6F8-313325E5A1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3732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6490689"/>
            <a:ext cx="5829300" cy="1547041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6490689"/>
            <a:ext cx="5829300" cy="1547041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967F-2CBB-224A-A2F6-D408919E56C9}" type="datetimeFigureOut">
              <a:rPr lang="es-ES" smtClean="0"/>
              <a:t>20/1/25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4F78-3009-2F41-A6F8-313325E5A1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65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298143"/>
            <a:ext cx="11830050" cy="471280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5977080"/>
            <a:ext cx="5802510" cy="292927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8906353"/>
            <a:ext cx="5802510" cy="1309990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5977080"/>
            <a:ext cx="5831087" cy="292927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8906353"/>
            <a:ext cx="5831087" cy="1309990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967F-2CBB-224A-A2F6-D408919E56C9}" type="datetimeFigureOut">
              <a:rPr lang="es-ES" smtClean="0"/>
              <a:t>20/1/25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4F78-3009-2F41-A6F8-313325E5A1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879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967F-2CBB-224A-A2F6-D408919E56C9}" type="datetimeFigureOut">
              <a:rPr lang="es-ES" smtClean="0"/>
              <a:t>20/1/25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4F78-3009-2F41-A6F8-313325E5A1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9525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967F-2CBB-224A-A2F6-D408919E56C9}" type="datetimeFigureOut">
              <a:rPr lang="es-ES" smtClean="0"/>
              <a:t>20/1/25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4F78-3009-2F41-A6F8-313325E5A1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7780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5494"/>
            <a:ext cx="4423767" cy="568923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3510621"/>
            <a:ext cx="6943725" cy="17327317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4724"/>
            <a:ext cx="4423767" cy="13551431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967F-2CBB-224A-A2F6-D408919E56C9}" type="datetimeFigureOut">
              <a:rPr lang="es-ES" smtClean="0"/>
              <a:t>20/1/25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4F78-3009-2F41-A6F8-313325E5A1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9481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5494"/>
            <a:ext cx="4423767" cy="568923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3510621"/>
            <a:ext cx="6943725" cy="17327317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4724"/>
            <a:ext cx="4423767" cy="13551431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967F-2CBB-224A-A2F6-D408919E56C9}" type="datetimeFigureOut">
              <a:rPr lang="es-ES" smtClean="0"/>
              <a:t>20/1/25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4F78-3009-2F41-A6F8-313325E5A1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8402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1298143"/>
            <a:ext cx="11830050" cy="47128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6490689"/>
            <a:ext cx="11830050" cy="15470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22598890"/>
            <a:ext cx="308610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8B967F-2CBB-224A-A2F6-D408919E56C9}" type="datetimeFigureOut">
              <a:rPr lang="es-ES" smtClean="0"/>
              <a:t>20/1/25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22598890"/>
            <a:ext cx="462915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22598890"/>
            <a:ext cx="308610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164F78-3009-2F41-A6F8-313325E5A1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9232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EB9343-336A-5ED1-986A-92CA2ADB1A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8699" y="6024656"/>
            <a:ext cx="11658601" cy="1523000"/>
          </a:xfrm>
        </p:spPr>
        <p:txBody>
          <a:bodyPr/>
          <a:lstStyle/>
          <a:p>
            <a:r>
              <a:rPr lang="es-ES" dirty="0"/>
              <a:t>Para pantallas verticales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29C2C90-7F5D-2255-F2EF-6F442A96BC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4499" y="11204707"/>
            <a:ext cx="10287001" cy="1256870"/>
          </a:xfrm>
        </p:spPr>
        <p:txBody>
          <a:bodyPr>
            <a:noAutofit/>
          </a:bodyPr>
          <a:lstStyle/>
          <a:p>
            <a:r>
              <a:rPr lang="es-ES" sz="2689" dirty="0"/>
              <a:t>Guárdala como archivo PNG o JPG</a:t>
            </a:r>
          </a:p>
          <a:p>
            <a:r>
              <a:rPr lang="es-ES" sz="2689" dirty="0"/>
              <a:t>y adjúntala al </a:t>
            </a:r>
            <a:r>
              <a:rPr lang="es-ES" sz="2689" dirty="0" err="1"/>
              <a:t>tíquet</a:t>
            </a:r>
            <a:r>
              <a:rPr lang="es-ES" sz="2689" dirty="0"/>
              <a:t> de petición junto con el texto de la noticia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C6EA81F-2D22-0A55-ECF2-3FECD5A24368}"/>
              </a:ext>
            </a:extLst>
          </p:cNvPr>
          <p:cNvSpPr txBox="1"/>
          <p:nvPr/>
        </p:nvSpPr>
        <p:spPr>
          <a:xfrm>
            <a:off x="1958479" y="8017252"/>
            <a:ext cx="9612635" cy="2989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689" dirty="0"/>
              <a:t>Utiliza esta diapositiva, sin modificar su tamaño, para colocar en ella imágenes y texto. El resultado será la imagen que aparecerá en la web</a:t>
            </a:r>
          </a:p>
          <a:p>
            <a:pPr algn="ctr"/>
            <a:endParaRPr lang="es-ES" sz="2689" dirty="0"/>
          </a:p>
          <a:p>
            <a:pPr algn="ctr"/>
            <a:r>
              <a:rPr lang="es-ES" sz="2689" dirty="0"/>
              <a:t>Procura insertar la </a:t>
            </a:r>
            <a:r>
              <a:rPr lang="es-ES" sz="2689" dirty="0">
                <a:solidFill>
                  <a:srgbClr val="FF0000"/>
                </a:solidFill>
              </a:rPr>
              <a:t>menor cantidad de texto posible</a:t>
            </a:r>
          </a:p>
          <a:p>
            <a:pPr algn="ctr"/>
            <a:endParaRPr lang="es-ES" sz="2689" dirty="0">
              <a:solidFill>
                <a:srgbClr val="FF0000"/>
              </a:solidFill>
            </a:endParaRPr>
          </a:p>
          <a:p>
            <a:pPr algn="ctr"/>
            <a:r>
              <a:rPr lang="es-ES" sz="2689" dirty="0">
                <a:solidFill>
                  <a:srgbClr val="FF0000"/>
                </a:solidFill>
              </a:rPr>
              <a:t>No utilices carteles en </a:t>
            </a:r>
            <a:r>
              <a:rPr lang="es-ES" sz="2689" dirty="0" err="1">
                <a:solidFill>
                  <a:srgbClr val="FF0000"/>
                </a:solidFill>
              </a:rPr>
              <a:t>pdf</a:t>
            </a:r>
            <a:endParaRPr lang="es-ES" sz="2689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8660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62</Words>
  <Application>Microsoft Macintosh PowerPoint</Application>
  <PresentationFormat>Personalizado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Para pantallas verticales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 pantallas TV</dc:title>
  <dc:creator>Miguel Frances Carbonell</dc:creator>
  <cp:lastModifiedBy>Miguel Frances Carbonell</cp:lastModifiedBy>
  <cp:revision>4</cp:revision>
  <dcterms:created xsi:type="dcterms:W3CDTF">2024-05-02T05:56:33Z</dcterms:created>
  <dcterms:modified xsi:type="dcterms:W3CDTF">2025-01-20T09:05:38Z</dcterms:modified>
</cp:coreProperties>
</file>