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/>
    <p:restoredTop sz="94664"/>
  </p:normalViewPr>
  <p:slideViewPr>
    <p:cSldViewPr snapToGrid="0">
      <p:cViewPr>
        <p:scale>
          <a:sx n="72" d="100"/>
          <a:sy n="72" d="100"/>
        </p:scale>
        <p:origin x="2360" y="-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5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86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20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46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3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5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79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52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4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4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2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B9343-336A-5ED1-986A-92CA2ADB1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699" y="6024656"/>
            <a:ext cx="11658601" cy="1523000"/>
          </a:xfrm>
        </p:spPr>
        <p:txBody>
          <a:bodyPr/>
          <a:lstStyle/>
          <a:p>
            <a:r>
              <a:rPr lang="es-ES" dirty="0"/>
              <a:t>Para pantallas verticales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9C2C90-7F5D-2255-F2EF-6F442A96B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499" y="11204707"/>
            <a:ext cx="10287001" cy="1256870"/>
          </a:xfrm>
        </p:spPr>
        <p:txBody>
          <a:bodyPr>
            <a:noAutofit/>
          </a:bodyPr>
          <a:lstStyle/>
          <a:p>
            <a:r>
              <a:rPr lang="es-ES" sz="2689" dirty="0"/>
              <a:t>Guárdala como archivo PNG o JPG</a:t>
            </a:r>
          </a:p>
          <a:p>
            <a:r>
              <a:rPr lang="es-ES" sz="2689" dirty="0"/>
              <a:t>y adjúntala al </a:t>
            </a:r>
            <a:r>
              <a:rPr lang="es-ES" sz="2689" dirty="0" err="1"/>
              <a:t>tíquet</a:t>
            </a:r>
            <a:r>
              <a:rPr lang="es-ES" sz="2689" dirty="0"/>
              <a:t> de petición junto con el texto de la noticia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6EA81F-2D22-0A55-ECF2-3FECD5A24368}"/>
              </a:ext>
            </a:extLst>
          </p:cNvPr>
          <p:cNvSpPr txBox="1"/>
          <p:nvPr/>
        </p:nvSpPr>
        <p:spPr>
          <a:xfrm>
            <a:off x="1958479" y="8017252"/>
            <a:ext cx="9612635" cy="298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89" dirty="0"/>
              <a:t>Utiliza esta diapositiva, sin modificar su tamaño, para colocar en ella imágenes y texto. El resultado será la imagen que aparecerá en la web</a:t>
            </a:r>
          </a:p>
          <a:p>
            <a:pPr algn="ctr"/>
            <a:endParaRPr lang="es-ES" sz="2689" dirty="0"/>
          </a:p>
          <a:p>
            <a:pPr algn="ctr"/>
            <a:r>
              <a:rPr lang="es-ES" sz="2689" dirty="0"/>
              <a:t>Procura insertar la </a:t>
            </a:r>
            <a:r>
              <a:rPr lang="es-ES" sz="2689" dirty="0">
                <a:solidFill>
                  <a:srgbClr val="FF0000"/>
                </a:solidFill>
              </a:rPr>
              <a:t>menor cantidad de texto posible</a:t>
            </a:r>
          </a:p>
          <a:p>
            <a:pPr algn="ctr"/>
            <a:endParaRPr lang="es-ES" sz="2689" dirty="0">
              <a:solidFill>
                <a:srgbClr val="FF0000"/>
              </a:solidFill>
            </a:endParaRPr>
          </a:p>
          <a:p>
            <a:pPr algn="ctr"/>
            <a:r>
              <a:rPr lang="es-ES" sz="2689" dirty="0">
                <a:solidFill>
                  <a:srgbClr val="FF0000"/>
                </a:solidFill>
              </a:rPr>
              <a:t>No utilices carteles en </a:t>
            </a:r>
            <a:r>
              <a:rPr lang="es-ES" sz="2689" dirty="0" err="1">
                <a:solidFill>
                  <a:srgbClr val="FF0000"/>
                </a:solidFill>
              </a:rPr>
              <a:t>pdf</a:t>
            </a:r>
            <a:endParaRPr lang="es-ES" sz="2689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66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62</Words>
  <Application>Microsoft Macintosh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Para pantallas verticales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pantallas TV</dc:title>
  <dc:creator>Miguel Frances Carbonell</dc:creator>
  <cp:lastModifiedBy>Miguel Frances Carbonell</cp:lastModifiedBy>
  <cp:revision>4</cp:revision>
  <dcterms:created xsi:type="dcterms:W3CDTF">2024-05-02T05:56:33Z</dcterms:created>
  <dcterms:modified xsi:type="dcterms:W3CDTF">2025-01-20T09:05:38Z</dcterms:modified>
</cp:coreProperties>
</file>