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1" r:id="rId4"/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6"/>
    <p:restoredTop sz="94687"/>
  </p:normalViewPr>
  <p:slideViewPr>
    <p:cSldViewPr snapToGrid="0" snapToObjects="1">
      <p:cViewPr varScale="1">
        <p:scale>
          <a:sx n="68" d="100"/>
          <a:sy n="68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jhH2Hih3iI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sTjHHfXqFs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680" y="764373"/>
            <a:ext cx="11350752" cy="1293028"/>
          </a:xfrm>
        </p:spPr>
        <p:txBody>
          <a:bodyPr>
            <a:normAutofit fontScale="90000"/>
          </a:bodyPr>
          <a:lstStyle/>
          <a:p>
            <a:r>
              <a:rPr lang="ca-ES" dirty="0"/>
              <a:t>Ens plantegem que És el veuen els nostres alumnes ADOLESCENTS en el seu temps d’oc?.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2856" y="2670049"/>
            <a:ext cx="10820400" cy="2840736"/>
          </a:xfrm>
        </p:spPr>
        <p:txBody>
          <a:bodyPr/>
          <a:lstStyle/>
          <a:p>
            <a:r>
              <a:rPr lang="ca-ES" dirty="0"/>
              <a:t>ACTUALMENT, ELLS </a:t>
            </a:r>
            <a:r>
              <a:rPr lang="ca-ES" dirty="0">
                <a:solidFill>
                  <a:srgbClr val="FFFF00"/>
                </a:solidFill>
              </a:rPr>
              <a:t>ARRIBEN AL CONEIXEMENT</a:t>
            </a:r>
            <a:r>
              <a:rPr lang="ca-ES" dirty="0"/>
              <a:t> DE LES COSES PER </a:t>
            </a:r>
            <a:r>
              <a:rPr lang="ca-ES" dirty="0">
                <a:solidFill>
                  <a:srgbClr val="FFFF00"/>
                </a:solidFill>
              </a:rPr>
              <a:t>CANALS NO CONTRASTATS</a:t>
            </a:r>
            <a:r>
              <a:rPr lang="ca-ES" dirty="0"/>
              <a:t> (</a:t>
            </a:r>
            <a:r>
              <a:rPr lang="ca-ES" dirty="0" err="1"/>
              <a:t>xaxes</a:t>
            </a:r>
            <a:r>
              <a:rPr lang="ca-ES" dirty="0"/>
              <a:t> socials, </a:t>
            </a:r>
            <a:r>
              <a:rPr lang="ca-ES" dirty="0" err="1"/>
              <a:t>blogs</a:t>
            </a:r>
            <a:r>
              <a:rPr lang="ca-ES" dirty="0"/>
              <a:t> personals, </a:t>
            </a:r>
            <a:r>
              <a:rPr lang="ca-ES" dirty="0" err="1"/>
              <a:t>chats</a:t>
            </a:r>
            <a:r>
              <a:rPr lang="ca-ES" dirty="0"/>
              <a:t>, </a:t>
            </a:r>
            <a:r>
              <a:rPr lang="ca-ES" dirty="0" err="1"/>
              <a:t>etc</a:t>
            </a:r>
            <a:r>
              <a:rPr lang="ca-ES" dirty="0"/>
              <a:t>)</a:t>
            </a:r>
          </a:p>
          <a:p>
            <a:r>
              <a:rPr lang="ca-ES" dirty="0"/>
              <a:t>ESTOS CANALS </a:t>
            </a:r>
            <a:r>
              <a:rPr lang="ca-ES" dirty="0">
                <a:solidFill>
                  <a:srgbClr val="FFFF00"/>
                </a:solidFill>
              </a:rPr>
              <a:t>BLOQUEGEN </a:t>
            </a:r>
            <a:r>
              <a:rPr lang="ca-ES" dirty="0"/>
              <a:t>QUALSEVOL POSSIBILITAT DE </a:t>
            </a:r>
            <a:r>
              <a:rPr lang="ca-ES" dirty="0">
                <a:solidFill>
                  <a:srgbClr val="FFFF00"/>
                </a:solidFill>
              </a:rPr>
              <a:t>REPLICA</a:t>
            </a:r>
            <a:r>
              <a:rPr lang="ca-ES" dirty="0"/>
              <a:t> PERQUÈ SÓN ELS SEUS. </a:t>
            </a:r>
            <a:r>
              <a:rPr lang="ca-ES" dirty="0">
                <a:solidFill>
                  <a:srgbClr val="FFFF00"/>
                </a:solidFill>
              </a:rPr>
              <a:t>TU MAI VORÀS AIXÒ.</a:t>
            </a:r>
          </a:p>
          <a:p>
            <a:r>
              <a:rPr lang="ca-ES" dirty="0"/>
              <a:t>ELS ALUMNES </a:t>
            </a:r>
            <a:r>
              <a:rPr lang="ca-ES" dirty="0">
                <a:solidFill>
                  <a:srgbClr val="FFFF00"/>
                </a:solidFill>
              </a:rPr>
              <a:t>ACCEPTEM</a:t>
            </a:r>
            <a:r>
              <a:rPr lang="ca-ES" dirty="0"/>
              <a:t> COM A VERITAT </a:t>
            </a:r>
            <a:r>
              <a:rPr lang="ca-ES" dirty="0">
                <a:solidFill>
                  <a:srgbClr val="FFFF00"/>
                </a:solidFill>
              </a:rPr>
              <a:t>CONCEPTES ERRONIS</a:t>
            </a:r>
            <a:r>
              <a:rPr lang="ca-ES" dirty="0"/>
              <a:t>.</a:t>
            </a:r>
          </a:p>
          <a:p>
            <a:r>
              <a:rPr lang="ca-ES" dirty="0"/>
              <a:t>TU, COM A PROFESSOR HAS DE LLUITAR PER </a:t>
            </a:r>
            <a:r>
              <a:rPr lang="ca-ES" dirty="0">
                <a:solidFill>
                  <a:srgbClr val="FFFF00"/>
                </a:solidFill>
              </a:rPr>
              <a:t>CANVIAR</a:t>
            </a:r>
            <a:r>
              <a:rPr lang="ca-ES" dirty="0"/>
              <a:t> EIXOS </a:t>
            </a:r>
            <a:r>
              <a:rPr lang="ca-ES" dirty="0">
                <a:solidFill>
                  <a:srgbClr val="FFFF00"/>
                </a:solidFill>
              </a:rPr>
              <a:t>CONCEPTES I </a:t>
            </a:r>
            <a:r>
              <a:rPr lang="ca-ES" dirty="0"/>
              <a:t>EIXES</a:t>
            </a:r>
            <a:r>
              <a:rPr lang="ca-ES" dirty="0">
                <a:solidFill>
                  <a:srgbClr val="FFFF00"/>
                </a:solidFill>
              </a:rPr>
              <a:t> DINÀMIQUES</a:t>
            </a:r>
            <a:r>
              <a:rPr lang="ca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80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6" y="682178"/>
            <a:ext cx="8341685" cy="5121666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77" y="49120"/>
            <a:ext cx="5655896" cy="40243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77" y="3441531"/>
            <a:ext cx="5655896" cy="34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9572" cy="4922609"/>
          </a:xfrm>
        </p:spPr>
      </p:pic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70" y="1600303"/>
            <a:ext cx="7027096" cy="532410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729572" y="1230971"/>
            <a:ext cx="5639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https://</a:t>
            </a:r>
            <a:r>
              <a:rPr lang="es-ES_tradnl" dirty="0" err="1"/>
              <a:t>www.youtube.com</a:t>
            </a:r>
            <a:r>
              <a:rPr lang="es-ES_tradnl" dirty="0"/>
              <a:t>/</a:t>
            </a:r>
            <a:r>
              <a:rPr lang="es-ES_tradnl" dirty="0" err="1"/>
              <a:t>watch?v</a:t>
            </a:r>
            <a:r>
              <a:rPr lang="es-ES_tradnl" dirty="0"/>
              <a:t>=MjhH2Hih3iI</a:t>
            </a:r>
          </a:p>
        </p:txBody>
      </p:sp>
      <p:sp>
        <p:nvSpPr>
          <p:cNvPr id="12" name="Rectángulo 11">
            <a:hlinkClick r:id="rId5"/>
          </p:cNvPr>
          <p:cNvSpPr/>
          <p:nvPr/>
        </p:nvSpPr>
        <p:spPr>
          <a:xfrm>
            <a:off x="0" y="5128053"/>
            <a:ext cx="5204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https://</a:t>
            </a:r>
            <a:r>
              <a:rPr lang="es-ES_tradnl" dirty="0" err="1"/>
              <a:t>www.youtube.com</a:t>
            </a:r>
            <a:r>
              <a:rPr lang="es-ES_tradnl" dirty="0"/>
              <a:t>/</a:t>
            </a:r>
            <a:r>
              <a:rPr lang="es-ES_tradnl" dirty="0" err="1"/>
              <a:t>watch?v</a:t>
            </a:r>
            <a:r>
              <a:rPr lang="es-ES_tradnl" dirty="0"/>
              <a:t>=</a:t>
            </a:r>
            <a:r>
              <a:rPr lang="es-ES_tradnl" dirty="0" err="1"/>
              <a:t>FsTjHHfXqFs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292352" y="5925312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FF00"/>
                </a:solidFill>
              </a:rPr>
              <a:t>No </a:t>
            </a:r>
            <a:r>
              <a:rPr lang="es-ES_tradnl" dirty="0" err="1">
                <a:solidFill>
                  <a:srgbClr val="FFFF00"/>
                </a:solidFill>
              </a:rPr>
              <a:t>envellir</a:t>
            </a:r>
            <a:r>
              <a:rPr lang="es-ES_tradnl" dirty="0">
                <a:solidFill>
                  <a:srgbClr val="FFFF00"/>
                </a:solidFill>
              </a:rPr>
              <a:t> o arrugues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882128" y="492307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FFFF00"/>
                </a:solidFill>
              </a:rPr>
              <a:t>Glutis</a:t>
            </a:r>
            <a:r>
              <a:rPr lang="es-ES_tradnl" dirty="0">
                <a:solidFill>
                  <a:srgbClr val="FFFF00"/>
                </a:solidFill>
              </a:rPr>
              <a:t>  </a:t>
            </a:r>
            <a:r>
              <a:rPr lang="es-ES_tradnl" dirty="0" err="1">
                <a:solidFill>
                  <a:srgbClr val="FFFF00"/>
                </a:solidFill>
              </a:rPr>
              <a:t>turgents</a:t>
            </a:r>
            <a:r>
              <a:rPr lang="es-ES_tradnl" dirty="0">
                <a:solidFill>
                  <a:srgbClr val="FFFF00"/>
                </a:solidFill>
              </a:rPr>
              <a:t> o bonicos</a:t>
            </a:r>
          </a:p>
        </p:txBody>
      </p:sp>
    </p:spTree>
    <p:extLst>
      <p:ext uri="{BB962C8B-B14F-4D97-AF65-F5344CB8AC3E}">
        <p14:creationId xmlns:p14="http://schemas.microsoft.com/office/powerpoint/2010/main" val="175813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1807105"/>
            <a:ext cx="9971070" cy="1825096"/>
          </a:xfrm>
        </p:spPr>
        <p:txBody>
          <a:bodyPr/>
          <a:lstStyle/>
          <a:p>
            <a:r>
              <a:rPr lang="es-ES_tradnl" dirty="0" err="1"/>
              <a:t>Tens</a:t>
            </a:r>
            <a:r>
              <a:rPr lang="es-ES_tradnl" dirty="0"/>
              <a:t> </a:t>
            </a:r>
            <a:r>
              <a:rPr lang="es-ES_tradnl" dirty="0" err="1"/>
              <a:t>clar</a:t>
            </a:r>
            <a:r>
              <a:rPr lang="es-ES_tradnl" dirty="0"/>
              <a:t> el que </a:t>
            </a:r>
            <a:r>
              <a:rPr lang="es-ES_tradnl" dirty="0" err="1"/>
              <a:t>veus</a:t>
            </a:r>
            <a:r>
              <a:rPr lang="es-ES_tradnl" dirty="0"/>
              <a:t> 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/>
              <a:t>Mentides</a:t>
            </a:r>
            <a:r>
              <a:rPr lang="es-ES_tradnl" dirty="0"/>
              <a:t> a les </a:t>
            </a:r>
            <a:r>
              <a:rPr lang="es-ES_tradnl" dirty="0" err="1"/>
              <a:t>xaxes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4828032" y="1416835"/>
            <a:ext cx="3401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/>
              <a:t>ACTIVITAT </a:t>
            </a:r>
          </a:p>
        </p:txBody>
      </p:sp>
    </p:spTree>
    <p:extLst>
      <p:ext uri="{BB962C8B-B14F-4D97-AF65-F5344CB8AC3E}">
        <p14:creationId xmlns:p14="http://schemas.microsoft.com/office/powerpoint/2010/main" val="149634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 </a:t>
            </a:r>
            <a:r>
              <a:rPr lang="es-ES_tradnl" dirty="0" err="1"/>
              <a:t>Proposta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a-ES" dirty="0"/>
              <a:t>Activitat de recerca </a:t>
            </a:r>
            <a:r>
              <a:rPr lang="ca-ES" dirty="0">
                <a:solidFill>
                  <a:srgbClr val="FFFF00"/>
                </a:solidFill>
              </a:rPr>
              <a:t>d’informacions falses</a:t>
            </a:r>
            <a:r>
              <a:rPr lang="ca-ES" dirty="0"/>
              <a:t> sobre Ciències Naturals a les </a:t>
            </a:r>
            <a:r>
              <a:rPr lang="ca-ES" dirty="0">
                <a:solidFill>
                  <a:srgbClr val="FFFF00"/>
                </a:solidFill>
              </a:rPr>
              <a:t>xarxes</a:t>
            </a:r>
            <a:r>
              <a:rPr lang="ca-ES" dirty="0"/>
              <a:t>.</a:t>
            </a:r>
          </a:p>
          <a:p>
            <a:r>
              <a:rPr lang="ca-ES" dirty="0">
                <a:solidFill>
                  <a:srgbClr val="FFFF00"/>
                </a:solidFill>
              </a:rPr>
              <a:t>L’activitat ha de contenir.</a:t>
            </a:r>
          </a:p>
          <a:p>
            <a:pPr lvl="1"/>
            <a:r>
              <a:rPr lang="ca-ES" dirty="0"/>
              <a:t>Informació original falsa ( vídeo, </a:t>
            </a:r>
            <a:r>
              <a:rPr lang="ca-ES" dirty="0" err="1"/>
              <a:t>blog</a:t>
            </a:r>
            <a:r>
              <a:rPr lang="ca-ES" dirty="0"/>
              <a:t>, pàgina web, </a:t>
            </a:r>
            <a:r>
              <a:rPr lang="ca-ES" dirty="0" err="1"/>
              <a:t>pdf</a:t>
            </a:r>
            <a:r>
              <a:rPr lang="ca-ES" dirty="0"/>
              <a:t>, </a:t>
            </a:r>
            <a:r>
              <a:rPr lang="ca-ES" dirty="0" err="1"/>
              <a:t>etc</a:t>
            </a:r>
            <a:r>
              <a:rPr lang="ca-ES" dirty="0"/>
              <a:t>)</a:t>
            </a:r>
          </a:p>
          <a:p>
            <a:pPr lvl="1"/>
            <a:r>
              <a:rPr lang="ca-ES" dirty="0"/>
              <a:t>Explicació del perquè creus que és falsa (amb les fonts que ho demostren)</a:t>
            </a:r>
          </a:p>
          <a:p>
            <a:pPr lvl="1"/>
            <a:r>
              <a:rPr lang="ca-ES" dirty="0"/>
              <a:t>Exemples pareguts que has trobat a la xarxa ( o com la mentida dona la volta al món)</a:t>
            </a:r>
          </a:p>
          <a:p>
            <a:pPr lvl="1"/>
            <a:r>
              <a:rPr lang="ca-ES" dirty="0"/>
              <a:t>Un comentari sobre què t’han paregut aquest tipus de divulgacions (</a:t>
            </a:r>
            <a:r>
              <a:rPr lang="ca-ES" dirty="0" err="1"/>
              <a:t>like</a:t>
            </a:r>
            <a:r>
              <a:rPr lang="ca-ES" dirty="0"/>
              <a:t>, </a:t>
            </a:r>
            <a:r>
              <a:rPr lang="ca-ES" dirty="0" err="1"/>
              <a:t>dislike</a:t>
            </a:r>
            <a:r>
              <a:rPr lang="ca-ES" dirty="0"/>
              <a:t>, denuncia, </a:t>
            </a:r>
            <a:r>
              <a:rPr lang="ca-ES" dirty="0" err="1"/>
              <a:t>etc</a:t>
            </a:r>
            <a:r>
              <a:rPr lang="ca-ES" dirty="0"/>
              <a:t>)</a:t>
            </a:r>
          </a:p>
          <a:p>
            <a:pPr lvl="1"/>
            <a:r>
              <a:rPr lang="ca-ES" dirty="0"/>
              <a:t>Totes les fonts consultades bones o roïnes segons la fulla annexa (annex bibliogràfic).</a:t>
            </a:r>
          </a:p>
          <a:p>
            <a:pPr lvl="1"/>
            <a:endParaRPr lang="ca-ES" dirty="0"/>
          </a:p>
          <a:p>
            <a:r>
              <a:rPr lang="ca-ES" dirty="0"/>
              <a:t>Tots els treballs són </a:t>
            </a:r>
            <a:r>
              <a:rPr lang="ca-ES" dirty="0">
                <a:solidFill>
                  <a:srgbClr val="FFFF00"/>
                </a:solidFill>
              </a:rPr>
              <a:t>hauran d’exposar-se</a:t>
            </a:r>
            <a:r>
              <a:rPr lang="ca-ES" dirty="0"/>
              <a:t> davant dels companys mitjançant una presentació (tipo </a:t>
            </a:r>
            <a:r>
              <a:rPr lang="ca-ES" dirty="0" err="1"/>
              <a:t>Power</a:t>
            </a:r>
            <a:r>
              <a:rPr lang="ca-ES" dirty="0"/>
              <a:t> </a:t>
            </a:r>
            <a:r>
              <a:rPr lang="ca-ES" dirty="0" err="1"/>
              <a:t>Point</a:t>
            </a:r>
            <a:r>
              <a:rPr lang="ca-E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2633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Competencies</a:t>
            </a:r>
            <a:r>
              <a:rPr lang="es-ES_tradnl" dirty="0"/>
              <a:t> CLAUS </a:t>
            </a:r>
            <a:r>
              <a:rPr lang="es-ES_tradnl" dirty="0" err="1"/>
              <a:t>treballades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Competència</a:t>
            </a:r>
            <a:r>
              <a:rPr lang="es-ES_tradnl" dirty="0"/>
              <a:t> EN COMUNICACIÓ LINGÜÍSTICA.</a:t>
            </a:r>
          </a:p>
          <a:p>
            <a:r>
              <a:rPr lang="es-ES_tradnl" dirty="0" err="1"/>
              <a:t>Competència</a:t>
            </a:r>
            <a:r>
              <a:rPr lang="es-ES_tradnl" dirty="0"/>
              <a:t> MATEMÁTICA I BÀSICA EN CIÈNCIES I TECNOLOGIA.</a:t>
            </a:r>
          </a:p>
          <a:p>
            <a:r>
              <a:rPr lang="es-ES_tradnl" dirty="0" err="1"/>
              <a:t>Competència</a:t>
            </a:r>
            <a:r>
              <a:rPr lang="es-ES_tradnl" dirty="0"/>
              <a:t> DIGITAL.</a:t>
            </a:r>
          </a:p>
          <a:p>
            <a:r>
              <a:rPr lang="es-ES_tradnl" dirty="0"/>
              <a:t>APRENDRE A APRENDRE.</a:t>
            </a:r>
          </a:p>
          <a:p>
            <a:r>
              <a:rPr lang="es-ES_tradnl" dirty="0" err="1"/>
              <a:t>Competència</a:t>
            </a:r>
            <a:r>
              <a:rPr lang="es-ES_tradnl" dirty="0"/>
              <a:t> SOCIAL I CÍVIQUES.</a:t>
            </a:r>
          </a:p>
          <a:p>
            <a:r>
              <a:rPr lang="es-ES_tradnl" dirty="0"/>
              <a:t>CONSCIÈNCIA I EXPRESSIONS CULTURALS.</a:t>
            </a:r>
          </a:p>
        </p:txBody>
      </p:sp>
    </p:spTree>
    <p:extLst>
      <p:ext uri="{BB962C8B-B14F-4D97-AF65-F5344CB8AC3E}">
        <p14:creationId xmlns:p14="http://schemas.microsoft.com/office/powerpoint/2010/main" val="58898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ANNEX Bibliogràfic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025219"/>
              </p:ext>
            </p:extLst>
          </p:nvPr>
        </p:nvGraphicFramePr>
        <p:xfrm>
          <a:off x="685800" y="2193925"/>
          <a:ext cx="108204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NOM</a:t>
                      </a:r>
                      <a:r>
                        <a:rPr lang="es-ES_tradnl" baseline="0" dirty="0"/>
                        <a:t> DE LA XARXA SOCIAL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TITOL DE LA FONT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DIRECCIÓ HTTP://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PUNTS</a:t>
                      </a:r>
                      <a:r>
                        <a:rPr lang="es-ES_tradnl" baseline="0" dirty="0"/>
                        <a:t> D’INTERÉS </a:t>
                      </a:r>
                    </a:p>
                    <a:p>
                      <a:r>
                        <a:rPr lang="es-ES_tradnl" sz="1200" baseline="0" dirty="0"/>
                        <a:t>(</a:t>
                      </a:r>
                      <a:r>
                        <a:rPr lang="es-ES_tradnl" sz="1200" baseline="0" dirty="0" err="1"/>
                        <a:t>pàg</a:t>
                      </a:r>
                      <a:r>
                        <a:rPr lang="es-ES_tradnl" sz="1200" baseline="0" dirty="0"/>
                        <a:t>, </a:t>
                      </a:r>
                      <a:r>
                        <a:rPr lang="es-ES_tradnl" sz="1200" baseline="0" dirty="0" err="1"/>
                        <a:t>minut</a:t>
                      </a:r>
                      <a:r>
                        <a:rPr lang="es-ES_tradnl" sz="1200" baseline="0" dirty="0"/>
                        <a:t>, </a:t>
                      </a:r>
                      <a:r>
                        <a:rPr lang="es-ES_tradnl" sz="1200" baseline="0" dirty="0" err="1"/>
                        <a:t>apartat</a:t>
                      </a:r>
                      <a:r>
                        <a:rPr lang="es-ES_tradnl" sz="1200" baseline="0" dirty="0"/>
                        <a:t>)</a:t>
                      </a:r>
                      <a:endParaRPr lang="es-ES_trad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BONA o </a:t>
                      </a:r>
                      <a:r>
                        <a:rPr lang="es-ES_tradnl" dirty="0" err="1"/>
                        <a:t>ROïNA</a:t>
                      </a:r>
                      <a:r>
                        <a:rPr lang="es-ES_tradnl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641129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157</TotalTime>
  <Words>307</Words>
  <Application>Microsoft Office PowerPoint</Application>
  <PresentationFormat>Panorámica</PresentationFormat>
  <Paragraphs>36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Estela de condensación</vt:lpstr>
      <vt:lpstr>Ens plantegem que És el veuen els nostres alumnes ADOLESCENTS en el seu temps d’oc?.</vt:lpstr>
      <vt:lpstr>Presentación de PowerPoint</vt:lpstr>
      <vt:lpstr>Presentación de PowerPoint</vt:lpstr>
      <vt:lpstr>Tens clar el que veus ?</vt:lpstr>
      <vt:lpstr> Proposta</vt:lpstr>
      <vt:lpstr>Competencies CLAUS treballades</vt:lpstr>
      <vt:lpstr>ANNEX Bibliogràfic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Tens clar el que veus ?</dc:title>
  <dc:creator>Usuario de Microsoft Office</dc:creator>
  <cp:lastModifiedBy>Inma</cp:lastModifiedBy>
  <cp:revision>11</cp:revision>
  <dcterms:created xsi:type="dcterms:W3CDTF">2017-11-17T09:38:36Z</dcterms:created>
  <dcterms:modified xsi:type="dcterms:W3CDTF">2017-11-17T18:09:34Z</dcterms:modified>
</cp:coreProperties>
</file>