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sldIdLst>
    <p:sldId id="256" r:id="rId3"/>
    <p:sldId id="267" r:id="rId4"/>
    <p:sldId id="269" r:id="rId5"/>
    <p:sldId id="268" r:id="rId6"/>
    <p:sldId id="270" r:id="rId7"/>
    <p:sldId id="28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</p:sldIdLst>
  <p:sldSz cx="12188825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57" name="Imagen 156"/>
          <p:cNvPicPr/>
          <p:nvPr/>
        </p:nvPicPr>
        <p:blipFill>
          <a:blip r:embed="rId2"/>
          <a:stretch/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8" name="Imagen 157"/>
          <p:cNvPicPr/>
          <p:nvPr/>
        </p:nvPicPr>
        <p:blipFill>
          <a:blip r:embed="rId2"/>
          <a:stretch/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4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538" name="Imagen 537"/>
          <p:cNvPicPr/>
          <p:nvPr/>
        </p:nvPicPr>
        <p:blipFill>
          <a:blip r:embed="rId2"/>
          <a:stretch/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39" name="Imagen 538"/>
          <p:cNvPicPr/>
          <p:nvPr/>
        </p:nvPicPr>
        <p:blipFill>
          <a:blip r:embed="rId2"/>
          <a:stretch/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2440" y="1905120"/>
            <a:ext cx="9143640" cy="266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9984600" y="4750560"/>
            <a:ext cx="232200" cy="7200"/>
          </a:xfrm>
          <a:custGeom>
            <a:avLst/>
            <a:gdLst/>
            <a:ahLst/>
            <a:cxnLst/>
            <a:rect l="l" t="t" r="r" b="b"/>
            <a:pathLst>
              <a:path w="244" h="8">
                <a:moveTo>
                  <a:pt x="21" y="5"/>
                </a:moveTo>
                <a:lnTo>
                  <a:pt x="21" y="5"/>
                </a:lnTo>
                <a:cubicBezTo>
                  <a:pt x="42" y="5"/>
                  <a:pt x="59" y="7"/>
                  <a:pt x="52" y="7"/>
                </a:cubicBezTo>
                <a:cubicBezTo>
                  <a:pt x="94" y="6"/>
                  <a:pt x="94" y="8"/>
                  <a:pt x="100" y="5"/>
                </a:cubicBezTo>
                <a:cubicBezTo>
                  <a:pt x="127" y="4"/>
                  <a:pt x="155" y="6"/>
                  <a:pt x="125" y="7"/>
                </a:cubicBezTo>
                <a:lnTo>
                  <a:pt x="202" y="6"/>
                </a:lnTo>
                <a:lnTo>
                  <a:pt x="156" y="5"/>
                </a:lnTo>
                <a:cubicBezTo>
                  <a:pt x="168" y="2"/>
                  <a:pt x="230" y="6"/>
                  <a:pt x="244" y="3"/>
                </a:cubicBezTo>
                <a:lnTo>
                  <a:pt x="161" y="3"/>
                </a:lnTo>
                <a:lnTo>
                  <a:pt x="165" y="2"/>
                </a:lnTo>
                <a:cubicBezTo>
                  <a:pt x="146" y="3"/>
                  <a:pt x="109" y="2"/>
                  <a:pt x="96" y="2"/>
                </a:cubicBezTo>
                <a:cubicBezTo>
                  <a:pt x="98" y="1"/>
                  <a:pt x="97" y="1"/>
                  <a:pt x="111" y="1"/>
                </a:cubicBezTo>
                <a:cubicBezTo>
                  <a:pt x="10" y="0"/>
                  <a:pt x="84" y="5"/>
                  <a:pt x="0" y="5"/>
                </a:cubicBezTo>
                <a:cubicBezTo>
                  <a:pt x="5" y="5"/>
                  <a:pt x="12" y="5"/>
                  <a:pt x="21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768600" y="4745160"/>
            <a:ext cx="228960" cy="10440"/>
          </a:xfrm>
          <a:custGeom>
            <a:avLst/>
            <a:gdLst/>
            <a:ahLst/>
            <a:cxnLst/>
            <a:rect l="l" t="t" r="r" b="b"/>
            <a:pathLst>
              <a:path w="241" h="12">
                <a:moveTo>
                  <a:pt x="162" y="4"/>
                </a:moveTo>
                <a:lnTo>
                  <a:pt x="162" y="4"/>
                </a:lnTo>
                <a:lnTo>
                  <a:pt x="127" y="7"/>
                </a:lnTo>
                <a:lnTo>
                  <a:pt x="68" y="6"/>
                </a:lnTo>
                <a:cubicBezTo>
                  <a:pt x="67" y="7"/>
                  <a:pt x="24" y="8"/>
                  <a:pt x="53" y="9"/>
                </a:cubicBezTo>
                <a:cubicBezTo>
                  <a:pt x="59" y="9"/>
                  <a:pt x="70" y="8"/>
                  <a:pt x="79" y="9"/>
                </a:cubicBezTo>
                <a:cubicBezTo>
                  <a:pt x="73" y="11"/>
                  <a:pt x="0" y="9"/>
                  <a:pt x="18" y="11"/>
                </a:cubicBezTo>
                <a:cubicBezTo>
                  <a:pt x="65" y="11"/>
                  <a:pt x="72" y="12"/>
                  <a:pt x="101" y="10"/>
                </a:cubicBezTo>
                <a:cubicBezTo>
                  <a:pt x="144" y="11"/>
                  <a:pt x="175" y="11"/>
                  <a:pt x="195" y="12"/>
                </a:cubicBezTo>
                <a:cubicBezTo>
                  <a:pt x="208" y="12"/>
                  <a:pt x="209" y="11"/>
                  <a:pt x="226" y="11"/>
                </a:cubicBezTo>
                <a:lnTo>
                  <a:pt x="215" y="11"/>
                </a:lnTo>
                <a:lnTo>
                  <a:pt x="213" y="7"/>
                </a:lnTo>
                <a:cubicBezTo>
                  <a:pt x="199" y="8"/>
                  <a:pt x="187" y="7"/>
                  <a:pt x="172" y="7"/>
                </a:cubicBezTo>
                <a:lnTo>
                  <a:pt x="241" y="4"/>
                </a:lnTo>
                <a:cubicBezTo>
                  <a:pt x="219" y="1"/>
                  <a:pt x="151" y="2"/>
                  <a:pt x="123" y="0"/>
                </a:cubicBezTo>
                <a:cubicBezTo>
                  <a:pt x="157" y="4"/>
                  <a:pt x="96" y="2"/>
                  <a:pt x="162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983520" y="4754880"/>
            <a:ext cx="360" cy="360"/>
          </a:xfrm>
          <a:custGeom>
            <a:avLst/>
            <a:gdLst/>
            <a:ahLst/>
            <a:cxnLst/>
            <a:rect l="l" t="t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983480" y="4761000"/>
            <a:ext cx="210600" cy="6120"/>
          </a:xfrm>
          <a:custGeom>
            <a:avLst/>
            <a:gdLst/>
            <a:ahLst/>
            <a:cxnLst/>
            <a:rect l="l" t="t" r="r" b="b"/>
            <a:pathLst>
              <a:path w="222" h="7">
                <a:moveTo>
                  <a:pt x="77" y="5"/>
                </a:moveTo>
                <a:lnTo>
                  <a:pt x="77" y="5"/>
                </a:lnTo>
                <a:cubicBezTo>
                  <a:pt x="62" y="5"/>
                  <a:pt x="58" y="5"/>
                  <a:pt x="56" y="6"/>
                </a:cubicBezTo>
                <a:lnTo>
                  <a:pt x="222" y="5"/>
                </a:lnTo>
                <a:cubicBezTo>
                  <a:pt x="216" y="5"/>
                  <a:pt x="169" y="4"/>
                  <a:pt x="200" y="3"/>
                </a:cubicBezTo>
                <a:cubicBezTo>
                  <a:pt x="186" y="2"/>
                  <a:pt x="143" y="3"/>
                  <a:pt x="137" y="4"/>
                </a:cubicBezTo>
                <a:lnTo>
                  <a:pt x="149" y="3"/>
                </a:lnTo>
                <a:cubicBezTo>
                  <a:pt x="110" y="5"/>
                  <a:pt x="84" y="1"/>
                  <a:pt x="109" y="0"/>
                </a:cubicBezTo>
                <a:lnTo>
                  <a:pt x="106" y="0"/>
                </a:lnTo>
                <a:lnTo>
                  <a:pt x="0" y="7"/>
                </a:lnTo>
                <a:cubicBezTo>
                  <a:pt x="39" y="7"/>
                  <a:pt x="30" y="5"/>
                  <a:pt x="77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814760" y="4763160"/>
            <a:ext cx="22320" cy="1080"/>
          </a:xfrm>
          <a:custGeom>
            <a:avLst/>
            <a:gdLst/>
            <a:ahLst/>
            <a:cxnLst/>
            <a:rect l="l" t="t" r="r" b="b"/>
            <a:pathLst>
              <a:path w="24" h="1">
                <a:moveTo>
                  <a:pt x="0" y="1"/>
                </a:moveTo>
                <a:lnTo>
                  <a:pt x="0" y="1"/>
                </a:lnTo>
                <a:cubicBezTo>
                  <a:pt x="21" y="0"/>
                  <a:pt x="24" y="0"/>
                  <a:pt x="21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4928400" y="4769280"/>
            <a:ext cx="31320" cy="1440"/>
          </a:xfrm>
          <a:custGeom>
            <a:avLst/>
            <a:gdLst/>
            <a:ahLst/>
            <a:cxnLst/>
            <a:rect l="l" t="t" r="r" b="b"/>
            <a:pathLst>
              <a:path w="33" h="2">
                <a:moveTo>
                  <a:pt x="33" y="0"/>
                </a:moveTo>
                <a:lnTo>
                  <a:pt x="33" y="0"/>
                </a:lnTo>
                <a:lnTo>
                  <a:pt x="0" y="2"/>
                </a:lnTo>
                <a:cubicBezTo>
                  <a:pt x="14" y="1"/>
                  <a:pt x="25" y="1"/>
                  <a:pt x="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5164560" y="4739760"/>
            <a:ext cx="13680" cy="1080"/>
          </a:xfrm>
          <a:custGeom>
            <a:avLst/>
            <a:gdLst/>
            <a:ahLst/>
            <a:cxnLst/>
            <a:rect l="l" t="t" r="r" b="b"/>
            <a:pathLst>
              <a:path w="15" h="1"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15" y="0"/>
                  <a:pt x="15" y="0"/>
                </a:cubicBezTo>
                <a:lnTo>
                  <a:pt x="0" y="1"/>
                </a:lnTo>
                <a:lnTo>
                  <a:pt x="0" y="1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4233600" y="4777560"/>
            <a:ext cx="9720" cy="360"/>
          </a:xfrm>
          <a:custGeom>
            <a:avLst/>
            <a:gdLst/>
            <a:ahLst/>
            <a:cxnLst/>
            <a:rect l="l" t="t" r="r" b="b"/>
            <a:pathLst>
              <a:path w="11">
                <a:moveTo>
                  <a:pt x="11" y="0"/>
                </a:moveTo>
                <a:lnTo>
                  <a:pt x="11" y="0"/>
                </a:ln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5441040" y="4728240"/>
            <a:ext cx="164160" cy="7920"/>
          </a:xfrm>
          <a:custGeom>
            <a:avLst/>
            <a:gdLst/>
            <a:ahLst/>
            <a:cxnLst/>
            <a:rect l="l" t="t" r="r" b="b"/>
            <a:pathLst>
              <a:path w="173" h="9">
                <a:moveTo>
                  <a:pt x="173" y="0"/>
                </a:moveTo>
                <a:lnTo>
                  <a:pt x="173" y="0"/>
                </a:lnTo>
                <a:lnTo>
                  <a:pt x="99" y="2"/>
                </a:lnTo>
                <a:cubicBezTo>
                  <a:pt x="109" y="2"/>
                  <a:pt x="74" y="2"/>
                  <a:pt x="89" y="1"/>
                </a:cubicBezTo>
                <a:cubicBezTo>
                  <a:pt x="84" y="1"/>
                  <a:pt x="57" y="1"/>
                  <a:pt x="64" y="2"/>
                </a:cubicBezTo>
                <a:lnTo>
                  <a:pt x="79" y="2"/>
                </a:lnTo>
                <a:cubicBezTo>
                  <a:pt x="41" y="5"/>
                  <a:pt x="64" y="6"/>
                  <a:pt x="0" y="8"/>
                </a:cubicBezTo>
                <a:cubicBezTo>
                  <a:pt x="40" y="9"/>
                  <a:pt x="57" y="8"/>
                  <a:pt x="78" y="7"/>
                </a:cubicBezTo>
                <a:lnTo>
                  <a:pt x="98" y="6"/>
                </a:lnTo>
                <a:lnTo>
                  <a:pt x="159" y="2"/>
                </a:lnTo>
                <a:lnTo>
                  <a:pt x="1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93240" y="4750560"/>
            <a:ext cx="360" cy="360"/>
          </a:xfrm>
          <a:custGeom>
            <a:avLst/>
            <a:gdLst/>
            <a:ahLst/>
            <a:cxnLst/>
            <a:rect l="l" t="t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794320" y="4749840"/>
            <a:ext cx="17640" cy="360"/>
          </a:xfrm>
          <a:custGeom>
            <a:avLst/>
            <a:gdLst/>
            <a:ahLst/>
            <a:cxnLst/>
            <a:rect l="l" t="t" r="r" b="b"/>
            <a:pathLst>
              <a:path w="19" h="1">
                <a:moveTo>
                  <a:pt x="3" y="0"/>
                </a:moveTo>
                <a:lnTo>
                  <a:pt x="3" y="0"/>
                </a:lnTo>
                <a:lnTo>
                  <a:pt x="0" y="1"/>
                </a:lnTo>
                <a:cubicBezTo>
                  <a:pt x="4" y="0"/>
                  <a:pt x="19" y="0"/>
                  <a:pt x="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4959720" y="4767480"/>
            <a:ext cx="23400" cy="1440"/>
          </a:xfrm>
          <a:custGeom>
            <a:avLst/>
            <a:gdLst/>
            <a:ahLst/>
            <a:cxnLst/>
            <a:rect l="l" t="t" r="r" b="b"/>
            <a:pathLst>
              <a:path w="25" h="2">
                <a:moveTo>
                  <a:pt x="13" y="0"/>
                </a:moveTo>
                <a:lnTo>
                  <a:pt x="13" y="0"/>
                </a:lnTo>
                <a:cubicBezTo>
                  <a:pt x="12" y="0"/>
                  <a:pt x="7" y="1"/>
                  <a:pt x="0" y="2"/>
                </a:cubicBezTo>
                <a:lnTo>
                  <a:pt x="25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025240" y="4760640"/>
            <a:ext cx="80640" cy="1440"/>
          </a:xfrm>
          <a:custGeom>
            <a:avLst/>
            <a:gdLst/>
            <a:ahLst/>
            <a:cxnLst/>
            <a:rect l="l" t="t" r="r" b="b"/>
            <a:pathLst>
              <a:path w="85" h="2">
                <a:moveTo>
                  <a:pt x="0" y="2"/>
                </a:moveTo>
                <a:lnTo>
                  <a:pt x="0" y="2"/>
                </a:lnTo>
                <a:lnTo>
                  <a:pt x="62" y="1"/>
                </a:lnTo>
                <a:lnTo>
                  <a:pt x="85" y="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3979800" y="4766760"/>
            <a:ext cx="948240" cy="19800"/>
          </a:xfrm>
          <a:custGeom>
            <a:avLst/>
            <a:gdLst/>
            <a:ahLst/>
            <a:cxnLst/>
            <a:rect l="l" t="t" r="r" b="b"/>
            <a:pathLst>
              <a:path w="996" h="23">
                <a:moveTo>
                  <a:pt x="375" y="13"/>
                </a:moveTo>
                <a:lnTo>
                  <a:pt x="375" y="13"/>
                </a:lnTo>
                <a:cubicBezTo>
                  <a:pt x="247" y="14"/>
                  <a:pt x="407" y="10"/>
                  <a:pt x="348" y="9"/>
                </a:cubicBezTo>
                <a:cubicBezTo>
                  <a:pt x="312" y="10"/>
                  <a:pt x="299" y="11"/>
                  <a:pt x="277" y="12"/>
                </a:cubicBezTo>
                <a:cubicBezTo>
                  <a:pt x="379" y="10"/>
                  <a:pt x="263" y="17"/>
                  <a:pt x="366" y="16"/>
                </a:cubicBezTo>
                <a:cubicBezTo>
                  <a:pt x="352" y="19"/>
                  <a:pt x="292" y="19"/>
                  <a:pt x="257" y="19"/>
                </a:cubicBezTo>
                <a:cubicBezTo>
                  <a:pt x="218" y="16"/>
                  <a:pt x="292" y="17"/>
                  <a:pt x="301" y="14"/>
                </a:cubicBezTo>
                <a:cubicBezTo>
                  <a:pt x="259" y="14"/>
                  <a:pt x="267" y="15"/>
                  <a:pt x="249" y="16"/>
                </a:cubicBezTo>
                <a:cubicBezTo>
                  <a:pt x="184" y="16"/>
                  <a:pt x="115" y="20"/>
                  <a:pt x="76" y="16"/>
                </a:cubicBezTo>
                <a:cubicBezTo>
                  <a:pt x="29" y="17"/>
                  <a:pt x="32" y="18"/>
                  <a:pt x="5" y="20"/>
                </a:cubicBezTo>
                <a:cubicBezTo>
                  <a:pt x="0" y="23"/>
                  <a:pt x="75" y="21"/>
                  <a:pt x="93" y="23"/>
                </a:cubicBezTo>
                <a:cubicBezTo>
                  <a:pt x="89" y="23"/>
                  <a:pt x="82" y="23"/>
                  <a:pt x="84" y="22"/>
                </a:cubicBezTo>
                <a:lnTo>
                  <a:pt x="125" y="23"/>
                </a:lnTo>
                <a:cubicBezTo>
                  <a:pt x="86" y="22"/>
                  <a:pt x="130" y="20"/>
                  <a:pt x="151" y="20"/>
                </a:cubicBezTo>
                <a:cubicBezTo>
                  <a:pt x="165" y="20"/>
                  <a:pt x="195" y="19"/>
                  <a:pt x="191" y="20"/>
                </a:cubicBezTo>
                <a:lnTo>
                  <a:pt x="168" y="21"/>
                </a:lnTo>
                <a:cubicBezTo>
                  <a:pt x="198" y="22"/>
                  <a:pt x="233" y="19"/>
                  <a:pt x="264" y="20"/>
                </a:cubicBezTo>
                <a:cubicBezTo>
                  <a:pt x="265" y="21"/>
                  <a:pt x="254" y="21"/>
                  <a:pt x="252" y="22"/>
                </a:cubicBezTo>
                <a:cubicBezTo>
                  <a:pt x="286" y="20"/>
                  <a:pt x="320" y="20"/>
                  <a:pt x="371" y="18"/>
                </a:cubicBezTo>
                <a:lnTo>
                  <a:pt x="341" y="21"/>
                </a:lnTo>
                <a:cubicBezTo>
                  <a:pt x="382" y="18"/>
                  <a:pt x="475" y="19"/>
                  <a:pt x="539" y="20"/>
                </a:cubicBezTo>
                <a:cubicBezTo>
                  <a:pt x="532" y="20"/>
                  <a:pt x="519" y="19"/>
                  <a:pt x="527" y="19"/>
                </a:cubicBezTo>
                <a:cubicBezTo>
                  <a:pt x="564" y="18"/>
                  <a:pt x="593" y="20"/>
                  <a:pt x="575" y="21"/>
                </a:cubicBezTo>
                <a:cubicBezTo>
                  <a:pt x="612" y="19"/>
                  <a:pt x="716" y="23"/>
                  <a:pt x="766" y="20"/>
                </a:cubicBezTo>
                <a:lnTo>
                  <a:pt x="996" y="5"/>
                </a:lnTo>
                <a:cubicBezTo>
                  <a:pt x="988" y="5"/>
                  <a:pt x="978" y="6"/>
                  <a:pt x="969" y="6"/>
                </a:cubicBezTo>
                <a:cubicBezTo>
                  <a:pt x="948" y="3"/>
                  <a:pt x="937" y="4"/>
                  <a:pt x="973" y="1"/>
                </a:cubicBezTo>
                <a:cubicBezTo>
                  <a:pt x="937" y="3"/>
                  <a:pt x="951" y="5"/>
                  <a:pt x="897" y="5"/>
                </a:cubicBezTo>
                <a:cubicBezTo>
                  <a:pt x="918" y="3"/>
                  <a:pt x="924" y="0"/>
                  <a:pt x="872" y="0"/>
                </a:cubicBezTo>
                <a:cubicBezTo>
                  <a:pt x="742" y="3"/>
                  <a:pt x="656" y="10"/>
                  <a:pt x="535" y="14"/>
                </a:cubicBezTo>
                <a:cubicBezTo>
                  <a:pt x="530" y="12"/>
                  <a:pt x="435" y="13"/>
                  <a:pt x="389" y="13"/>
                </a:cubicBezTo>
                <a:cubicBezTo>
                  <a:pt x="406" y="11"/>
                  <a:pt x="441" y="10"/>
                  <a:pt x="476" y="9"/>
                </a:cubicBezTo>
                <a:lnTo>
                  <a:pt x="387" y="9"/>
                </a:lnTo>
                <a:lnTo>
                  <a:pt x="375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4614840" y="4771800"/>
            <a:ext cx="9720" cy="360"/>
          </a:xfrm>
          <a:custGeom>
            <a:avLst/>
            <a:gdLst/>
            <a:ahLst/>
            <a:cxnLst/>
            <a:rect l="l" t="t" r="r" b="b"/>
            <a:pathLst>
              <a:path w="10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cubicBezTo>
                  <a:pt x="1" y="0"/>
                  <a:pt x="4" y="0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433760" y="4775040"/>
            <a:ext cx="10800" cy="360"/>
          </a:xfrm>
          <a:custGeom>
            <a:avLst/>
            <a:gdLst/>
            <a:ahLst/>
            <a:cxnLst/>
            <a:rect l="l" t="t" r="r" b="b"/>
            <a:pathLst>
              <a:path w="12">
                <a:moveTo>
                  <a:pt x="11" y="0"/>
                </a:moveTo>
                <a:lnTo>
                  <a:pt x="11" y="0"/>
                </a:lnTo>
                <a:cubicBezTo>
                  <a:pt x="12" y="0"/>
                  <a:pt x="11" y="0"/>
                  <a:pt x="12" y="0"/>
                </a:cubicBezTo>
                <a:lnTo>
                  <a:pt x="0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4940280" y="4762440"/>
            <a:ext cx="22320" cy="360"/>
          </a:xfrm>
          <a:custGeom>
            <a:avLst/>
            <a:gdLst/>
            <a:ahLst/>
            <a:cxnLst/>
            <a:rect l="l" t="t" r="r" b="b"/>
            <a:pathLst>
              <a:path w="24" h="1">
                <a:moveTo>
                  <a:pt x="3" y="1"/>
                </a:moveTo>
                <a:lnTo>
                  <a:pt x="3" y="1"/>
                </a:lnTo>
                <a:lnTo>
                  <a:pt x="24" y="0"/>
                </a:lnTo>
                <a:lnTo>
                  <a:pt x="8" y="1"/>
                </a:lnTo>
                <a:cubicBezTo>
                  <a:pt x="2" y="1"/>
                  <a:pt x="0" y="1"/>
                  <a:pt x="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4963680" y="4766760"/>
            <a:ext cx="9000" cy="360"/>
          </a:xfrm>
          <a:custGeom>
            <a:avLst/>
            <a:gdLst/>
            <a:ahLst/>
            <a:cxnLst/>
            <a:rect l="l" t="t" r="r" b="b"/>
            <a:pathLst>
              <a:path w="10" h="1">
                <a:moveTo>
                  <a:pt x="4" y="0"/>
                </a:moveTo>
                <a:lnTo>
                  <a:pt x="4" y="0"/>
                </a:lnTo>
                <a:lnTo>
                  <a:pt x="0" y="1"/>
                </a:lnTo>
                <a:lnTo>
                  <a:pt x="9" y="1"/>
                </a:lnTo>
                <a:cubicBezTo>
                  <a:pt x="10" y="0"/>
                  <a:pt x="9" y="0"/>
                  <a:pt x="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3857760" y="4763160"/>
            <a:ext cx="11520" cy="1080"/>
          </a:xfrm>
          <a:custGeom>
            <a:avLst/>
            <a:gdLst/>
            <a:ahLst/>
            <a:cxnLst/>
            <a:rect l="l" t="t" r="r" b="b"/>
            <a:pathLst>
              <a:path w="13" h="1">
                <a:moveTo>
                  <a:pt x="13" y="0"/>
                </a:moveTo>
                <a:lnTo>
                  <a:pt x="13" y="0"/>
                </a:lnTo>
                <a:lnTo>
                  <a:pt x="0" y="1"/>
                </a:lnTo>
                <a:cubicBezTo>
                  <a:pt x="8" y="1"/>
                  <a:pt x="11" y="1"/>
                  <a:pt x="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4120200" y="4767480"/>
            <a:ext cx="533880" cy="7920"/>
          </a:xfrm>
          <a:custGeom>
            <a:avLst/>
            <a:gdLst/>
            <a:ahLst/>
            <a:cxnLst/>
            <a:rect l="l" t="t" r="r" b="b"/>
            <a:pathLst>
              <a:path w="561" h="9">
                <a:moveTo>
                  <a:pt x="85" y="9"/>
                </a:moveTo>
                <a:lnTo>
                  <a:pt x="85" y="9"/>
                </a:lnTo>
                <a:cubicBezTo>
                  <a:pt x="130" y="9"/>
                  <a:pt x="90" y="6"/>
                  <a:pt x="154" y="6"/>
                </a:cubicBezTo>
                <a:lnTo>
                  <a:pt x="135" y="6"/>
                </a:lnTo>
                <a:cubicBezTo>
                  <a:pt x="180" y="5"/>
                  <a:pt x="260" y="5"/>
                  <a:pt x="314" y="5"/>
                </a:cubicBezTo>
                <a:cubicBezTo>
                  <a:pt x="308" y="6"/>
                  <a:pt x="347" y="6"/>
                  <a:pt x="341" y="8"/>
                </a:cubicBezTo>
                <a:cubicBezTo>
                  <a:pt x="377" y="8"/>
                  <a:pt x="414" y="7"/>
                  <a:pt x="433" y="5"/>
                </a:cubicBezTo>
                <a:cubicBezTo>
                  <a:pt x="456" y="6"/>
                  <a:pt x="491" y="4"/>
                  <a:pt x="520" y="5"/>
                </a:cubicBezTo>
                <a:cubicBezTo>
                  <a:pt x="507" y="4"/>
                  <a:pt x="561" y="1"/>
                  <a:pt x="490" y="3"/>
                </a:cubicBezTo>
                <a:cubicBezTo>
                  <a:pt x="496" y="3"/>
                  <a:pt x="492" y="2"/>
                  <a:pt x="498" y="2"/>
                </a:cubicBezTo>
                <a:cubicBezTo>
                  <a:pt x="452" y="1"/>
                  <a:pt x="434" y="3"/>
                  <a:pt x="395" y="3"/>
                </a:cubicBezTo>
                <a:cubicBezTo>
                  <a:pt x="372" y="2"/>
                  <a:pt x="433" y="2"/>
                  <a:pt x="411" y="1"/>
                </a:cubicBezTo>
                <a:cubicBezTo>
                  <a:pt x="362" y="2"/>
                  <a:pt x="258" y="0"/>
                  <a:pt x="261" y="4"/>
                </a:cubicBezTo>
                <a:cubicBezTo>
                  <a:pt x="225" y="5"/>
                  <a:pt x="220" y="4"/>
                  <a:pt x="210" y="3"/>
                </a:cubicBezTo>
                <a:cubicBezTo>
                  <a:pt x="153" y="7"/>
                  <a:pt x="0" y="1"/>
                  <a:pt x="1" y="7"/>
                </a:cubicBezTo>
                <a:cubicBezTo>
                  <a:pt x="21" y="7"/>
                  <a:pt x="55" y="7"/>
                  <a:pt x="85" y="6"/>
                </a:cubicBezTo>
                <a:lnTo>
                  <a:pt x="85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4862880" y="4764240"/>
            <a:ext cx="8280" cy="360"/>
          </a:xfrm>
          <a:custGeom>
            <a:avLst/>
            <a:gdLst/>
            <a:ahLst/>
            <a:cxnLst/>
            <a:rect l="l" t="t" r="r" b="b"/>
            <a:pathLst>
              <a:path w="9">
                <a:moveTo>
                  <a:pt x="9" y="0"/>
                </a:moveTo>
                <a:lnTo>
                  <a:pt x="9" y="0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4884120" y="4769280"/>
            <a:ext cx="524160" cy="12240"/>
          </a:xfrm>
          <a:custGeom>
            <a:avLst/>
            <a:gdLst/>
            <a:ahLst/>
            <a:cxnLst/>
            <a:rect l="l" t="t" r="r" b="b"/>
            <a:pathLst>
              <a:path w="551" h="14">
                <a:moveTo>
                  <a:pt x="495" y="10"/>
                </a:moveTo>
                <a:lnTo>
                  <a:pt x="495" y="10"/>
                </a:lnTo>
                <a:lnTo>
                  <a:pt x="461" y="9"/>
                </a:lnTo>
                <a:cubicBezTo>
                  <a:pt x="469" y="10"/>
                  <a:pt x="482" y="10"/>
                  <a:pt x="495" y="10"/>
                </a:cubicBezTo>
                <a:close/>
                <a:moveTo>
                  <a:pt x="551" y="9"/>
                </a:moveTo>
                <a:lnTo>
                  <a:pt x="551" y="9"/>
                </a:lnTo>
                <a:lnTo>
                  <a:pt x="532" y="13"/>
                </a:lnTo>
                <a:cubicBezTo>
                  <a:pt x="425" y="14"/>
                  <a:pt x="387" y="13"/>
                  <a:pt x="294" y="13"/>
                </a:cubicBezTo>
                <a:cubicBezTo>
                  <a:pt x="287" y="12"/>
                  <a:pt x="298" y="12"/>
                  <a:pt x="304" y="12"/>
                </a:cubicBezTo>
                <a:cubicBezTo>
                  <a:pt x="238" y="13"/>
                  <a:pt x="140" y="12"/>
                  <a:pt x="93" y="14"/>
                </a:cubicBezTo>
                <a:cubicBezTo>
                  <a:pt x="72" y="14"/>
                  <a:pt x="17" y="13"/>
                  <a:pt x="38" y="12"/>
                </a:cubicBezTo>
                <a:cubicBezTo>
                  <a:pt x="28" y="12"/>
                  <a:pt x="16" y="12"/>
                  <a:pt x="4" y="12"/>
                </a:cubicBezTo>
                <a:cubicBezTo>
                  <a:pt x="1" y="11"/>
                  <a:pt x="30" y="12"/>
                  <a:pt x="31" y="11"/>
                </a:cubicBezTo>
                <a:cubicBezTo>
                  <a:pt x="22" y="11"/>
                  <a:pt x="18" y="10"/>
                  <a:pt x="16" y="11"/>
                </a:cubicBezTo>
                <a:cubicBezTo>
                  <a:pt x="32" y="10"/>
                  <a:pt x="0" y="6"/>
                  <a:pt x="73" y="6"/>
                </a:cubicBezTo>
                <a:cubicBezTo>
                  <a:pt x="101" y="9"/>
                  <a:pt x="22" y="7"/>
                  <a:pt x="39" y="10"/>
                </a:cubicBezTo>
                <a:cubicBezTo>
                  <a:pt x="63" y="10"/>
                  <a:pt x="60" y="9"/>
                  <a:pt x="62" y="8"/>
                </a:cubicBezTo>
                <a:cubicBezTo>
                  <a:pt x="93" y="8"/>
                  <a:pt x="92" y="9"/>
                  <a:pt x="90" y="10"/>
                </a:cubicBezTo>
                <a:cubicBezTo>
                  <a:pt x="102" y="9"/>
                  <a:pt x="141" y="10"/>
                  <a:pt x="157" y="9"/>
                </a:cubicBezTo>
                <a:cubicBezTo>
                  <a:pt x="216" y="8"/>
                  <a:pt x="154" y="11"/>
                  <a:pt x="193" y="11"/>
                </a:cubicBezTo>
                <a:lnTo>
                  <a:pt x="215" y="8"/>
                </a:lnTo>
                <a:lnTo>
                  <a:pt x="280" y="8"/>
                </a:lnTo>
                <a:cubicBezTo>
                  <a:pt x="373" y="7"/>
                  <a:pt x="266" y="2"/>
                  <a:pt x="373" y="0"/>
                </a:cubicBezTo>
                <a:cubicBezTo>
                  <a:pt x="359" y="2"/>
                  <a:pt x="402" y="5"/>
                  <a:pt x="452" y="6"/>
                </a:cubicBezTo>
                <a:cubicBezTo>
                  <a:pt x="422" y="6"/>
                  <a:pt x="367" y="8"/>
                  <a:pt x="329" y="7"/>
                </a:cubicBezTo>
                <a:cubicBezTo>
                  <a:pt x="383" y="10"/>
                  <a:pt x="254" y="8"/>
                  <a:pt x="282" y="11"/>
                </a:cubicBezTo>
                <a:cubicBezTo>
                  <a:pt x="309" y="9"/>
                  <a:pt x="354" y="9"/>
                  <a:pt x="389" y="9"/>
                </a:cubicBezTo>
                <a:lnTo>
                  <a:pt x="377" y="10"/>
                </a:lnTo>
                <a:cubicBezTo>
                  <a:pt x="414" y="10"/>
                  <a:pt x="442" y="7"/>
                  <a:pt x="494" y="8"/>
                </a:cubicBezTo>
                <a:cubicBezTo>
                  <a:pt x="519" y="8"/>
                  <a:pt x="514" y="9"/>
                  <a:pt x="510" y="9"/>
                </a:cubicBezTo>
                <a:cubicBezTo>
                  <a:pt x="531" y="9"/>
                  <a:pt x="551" y="8"/>
                  <a:pt x="551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9469080" y="4745880"/>
            <a:ext cx="9000" cy="1080"/>
          </a:xfrm>
          <a:custGeom>
            <a:avLst/>
            <a:gdLst/>
            <a:ahLst/>
            <a:cxnLst/>
            <a:rect l="l" t="t" r="r" b="b"/>
            <a:pathLst>
              <a:path w="10" h="1">
                <a:moveTo>
                  <a:pt x="0" y="0"/>
                </a:moveTo>
                <a:lnTo>
                  <a:pt x="0" y="0"/>
                </a:lnTo>
                <a:lnTo>
                  <a:pt x="10" y="1"/>
                </a:lnTo>
                <a:cubicBezTo>
                  <a:pt x="8" y="1"/>
                  <a:pt x="4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6593760" y="4739760"/>
            <a:ext cx="18720" cy="360"/>
          </a:xfrm>
          <a:custGeom>
            <a:avLst/>
            <a:gdLst/>
            <a:ahLst/>
            <a:cxnLst/>
            <a:rect l="l" t="t" r="r" b="b"/>
            <a:pathLst>
              <a:path w="20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7015320" y="4728240"/>
            <a:ext cx="26280" cy="360"/>
          </a:xfrm>
          <a:custGeom>
            <a:avLst/>
            <a:gdLst/>
            <a:ahLst/>
            <a:cxnLst/>
            <a:rect l="l" t="t" r="r" b="b"/>
            <a:pathLst>
              <a:path w="28" h="1">
                <a:moveTo>
                  <a:pt x="0" y="1"/>
                </a:moveTo>
                <a:lnTo>
                  <a:pt x="0" y="1"/>
                </a:lnTo>
                <a:lnTo>
                  <a:pt x="28" y="0"/>
                </a:lnTo>
                <a:cubicBezTo>
                  <a:pt x="17" y="0"/>
                  <a:pt x="8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7"/>
          <p:cNvSpPr/>
          <p:nvPr/>
        </p:nvSpPr>
        <p:spPr>
          <a:xfrm>
            <a:off x="9240840" y="4745160"/>
            <a:ext cx="4320" cy="360"/>
          </a:xfrm>
          <a:custGeom>
            <a:avLst/>
            <a:gdLst/>
            <a:ahLst/>
            <a:cxnLst/>
            <a:rect l="l" t="t" r="r" b="b"/>
            <a:pathLst>
              <a:path w="5">
                <a:moveTo>
                  <a:pt x="5" y="0"/>
                </a:moveTo>
                <a:lnTo>
                  <a:pt x="5" y="0"/>
                </a:lnTo>
                <a:lnTo>
                  <a:pt x="4" y="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7859880" y="4737240"/>
            <a:ext cx="14760" cy="360"/>
          </a:xfrm>
          <a:custGeom>
            <a:avLst/>
            <a:gdLst/>
            <a:ahLst/>
            <a:cxnLst/>
            <a:rect l="l" t="t" r="r" b="b"/>
            <a:pathLst>
              <a:path w="16">
                <a:moveTo>
                  <a:pt x="0" y="0"/>
                </a:moveTo>
                <a:lnTo>
                  <a:pt x="0" y="0"/>
                </a:lnTo>
                <a:cubicBezTo>
                  <a:pt x="4" y="0"/>
                  <a:pt x="9" y="0"/>
                  <a:pt x="16" y="0"/>
                </a:cubicBezTo>
                <a:cubicBezTo>
                  <a:pt x="15" y="0"/>
                  <a:pt x="9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9"/>
          <p:cNvSpPr/>
          <p:nvPr/>
        </p:nvSpPr>
        <p:spPr>
          <a:xfrm>
            <a:off x="7009560" y="4728960"/>
            <a:ext cx="4320" cy="360"/>
          </a:xfrm>
          <a:custGeom>
            <a:avLst/>
            <a:gdLst/>
            <a:ahLst/>
            <a:cxnLst/>
            <a:rect l="l" t="t" r="r" b="b"/>
            <a:pathLst>
              <a:path w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30"/>
          <p:cNvSpPr/>
          <p:nvPr/>
        </p:nvSpPr>
        <p:spPr>
          <a:xfrm>
            <a:off x="6395040" y="4730760"/>
            <a:ext cx="12240" cy="360"/>
          </a:xfrm>
          <a:custGeom>
            <a:avLst/>
            <a:gdLst/>
            <a:ahLst/>
            <a:cxnLst/>
            <a:rect l="l" t="t" r="r" b="b"/>
            <a:pathLst>
              <a:path w="13">
                <a:moveTo>
                  <a:pt x="13" y="0"/>
                </a:moveTo>
                <a:lnTo>
                  <a:pt x="13" y="0"/>
                </a:lnTo>
                <a:lnTo>
                  <a:pt x="0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31"/>
          <p:cNvSpPr/>
          <p:nvPr/>
        </p:nvSpPr>
        <p:spPr>
          <a:xfrm>
            <a:off x="6422760" y="4739040"/>
            <a:ext cx="11520" cy="360"/>
          </a:xfrm>
          <a:custGeom>
            <a:avLst/>
            <a:gdLst/>
            <a:ahLst/>
            <a:cxnLst/>
            <a:rect l="l" t="t" r="r" b="b"/>
            <a:pathLst>
              <a:path w="12" h="1">
                <a:moveTo>
                  <a:pt x="12" y="0"/>
                </a:moveTo>
                <a:lnTo>
                  <a:pt x="12" y="0"/>
                </a:lnTo>
                <a:lnTo>
                  <a:pt x="0" y="1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32"/>
          <p:cNvSpPr/>
          <p:nvPr/>
        </p:nvSpPr>
        <p:spPr>
          <a:xfrm>
            <a:off x="5760360" y="4734360"/>
            <a:ext cx="24840" cy="360"/>
          </a:xfrm>
          <a:custGeom>
            <a:avLst/>
            <a:gdLst/>
            <a:ahLst/>
            <a:cxnLst/>
            <a:rect l="l" t="t" r="r" b="b"/>
            <a:pathLst>
              <a:path w="26">
                <a:moveTo>
                  <a:pt x="26" y="0"/>
                </a:moveTo>
                <a:lnTo>
                  <a:pt x="26" y="0"/>
                </a:lnTo>
                <a:lnTo>
                  <a:pt x="0" y="0"/>
                </a:lnTo>
                <a:cubicBezTo>
                  <a:pt x="13" y="0"/>
                  <a:pt x="20" y="0"/>
                  <a:pt x="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33"/>
          <p:cNvSpPr/>
          <p:nvPr/>
        </p:nvSpPr>
        <p:spPr>
          <a:xfrm>
            <a:off x="6363720" y="4737240"/>
            <a:ext cx="4320" cy="1080"/>
          </a:xfrm>
          <a:custGeom>
            <a:avLst/>
            <a:gdLst/>
            <a:ahLst/>
            <a:cxnLst/>
            <a:rect l="l" t="t" r="r" b="b"/>
            <a:pathLst>
              <a:path w="5" h="1">
                <a:moveTo>
                  <a:pt x="4" y="0"/>
                </a:moveTo>
                <a:lnTo>
                  <a:pt x="4" y="0"/>
                </a:lnTo>
                <a:lnTo>
                  <a:pt x="0" y="1"/>
                </a:lnTo>
                <a:cubicBezTo>
                  <a:pt x="3" y="1"/>
                  <a:pt x="5" y="1"/>
                  <a:pt x="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34"/>
          <p:cNvSpPr/>
          <p:nvPr/>
        </p:nvSpPr>
        <p:spPr>
          <a:xfrm>
            <a:off x="9627480" y="4756680"/>
            <a:ext cx="2880" cy="360"/>
          </a:xfrm>
          <a:custGeom>
            <a:avLst/>
            <a:gdLst/>
            <a:ahLst/>
            <a:cxnLst/>
            <a:rect l="l" t="t" r="r" b="b"/>
            <a:pathLst>
              <a:path w="3">
                <a:moveTo>
                  <a:pt x="3" y="0"/>
                </a:move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5"/>
          <p:cNvSpPr/>
          <p:nvPr/>
        </p:nvSpPr>
        <p:spPr>
          <a:xfrm>
            <a:off x="9691200" y="4752360"/>
            <a:ext cx="22320" cy="360"/>
          </a:xfrm>
          <a:custGeom>
            <a:avLst/>
            <a:gdLst/>
            <a:ahLst/>
            <a:cxnLst/>
            <a:rect l="l" t="t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24" y="0"/>
                </a:lnTo>
                <a:cubicBezTo>
                  <a:pt x="15" y="0"/>
                  <a:pt x="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6"/>
          <p:cNvSpPr/>
          <p:nvPr/>
        </p:nvSpPr>
        <p:spPr>
          <a:xfrm>
            <a:off x="8226720" y="4741560"/>
            <a:ext cx="27360" cy="1440"/>
          </a:xfrm>
          <a:custGeom>
            <a:avLst/>
            <a:gdLst/>
            <a:ahLst/>
            <a:cxnLst/>
            <a:rect l="l" t="t" r="r" b="b"/>
            <a:pathLst>
              <a:path w="29" h="2">
                <a:moveTo>
                  <a:pt x="0" y="1"/>
                </a:moveTo>
                <a:lnTo>
                  <a:pt x="0" y="1"/>
                </a:lnTo>
                <a:cubicBezTo>
                  <a:pt x="7" y="1"/>
                  <a:pt x="23" y="2"/>
                  <a:pt x="15" y="2"/>
                </a:cubicBezTo>
                <a:cubicBezTo>
                  <a:pt x="29" y="2"/>
                  <a:pt x="28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7"/>
          <p:cNvSpPr/>
          <p:nvPr/>
        </p:nvSpPr>
        <p:spPr>
          <a:xfrm>
            <a:off x="9504000" y="4773960"/>
            <a:ext cx="16920" cy="1080"/>
          </a:xfrm>
          <a:custGeom>
            <a:avLst/>
            <a:gdLst/>
            <a:ahLst/>
            <a:cxnLst/>
            <a:rect l="l" t="t" r="r" b="b"/>
            <a:pathLst>
              <a:path w="18" h="1">
                <a:moveTo>
                  <a:pt x="3" y="1"/>
                </a:moveTo>
                <a:lnTo>
                  <a:pt x="3" y="1"/>
                </a:lnTo>
                <a:cubicBezTo>
                  <a:pt x="7" y="1"/>
                  <a:pt x="13" y="0"/>
                  <a:pt x="18" y="0"/>
                </a:cubicBezTo>
                <a:cubicBezTo>
                  <a:pt x="8" y="0"/>
                  <a:pt x="0" y="1"/>
                  <a:pt x="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8"/>
          <p:cNvSpPr/>
          <p:nvPr/>
        </p:nvSpPr>
        <p:spPr>
          <a:xfrm>
            <a:off x="9521280" y="4773240"/>
            <a:ext cx="12240" cy="360"/>
          </a:xfrm>
          <a:custGeom>
            <a:avLst/>
            <a:gdLst/>
            <a:ahLst/>
            <a:cxnLst/>
            <a:rect l="l" t="t" r="r" b="b"/>
            <a:pathLst>
              <a:path w="14" h="1">
                <a:moveTo>
                  <a:pt x="0" y="1"/>
                </a:moveTo>
                <a:lnTo>
                  <a:pt x="0" y="1"/>
                </a:lnTo>
                <a:lnTo>
                  <a:pt x="14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9"/>
          <p:cNvSpPr/>
          <p:nvPr/>
        </p:nvSpPr>
        <p:spPr>
          <a:xfrm>
            <a:off x="8048880" y="4766760"/>
            <a:ext cx="7560" cy="360"/>
          </a:xfrm>
          <a:custGeom>
            <a:avLst/>
            <a:gdLst/>
            <a:ahLst/>
            <a:cxnLst/>
            <a:rect l="l" t="t" r="r" b="b"/>
            <a:pathLst>
              <a:path w="8" h="1">
                <a:moveTo>
                  <a:pt x="8" y="1"/>
                </a:moveTo>
                <a:lnTo>
                  <a:pt x="8" y="1"/>
                </a:lnTo>
                <a:cubicBezTo>
                  <a:pt x="6" y="0"/>
                  <a:pt x="3" y="0"/>
                  <a:pt x="0" y="0"/>
                </a:cubicBezTo>
                <a:cubicBezTo>
                  <a:pt x="1" y="0"/>
                  <a:pt x="4" y="1"/>
                  <a:pt x="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0"/>
          <p:cNvSpPr/>
          <p:nvPr/>
        </p:nvSpPr>
        <p:spPr>
          <a:xfrm>
            <a:off x="9633960" y="4744080"/>
            <a:ext cx="225000" cy="9000"/>
          </a:xfrm>
          <a:custGeom>
            <a:avLst/>
            <a:gdLst/>
            <a:ahLst/>
            <a:cxnLst/>
            <a:rect l="l" t="t" r="r" b="b"/>
            <a:pathLst>
              <a:path w="236" h="10">
                <a:moveTo>
                  <a:pt x="102" y="10"/>
                </a:moveTo>
                <a:lnTo>
                  <a:pt x="102" y="10"/>
                </a:lnTo>
                <a:cubicBezTo>
                  <a:pt x="107" y="9"/>
                  <a:pt x="208" y="8"/>
                  <a:pt x="123" y="7"/>
                </a:cubicBezTo>
                <a:cubicBezTo>
                  <a:pt x="126" y="4"/>
                  <a:pt x="177" y="6"/>
                  <a:pt x="200" y="6"/>
                </a:cubicBezTo>
                <a:cubicBezTo>
                  <a:pt x="184" y="5"/>
                  <a:pt x="208" y="4"/>
                  <a:pt x="203" y="3"/>
                </a:cubicBezTo>
                <a:cubicBezTo>
                  <a:pt x="192" y="4"/>
                  <a:pt x="179" y="4"/>
                  <a:pt x="160" y="4"/>
                </a:cubicBezTo>
                <a:cubicBezTo>
                  <a:pt x="152" y="3"/>
                  <a:pt x="180" y="2"/>
                  <a:pt x="202" y="3"/>
                </a:cubicBezTo>
                <a:cubicBezTo>
                  <a:pt x="175" y="1"/>
                  <a:pt x="236" y="1"/>
                  <a:pt x="198" y="0"/>
                </a:cubicBezTo>
                <a:cubicBezTo>
                  <a:pt x="116" y="0"/>
                  <a:pt x="57" y="0"/>
                  <a:pt x="0" y="4"/>
                </a:cubicBezTo>
                <a:cubicBezTo>
                  <a:pt x="46" y="3"/>
                  <a:pt x="99" y="3"/>
                  <a:pt x="137" y="4"/>
                </a:cubicBezTo>
                <a:lnTo>
                  <a:pt x="121" y="6"/>
                </a:lnTo>
                <a:cubicBezTo>
                  <a:pt x="78" y="4"/>
                  <a:pt x="51" y="5"/>
                  <a:pt x="8" y="5"/>
                </a:cubicBezTo>
                <a:lnTo>
                  <a:pt x="104" y="7"/>
                </a:lnTo>
                <a:cubicBezTo>
                  <a:pt x="149" y="9"/>
                  <a:pt x="119" y="9"/>
                  <a:pt x="84" y="9"/>
                </a:cubicBezTo>
                <a:cubicBezTo>
                  <a:pt x="92" y="9"/>
                  <a:pt x="100" y="9"/>
                  <a:pt x="102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41"/>
          <p:cNvSpPr/>
          <p:nvPr/>
        </p:nvSpPr>
        <p:spPr>
          <a:xfrm>
            <a:off x="9669960" y="4769280"/>
            <a:ext cx="4320" cy="360"/>
          </a:xfrm>
          <a:custGeom>
            <a:avLst/>
            <a:gdLst/>
            <a:ahLst/>
            <a:cxnLst/>
            <a:rect l="l" t="t" r="r" b="b"/>
            <a:pathLst>
              <a:path w="5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42"/>
          <p:cNvSpPr/>
          <p:nvPr/>
        </p:nvSpPr>
        <p:spPr>
          <a:xfrm>
            <a:off x="5782320" y="4773960"/>
            <a:ext cx="8280" cy="1080"/>
          </a:xfrm>
          <a:custGeom>
            <a:avLst/>
            <a:gdLst/>
            <a:ahLst/>
            <a:cxnLst/>
            <a:rect l="l" t="t" r="r" b="b"/>
            <a:pathLst>
              <a:path w="9" h="1">
                <a:moveTo>
                  <a:pt x="8" y="0"/>
                </a:moveTo>
                <a:lnTo>
                  <a:pt x="8" y="0"/>
                </a:lnTo>
                <a:lnTo>
                  <a:pt x="0" y="1"/>
                </a:lnTo>
                <a:cubicBezTo>
                  <a:pt x="7" y="0"/>
                  <a:pt x="9" y="0"/>
                  <a:pt x="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3"/>
          <p:cNvSpPr/>
          <p:nvPr/>
        </p:nvSpPr>
        <p:spPr>
          <a:xfrm>
            <a:off x="9614880" y="4759200"/>
            <a:ext cx="360" cy="36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4"/>
          <p:cNvSpPr/>
          <p:nvPr/>
        </p:nvSpPr>
        <p:spPr>
          <a:xfrm>
            <a:off x="5983920" y="4773960"/>
            <a:ext cx="2160" cy="360"/>
          </a:xfrm>
          <a:custGeom>
            <a:avLst/>
            <a:gdLst/>
            <a:ahLst/>
            <a:cxnLst/>
            <a:rect l="l" t="t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5"/>
          <p:cNvSpPr/>
          <p:nvPr/>
        </p:nvSpPr>
        <p:spPr>
          <a:xfrm>
            <a:off x="6032880" y="4730760"/>
            <a:ext cx="4320" cy="1080"/>
          </a:xfrm>
          <a:custGeom>
            <a:avLst/>
            <a:gdLst/>
            <a:ahLst/>
            <a:cxnLst/>
            <a:rect l="l" t="t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5" y="1"/>
                  <a:pt x="5" y="1"/>
                  <a:pt x="4" y="0"/>
                </a:cubicBezTo>
                <a:cubicBezTo>
                  <a:pt x="0" y="1"/>
                  <a:pt x="2" y="1"/>
                  <a:pt x="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6"/>
          <p:cNvSpPr/>
          <p:nvPr/>
        </p:nvSpPr>
        <p:spPr>
          <a:xfrm>
            <a:off x="5986440" y="4773960"/>
            <a:ext cx="360" cy="36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7"/>
          <p:cNvSpPr/>
          <p:nvPr/>
        </p:nvSpPr>
        <p:spPr>
          <a:xfrm>
            <a:off x="6927120" y="4764960"/>
            <a:ext cx="9000" cy="360"/>
          </a:xfrm>
          <a:custGeom>
            <a:avLst/>
            <a:gdLst/>
            <a:ahLst/>
            <a:cxnLst/>
            <a:rect l="l" t="t" r="r" b="b"/>
            <a:pathLst>
              <a:path w="10" h="1">
                <a:moveTo>
                  <a:pt x="10" y="1"/>
                </a:moveTo>
                <a:lnTo>
                  <a:pt x="10" y="1"/>
                </a:lnTo>
                <a:lnTo>
                  <a:pt x="2" y="0"/>
                </a:lnTo>
                <a:cubicBezTo>
                  <a:pt x="0" y="0"/>
                  <a:pt x="2" y="0"/>
                  <a:pt x="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8"/>
          <p:cNvSpPr/>
          <p:nvPr/>
        </p:nvSpPr>
        <p:spPr>
          <a:xfrm>
            <a:off x="6745680" y="4762440"/>
            <a:ext cx="2880" cy="360"/>
          </a:xfrm>
          <a:custGeom>
            <a:avLst/>
            <a:gdLst/>
            <a:ahLst/>
            <a:cxnLst/>
            <a:rect l="l" t="t" r="r" b="b"/>
            <a:pathLst>
              <a:path w="3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9"/>
          <p:cNvSpPr/>
          <p:nvPr/>
        </p:nvSpPr>
        <p:spPr>
          <a:xfrm>
            <a:off x="8160840" y="4733280"/>
            <a:ext cx="21600" cy="360"/>
          </a:xfrm>
          <a:custGeom>
            <a:avLst/>
            <a:gdLst/>
            <a:ahLst/>
            <a:cxnLst/>
            <a:rect l="l" t="t" r="r" b="b"/>
            <a:pathLst>
              <a:path w="23">
                <a:moveTo>
                  <a:pt x="23" y="0"/>
                </a:moveTo>
                <a:lnTo>
                  <a:pt x="23" y="0"/>
                </a:lnTo>
                <a:lnTo>
                  <a:pt x="0" y="0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0"/>
          <p:cNvSpPr/>
          <p:nvPr/>
        </p:nvSpPr>
        <p:spPr>
          <a:xfrm>
            <a:off x="5975280" y="4773960"/>
            <a:ext cx="8280" cy="1080"/>
          </a:xfrm>
          <a:custGeom>
            <a:avLst/>
            <a:gdLst/>
            <a:ahLst/>
            <a:cxnLst/>
            <a:rect l="l" t="t" r="r" b="b"/>
            <a:pathLst>
              <a:path w="9" h="1">
                <a:moveTo>
                  <a:pt x="9" y="0"/>
                </a:moveTo>
                <a:lnTo>
                  <a:pt x="9" y="0"/>
                </a:lnTo>
                <a:lnTo>
                  <a:pt x="0" y="1"/>
                </a:lnTo>
                <a:cubicBezTo>
                  <a:pt x="5" y="0"/>
                  <a:pt x="8" y="0"/>
                  <a:pt x="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1"/>
          <p:cNvSpPr/>
          <p:nvPr/>
        </p:nvSpPr>
        <p:spPr>
          <a:xfrm>
            <a:off x="7216920" y="4754880"/>
            <a:ext cx="5040" cy="1080"/>
          </a:xfrm>
          <a:custGeom>
            <a:avLst/>
            <a:gdLst/>
            <a:ahLst/>
            <a:cxnLst/>
            <a:rect l="l" t="t" r="r" b="b"/>
            <a:pathLst>
              <a:path w="6" h="1">
                <a:moveTo>
                  <a:pt x="6" y="0"/>
                </a:moveTo>
                <a:lnTo>
                  <a:pt x="6" y="0"/>
                </a:lnTo>
                <a:lnTo>
                  <a:pt x="0" y="1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52"/>
          <p:cNvSpPr/>
          <p:nvPr/>
        </p:nvSpPr>
        <p:spPr>
          <a:xfrm>
            <a:off x="7188480" y="4752360"/>
            <a:ext cx="232200" cy="6120"/>
          </a:xfrm>
          <a:custGeom>
            <a:avLst/>
            <a:gdLst/>
            <a:ahLst/>
            <a:cxnLst/>
            <a:rect l="l" t="t" r="r" b="b"/>
            <a:pathLst>
              <a:path w="244" h="7">
                <a:moveTo>
                  <a:pt x="139" y="5"/>
                </a:moveTo>
                <a:lnTo>
                  <a:pt x="139" y="5"/>
                </a:lnTo>
                <a:cubicBezTo>
                  <a:pt x="135" y="5"/>
                  <a:pt x="134" y="6"/>
                  <a:pt x="132" y="6"/>
                </a:cubicBezTo>
                <a:cubicBezTo>
                  <a:pt x="169" y="5"/>
                  <a:pt x="236" y="6"/>
                  <a:pt x="244" y="4"/>
                </a:cubicBezTo>
                <a:cubicBezTo>
                  <a:pt x="232" y="4"/>
                  <a:pt x="167" y="2"/>
                  <a:pt x="178" y="1"/>
                </a:cubicBezTo>
                <a:cubicBezTo>
                  <a:pt x="152" y="2"/>
                  <a:pt x="115" y="0"/>
                  <a:pt x="101" y="0"/>
                </a:cubicBezTo>
                <a:cubicBezTo>
                  <a:pt x="143" y="2"/>
                  <a:pt x="105" y="2"/>
                  <a:pt x="77" y="3"/>
                </a:cubicBezTo>
                <a:cubicBezTo>
                  <a:pt x="51" y="2"/>
                  <a:pt x="82" y="1"/>
                  <a:pt x="60" y="1"/>
                </a:cubicBezTo>
                <a:lnTo>
                  <a:pt x="0" y="1"/>
                </a:lnTo>
                <a:lnTo>
                  <a:pt x="52" y="1"/>
                </a:lnTo>
                <a:lnTo>
                  <a:pt x="36" y="3"/>
                </a:lnTo>
                <a:lnTo>
                  <a:pt x="41" y="3"/>
                </a:lnTo>
                <a:cubicBezTo>
                  <a:pt x="129" y="2"/>
                  <a:pt x="49" y="7"/>
                  <a:pt x="139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3"/>
          <p:cNvSpPr/>
          <p:nvPr/>
        </p:nvSpPr>
        <p:spPr>
          <a:xfrm>
            <a:off x="7300440" y="4758120"/>
            <a:ext cx="12960" cy="360"/>
          </a:xfrm>
          <a:custGeom>
            <a:avLst/>
            <a:gdLst/>
            <a:ahLst/>
            <a:cxnLst/>
            <a:rect l="l" t="t" r="r" b="b"/>
            <a:pathLst>
              <a:path w="14">
                <a:moveTo>
                  <a:pt x="14" y="0"/>
                </a:moveTo>
                <a:lnTo>
                  <a:pt x="14" y="0"/>
                </a:lnTo>
                <a:lnTo>
                  <a:pt x="0" y="0"/>
                </a:lnTo>
                <a:cubicBezTo>
                  <a:pt x="8" y="0"/>
                  <a:pt x="11" y="0"/>
                  <a:pt x="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4"/>
          <p:cNvSpPr/>
          <p:nvPr/>
        </p:nvSpPr>
        <p:spPr>
          <a:xfrm>
            <a:off x="7655760" y="4760640"/>
            <a:ext cx="15480" cy="360"/>
          </a:xfrm>
          <a:custGeom>
            <a:avLst/>
            <a:gdLst/>
            <a:ahLst/>
            <a:cxnLst/>
            <a:rect l="l" t="t" r="r" b="b"/>
            <a:pathLst>
              <a:path w="16" h="1">
                <a:moveTo>
                  <a:pt x="0" y="1"/>
                </a:moveTo>
                <a:lnTo>
                  <a:pt x="0" y="1"/>
                </a:lnTo>
                <a:lnTo>
                  <a:pt x="16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5"/>
          <p:cNvSpPr/>
          <p:nvPr/>
        </p:nvSpPr>
        <p:spPr>
          <a:xfrm>
            <a:off x="5148000" y="4760640"/>
            <a:ext cx="50040" cy="1440"/>
          </a:xfrm>
          <a:custGeom>
            <a:avLst/>
            <a:gdLst/>
            <a:ahLst/>
            <a:cxnLst/>
            <a:rect l="l" t="t" r="r" b="b"/>
            <a:pathLst>
              <a:path w="53" h="2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53" y="2"/>
                  <a:pt x="52" y="0"/>
                </a:cubicBez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6"/>
          <p:cNvSpPr/>
          <p:nvPr/>
        </p:nvSpPr>
        <p:spPr>
          <a:xfrm>
            <a:off x="8568720" y="4754160"/>
            <a:ext cx="20160" cy="360"/>
          </a:xfrm>
          <a:custGeom>
            <a:avLst/>
            <a:gdLst/>
            <a:ahLst/>
            <a:cxnLst/>
            <a:rect l="l" t="t" r="r" b="b"/>
            <a:pathLst>
              <a:path w="21">
                <a:moveTo>
                  <a:pt x="21" y="0"/>
                </a:moveTo>
                <a:lnTo>
                  <a:pt x="21" y="0"/>
                </a:lnTo>
                <a:lnTo>
                  <a:pt x="3" y="0"/>
                </a:lnTo>
                <a:lnTo>
                  <a:pt x="0" y="0"/>
                </a:lnTo>
                <a:cubicBezTo>
                  <a:pt x="4" y="0"/>
                  <a:pt x="15" y="0"/>
                  <a:pt x="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7"/>
          <p:cNvSpPr/>
          <p:nvPr/>
        </p:nvSpPr>
        <p:spPr>
          <a:xfrm>
            <a:off x="7358040" y="4752360"/>
            <a:ext cx="14760" cy="1080"/>
          </a:xfrm>
          <a:custGeom>
            <a:avLst/>
            <a:gdLst/>
            <a:ahLst/>
            <a:cxnLst/>
            <a:rect l="l" t="t" r="r" b="b"/>
            <a:pathLst>
              <a:path w="16" h="1">
                <a:moveTo>
                  <a:pt x="16" y="0"/>
                </a:moveTo>
                <a:lnTo>
                  <a:pt x="16" y="0"/>
                </a:lnTo>
                <a:cubicBezTo>
                  <a:pt x="6" y="0"/>
                  <a:pt x="2" y="1"/>
                  <a:pt x="0" y="1"/>
                </a:cubicBezTo>
                <a:cubicBezTo>
                  <a:pt x="6" y="1"/>
                  <a:pt x="12" y="1"/>
                  <a:pt x="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8"/>
          <p:cNvSpPr/>
          <p:nvPr/>
        </p:nvSpPr>
        <p:spPr>
          <a:xfrm>
            <a:off x="8591760" y="4758120"/>
            <a:ext cx="57240" cy="1080"/>
          </a:xfrm>
          <a:custGeom>
            <a:avLst/>
            <a:gdLst/>
            <a:ahLst/>
            <a:cxnLst/>
            <a:rect l="l" t="t" r="r" b="b"/>
            <a:pathLst>
              <a:path w="60" h="2">
                <a:moveTo>
                  <a:pt x="0" y="0"/>
                </a:moveTo>
                <a:lnTo>
                  <a:pt x="0" y="0"/>
                </a:lnTo>
                <a:cubicBezTo>
                  <a:pt x="7" y="0"/>
                  <a:pt x="18" y="1"/>
                  <a:pt x="19" y="2"/>
                </a:cubicBezTo>
                <a:cubicBezTo>
                  <a:pt x="34" y="2"/>
                  <a:pt x="45" y="1"/>
                  <a:pt x="60" y="1"/>
                </a:cubicBezTo>
                <a:cubicBezTo>
                  <a:pt x="43" y="1"/>
                  <a:pt x="23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9"/>
          <p:cNvSpPr/>
          <p:nvPr/>
        </p:nvSpPr>
        <p:spPr>
          <a:xfrm>
            <a:off x="8649000" y="4758480"/>
            <a:ext cx="360" cy="360"/>
          </a:xfrm>
          <a:custGeom>
            <a:avLst/>
            <a:gdLst/>
            <a:ahLst/>
            <a:cxnLst/>
            <a:rect l="l" t="t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60"/>
          <p:cNvSpPr/>
          <p:nvPr/>
        </p:nvSpPr>
        <p:spPr>
          <a:xfrm>
            <a:off x="1584720" y="4724280"/>
            <a:ext cx="8181000" cy="53640"/>
          </a:xfrm>
          <a:custGeom>
            <a:avLst/>
            <a:gdLst/>
            <a:ahLst/>
            <a:cxnLst/>
            <a:rect l="l" t="t" r="r" b="b"/>
            <a:pathLst>
              <a:path w="8594" h="60">
                <a:moveTo>
                  <a:pt x="4248" y="14"/>
                </a:moveTo>
                <a:lnTo>
                  <a:pt x="4248" y="14"/>
                </a:lnTo>
                <a:lnTo>
                  <a:pt x="4246" y="14"/>
                </a:lnTo>
                <a:lnTo>
                  <a:pt x="4248" y="14"/>
                </a:lnTo>
                <a:lnTo>
                  <a:pt x="4248" y="14"/>
                </a:lnTo>
                <a:close/>
                <a:moveTo>
                  <a:pt x="5299" y="30"/>
                </a:moveTo>
                <a:lnTo>
                  <a:pt x="5299" y="30"/>
                </a:lnTo>
                <a:lnTo>
                  <a:pt x="5241" y="31"/>
                </a:lnTo>
                <a:lnTo>
                  <a:pt x="5247" y="31"/>
                </a:lnTo>
                <a:lnTo>
                  <a:pt x="5190" y="32"/>
                </a:lnTo>
                <a:cubicBezTo>
                  <a:pt x="5225" y="33"/>
                  <a:pt x="5248" y="35"/>
                  <a:pt x="5199" y="36"/>
                </a:cubicBezTo>
                <a:cubicBezTo>
                  <a:pt x="5203" y="36"/>
                  <a:pt x="5189" y="35"/>
                  <a:pt x="5206" y="34"/>
                </a:cubicBezTo>
                <a:cubicBezTo>
                  <a:pt x="5173" y="33"/>
                  <a:pt x="5101" y="32"/>
                  <a:pt x="5120" y="35"/>
                </a:cubicBezTo>
                <a:cubicBezTo>
                  <a:pt x="5183" y="32"/>
                  <a:pt x="5134" y="39"/>
                  <a:pt x="5184" y="36"/>
                </a:cubicBezTo>
                <a:cubicBezTo>
                  <a:pt x="5157" y="38"/>
                  <a:pt x="5131" y="38"/>
                  <a:pt x="5106" y="38"/>
                </a:cubicBezTo>
                <a:cubicBezTo>
                  <a:pt x="5132" y="37"/>
                  <a:pt x="5100" y="35"/>
                  <a:pt x="5061" y="34"/>
                </a:cubicBezTo>
                <a:cubicBezTo>
                  <a:pt x="5044" y="35"/>
                  <a:pt x="4997" y="34"/>
                  <a:pt x="4969" y="35"/>
                </a:cubicBezTo>
                <a:cubicBezTo>
                  <a:pt x="4979" y="37"/>
                  <a:pt x="4954" y="38"/>
                  <a:pt x="5001" y="38"/>
                </a:cubicBezTo>
                <a:cubicBezTo>
                  <a:pt x="4984" y="39"/>
                  <a:pt x="4957" y="39"/>
                  <a:pt x="4928" y="38"/>
                </a:cubicBezTo>
                <a:cubicBezTo>
                  <a:pt x="4940" y="38"/>
                  <a:pt x="4960" y="38"/>
                  <a:pt x="4959" y="37"/>
                </a:cubicBezTo>
                <a:cubicBezTo>
                  <a:pt x="4940" y="35"/>
                  <a:pt x="4917" y="35"/>
                  <a:pt x="4905" y="35"/>
                </a:cubicBezTo>
                <a:lnTo>
                  <a:pt x="4876" y="35"/>
                </a:lnTo>
                <a:cubicBezTo>
                  <a:pt x="4879" y="35"/>
                  <a:pt x="4881" y="35"/>
                  <a:pt x="4883" y="36"/>
                </a:cubicBezTo>
                <a:lnTo>
                  <a:pt x="4851" y="37"/>
                </a:lnTo>
                <a:cubicBezTo>
                  <a:pt x="4894" y="36"/>
                  <a:pt x="4871" y="38"/>
                  <a:pt x="4870" y="39"/>
                </a:cubicBezTo>
                <a:cubicBezTo>
                  <a:pt x="4871" y="37"/>
                  <a:pt x="4842" y="39"/>
                  <a:pt x="4827" y="39"/>
                </a:cubicBezTo>
                <a:lnTo>
                  <a:pt x="4860" y="41"/>
                </a:lnTo>
                <a:cubicBezTo>
                  <a:pt x="4844" y="42"/>
                  <a:pt x="4805" y="40"/>
                  <a:pt x="4813" y="42"/>
                </a:cubicBezTo>
                <a:cubicBezTo>
                  <a:pt x="4881" y="43"/>
                  <a:pt x="4907" y="42"/>
                  <a:pt x="4969" y="42"/>
                </a:cubicBezTo>
                <a:lnTo>
                  <a:pt x="4944" y="40"/>
                </a:lnTo>
                <a:cubicBezTo>
                  <a:pt x="5014" y="39"/>
                  <a:pt x="4987" y="43"/>
                  <a:pt x="5065" y="43"/>
                </a:cubicBezTo>
                <a:cubicBezTo>
                  <a:pt x="5098" y="41"/>
                  <a:pt x="5183" y="42"/>
                  <a:pt x="5184" y="39"/>
                </a:cubicBezTo>
                <a:cubicBezTo>
                  <a:pt x="5174" y="40"/>
                  <a:pt x="5233" y="42"/>
                  <a:pt x="5260" y="40"/>
                </a:cubicBezTo>
                <a:cubicBezTo>
                  <a:pt x="5289" y="38"/>
                  <a:pt x="5379" y="37"/>
                  <a:pt x="5352" y="36"/>
                </a:cubicBezTo>
                <a:cubicBezTo>
                  <a:pt x="5328" y="36"/>
                  <a:pt x="5295" y="37"/>
                  <a:pt x="5276" y="36"/>
                </a:cubicBezTo>
                <a:lnTo>
                  <a:pt x="5322" y="35"/>
                </a:lnTo>
                <a:lnTo>
                  <a:pt x="5292" y="33"/>
                </a:lnTo>
                <a:cubicBezTo>
                  <a:pt x="5308" y="34"/>
                  <a:pt x="5306" y="32"/>
                  <a:pt x="5299" y="30"/>
                </a:cubicBezTo>
                <a:close/>
                <a:moveTo>
                  <a:pt x="5493" y="27"/>
                </a:moveTo>
                <a:lnTo>
                  <a:pt x="5493" y="27"/>
                </a:lnTo>
                <a:cubicBezTo>
                  <a:pt x="5524" y="32"/>
                  <a:pt x="5557" y="36"/>
                  <a:pt x="5700" y="35"/>
                </a:cubicBezTo>
                <a:lnTo>
                  <a:pt x="5689" y="35"/>
                </a:lnTo>
                <a:cubicBezTo>
                  <a:pt x="5761" y="38"/>
                  <a:pt x="5829" y="32"/>
                  <a:pt x="5916" y="35"/>
                </a:cubicBezTo>
                <a:cubicBezTo>
                  <a:pt x="5874" y="36"/>
                  <a:pt x="5876" y="36"/>
                  <a:pt x="5829" y="40"/>
                </a:cubicBezTo>
                <a:lnTo>
                  <a:pt x="5875" y="39"/>
                </a:lnTo>
                <a:cubicBezTo>
                  <a:pt x="5862" y="41"/>
                  <a:pt x="5907" y="40"/>
                  <a:pt x="5941" y="40"/>
                </a:cubicBezTo>
                <a:lnTo>
                  <a:pt x="5911" y="43"/>
                </a:lnTo>
                <a:cubicBezTo>
                  <a:pt x="5891" y="42"/>
                  <a:pt x="5839" y="42"/>
                  <a:pt x="5841" y="43"/>
                </a:cubicBezTo>
                <a:cubicBezTo>
                  <a:pt x="5852" y="42"/>
                  <a:pt x="5772" y="39"/>
                  <a:pt x="5729" y="40"/>
                </a:cubicBezTo>
                <a:cubicBezTo>
                  <a:pt x="5733" y="42"/>
                  <a:pt x="5825" y="41"/>
                  <a:pt x="5784" y="44"/>
                </a:cubicBezTo>
                <a:cubicBezTo>
                  <a:pt x="5820" y="43"/>
                  <a:pt x="5825" y="45"/>
                  <a:pt x="5862" y="44"/>
                </a:cubicBezTo>
                <a:cubicBezTo>
                  <a:pt x="5826" y="45"/>
                  <a:pt x="5853" y="47"/>
                  <a:pt x="5827" y="48"/>
                </a:cubicBezTo>
                <a:lnTo>
                  <a:pt x="5888" y="47"/>
                </a:lnTo>
                <a:cubicBezTo>
                  <a:pt x="5890" y="48"/>
                  <a:pt x="5798" y="49"/>
                  <a:pt x="5849" y="51"/>
                </a:cubicBezTo>
                <a:cubicBezTo>
                  <a:pt x="5874" y="50"/>
                  <a:pt x="5940" y="52"/>
                  <a:pt x="5941" y="49"/>
                </a:cubicBezTo>
                <a:lnTo>
                  <a:pt x="5943" y="50"/>
                </a:lnTo>
                <a:cubicBezTo>
                  <a:pt x="5989" y="51"/>
                  <a:pt x="5963" y="47"/>
                  <a:pt x="6020" y="48"/>
                </a:cubicBezTo>
                <a:cubicBezTo>
                  <a:pt x="6021" y="47"/>
                  <a:pt x="6010" y="47"/>
                  <a:pt x="5989" y="47"/>
                </a:cubicBezTo>
                <a:cubicBezTo>
                  <a:pt x="5972" y="47"/>
                  <a:pt x="5969" y="49"/>
                  <a:pt x="5934" y="49"/>
                </a:cubicBezTo>
                <a:cubicBezTo>
                  <a:pt x="5918" y="47"/>
                  <a:pt x="5977" y="49"/>
                  <a:pt x="5952" y="46"/>
                </a:cubicBezTo>
                <a:cubicBezTo>
                  <a:pt x="5940" y="45"/>
                  <a:pt x="5858" y="48"/>
                  <a:pt x="5884" y="44"/>
                </a:cubicBezTo>
                <a:lnTo>
                  <a:pt x="5931" y="45"/>
                </a:lnTo>
                <a:cubicBezTo>
                  <a:pt x="5932" y="43"/>
                  <a:pt x="5965" y="43"/>
                  <a:pt x="5964" y="41"/>
                </a:cubicBezTo>
                <a:cubicBezTo>
                  <a:pt x="5993" y="40"/>
                  <a:pt x="6019" y="43"/>
                  <a:pt x="6048" y="41"/>
                </a:cubicBezTo>
                <a:cubicBezTo>
                  <a:pt x="6060" y="40"/>
                  <a:pt x="6039" y="37"/>
                  <a:pt x="6087" y="38"/>
                </a:cubicBezTo>
                <a:cubicBezTo>
                  <a:pt x="6124" y="41"/>
                  <a:pt x="6234" y="41"/>
                  <a:pt x="6276" y="40"/>
                </a:cubicBezTo>
                <a:lnTo>
                  <a:pt x="6312" y="39"/>
                </a:lnTo>
                <a:cubicBezTo>
                  <a:pt x="6309" y="38"/>
                  <a:pt x="6243" y="39"/>
                  <a:pt x="6266" y="38"/>
                </a:cubicBezTo>
                <a:lnTo>
                  <a:pt x="6322" y="37"/>
                </a:lnTo>
                <a:lnTo>
                  <a:pt x="6318" y="38"/>
                </a:lnTo>
                <a:cubicBezTo>
                  <a:pt x="6337" y="38"/>
                  <a:pt x="6356" y="37"/>
                  <a:pt x="6373" y="37"/>
                </a:cubicBezTo>
                <a:cubicBezTo>
                  <a:pt x="6355" y="38"/>
                  <a:pt x="6315" y="38"/>
                  <a:pt x="6323" y="40"/>
                </a:cubicBezTo>
                <a:cubicBezTo>
                  <a:pt x="6349" y="40"/>
                  <a:pt x="6353" y="41"/>
                  <a:pt x="6377" y="41"/>
                </a:cubicBezTo>
                <a:cubicBezTo>
                  <a:pt x="6372" y="41"/>
                  <a:pt x="6368" y="41"/>
                  <a:pt x="6368" y="41"/>
                </a:cubicBezTo>
                <a:cubicBezTo>
                  <a:pt x="6422" y="42"/>
                  <a:pt x="6420" y="39"/>
                  <a:pt x="6433" y="38"/>
                </a:cubicBezTo>
                <a:cubicBezTo>
                  <a:pt x="6487" y="36"/>
                  <a:pt x="6379" y="36"/>
                  <a:pt x="6386" y="33"/>
                </a:cubicBezTo>
                <a:lnTo>
                  <a:pt x="6543" y="32"/>
                </a:lnTo>
                <a:cubicBezTo>
                  <a:pt x="6529" y="33"/>
                  <a:pt x="6516" y="34"/>
                  <a:pt x="6521" y="35"/>
                </a:cubicBezTo>
                <a:cubicBezTo>
                  <a:pt x="6559" y="36"/>
                  <a:pt x="6522" y="36"/>
                  <a:pt x="6576" y="36"/>
                </a:cubicBezTo>
                <a:cubicBezTo>
                  <a:pt x="6572" y="33"/>
                  <a:pt x="6644" y="35"/>
                  <a:pt x="6682" y="33"/>
                </a:cubicBezTo>
                <a:cubicBezTo>
                  <a:pt x="6700" y="34"/>
                  <a:pt x="6704" y="34"/>
                  <a:pt x="6665" y="34"/>
                </a:cubicBezTo>
                <a:cubicBezTo>
                  <a:pt x="6669" y="36"/>
                  <a:pt x="6721" y="36"/>
                  <a:pt x="6740" y="36"/>
                </a:cubicBezTo>
                <a:lnTo>
                  <a:pt x="6781" y="35"/>
                </a:lnTo>
                <a:cubicBezTo>
                  <a:pt x="6765" y="34"/>
                  <a:pt x="6772" y="32"/>
                  <a:pt x="6806" y="32"/>
                </a:cubicBezTo>
                <a:lnTo>
                  <a:pt x="6808" y="31"/>
                </a:lnTo>
                <a:cubicBezTo>
                  <a:pt x="6752" y="31"/>
                  <a:pt x="6666" y="28"/>
                  <a:pt x="6631" y="30"/>
                </a:cubicBezTo>
                <a:lnTo>
                  <a:pt x="6641" y="29"/>
                </a:lnTo>
                <a:cubicBezTo>
                  <a:pt x="6577" y="28"/>
                  <a:pt x="6502" y="33"/>
                  <a:pt x="6472" y="29"/>
                </a:cubicBezTo>
                <a:cubicBezTo>
                  <a:pt x="6475" y="28"/>
                  <a:pt x="6459" y="29"/>
                  <a:pt x="6460" y="27"/>
                </a:cubicBezTo>
                <a:lnTo>
                  <a:pt x="6413" y="28"/>
                </a:lnTo>
                <a:lnTo>
                  <a:pt x="6423" y="27"/>
                </a:lnTo>
                <a:lnTo>
                  <a:pt x="6343" y="28"/>
                </a:lnTo>
                <a:lnTo>
                  <a:pt x="6345" y="27"/>
                </a:lnTo>
                <a:lnTo>
                  <a:pt x="6253" y="32"/>
                </a:lnTo>
                <a:cubicBezTo>
                  <a:pt x="6253" y="33"/>
                  <a:pt x="6255" y="33"/>
                  <a:pt x="6242" y="34"/>
                </a:cubicBezTo>
                <a:cubicBezTo>
                  <a:pt x="6230" y="34"/>
                  <a:pt x="6220" y="34"/>
                  <a:pt x="6211" y="34"/>
                </a:cubicBezTo>
                <a:cubicBezTo>
                  <a:pt x="6211" y="34"/>
                  <a:pt x="6211" y="34"/>
                  <a:pt x="6211" y="34"/>
                </a:cubicBezTo>
                <a:lnTo>
                  <a:pt x="6211" y="34"/>
                </a:lnTo>
                <a:cubicBezTo>
                  <a:pt x="6191" y="34"/>
                  <a:pt x="6178" y="32"/>
                  <a:pt x="6154" y="32"/>
                </a:cubicBezTo>
                <a:lnTo>
                  <a:pt x="6229" y="32"/>
                </a:lnTo>
                <a:cubicBezTo>
                  <a:pt x="6235" y="30"/>
                  <a:pt x="6228" y="29"/>
                  <a:pt x="6192" y="27"/>
                </a:cubicBezTo>
                <a:cubicBezTo>
                  <a:pt x="6207" y="27"/>
                  <a:pt x="6213" y="26"/>
                  <a:pt x="6195" y="26"/>
                </a:cubicBezTo>
                <a:cubicBezTo>
                  <a:pt x="6192" y="26"/>
                  <a:pt x="6146" y="27"/>
                  <a:pt x="6163" y="28"/>
                </a:cubicBezTo>
                <a:cubicBezTo>
                  <a:pt x="6092" y="29"/>
                  <a:pt x="5978" y="25"/>
                  <a:pt x="5870" y="28"/>
                </a:cubicBezTo>
                <a:cubicBezTo>
                  <a:pt x="5947" y="26"/>
                  <a:pt x="5808" y="25"/>
                  <a:pt x="5894" y="25"/>
                </a:cubicBezTo>
                <a:cubicBezTo>
                  <a:pt x="5834" y="22"/>
                  <a:pt x="5842" y="27"/>
                  <a:pt x="5781" y="27"/>
                </a:cubicBezTo>
                <a:cubicBezTo>
                  <a:pt x="5776" y="26"/>
                  <a:pt x="5814" y="27"/>
                  <a:pt x="5828" y="25"/>
                </a:cubicBezTo>
                <a:cubicBezTo>
                  <a:pt x="5727" y="24"/>
                  <a:pt x="5657" y="29"/>
                  <a:pt x="5558" y="29"/>
                </a:cubicBezTo>
                <a:lnTo>
                  <a:pt x="5554" y="27"/>
                </a:lnTo>
                <a:lnTo>
                  <a:pt x="5493" y="27"/>
                </a:lnTo>
                <a:close/>
                <a:moveTo>
                  <a:pt x="7145" y="32"/>
                </a:moveTo>
                <a:lnTo>
                  <a:pt x="7145" y="32"/>
                </a:lnTo>
                <a:cubicBezTo>
                  <a:pt x="7151" y="32"/>
                  <a:pt x="7153" y="31"/>
                  <a:pt x="7153" y="31"/>
                </a:cubicBezTo>
                <a:cubicBezTo>
                  <a:pt x="7028" y="36"/>
                  <a:pt x="6926" y="37"/>
                  <a:pt x="6859" y="36"/>
                </a:cubicBezTo>
                <a:cubicBezTo>
                  <a:pt x="6872" y="38"/>
                  <a:pt x="6932" y="40"/>
                  <a:pt x="6961" y="41"/>
                </a:cubicBezTo>
                <a:lnTo>
                  <a:pt x="6936" y="43"/>
                </a:lnTo>
                <a:lnTo>
                  <a:pt x="6920" y="41"/>
                </a:lnTo>
                <a:lnTo>
                  <a:pt x="6876" y="43"/>
                </a:lnTo>
                <a:cubicBezTo>
                  <a:pt x="6888" y="44"/>
                  <a:pt x="6924" y="44"/>
                  <a:pt x="6947" y="45"/>
                </a:cubicBezTo>
                <a:lnTo>
                  <a:pt x="7046" y="41"/>
                </a:lnTo>
                <a:lnTo>
                  <a:pt x="6986" y="40"/>
                </a:lnTo>
                <a:cubicBezTo>
                  <a:pt x="7002" y="40"/>
                  <a:pt x="7082" y="40"/>
                  <a:pt x="7114" y="40"/>
                </a:cubicBezTo>
                <a:cubicBezTo>
                  <a:pt x="7115" y="38"/>
                  <a:pt x="7060" y="37"/>
                  <a:pt x="7053" y="39"/>
                </a:cubicBezTo>
                <a:cubicBezTo>
                  <a:pt x="7047" y="37"/>
                  <a:pt x="7110" y="38"/>
                  <a:pt x="7070" y="36"/>
                </a:cubicBezTo>
                <a:cubicBezTo>
                  <a:pt x="7117" y="34"/>
                  <a:pt x="7193" y="36"/>
                  <a:pt x="7228" y="37"/>
                </a:cubicBezTo>
                <a:lnTo>
                  <a:pt x="7234" y="39"/>
                </a:lnTo>
                <a:cubicBezTo>
                  <a:pt x="7272" y="41"/>
                  <a:pt x="7260" y="36"/>
                  <a:pt x="7305" y="38"/>
                </a:cubicBezTo>
                <a:cubicBezTo>
                  <a:pt x="7249" y="38"/>
                  <a:pt x="7315" y="41"/>
                  <a:pt x="7270" y="41"/>
                </a:cubicBezTo>
                <a:cubicBezTo>
                  <a:pt x="7284" y="42"/>
                  <a:pt x="7270" y="44"/>
                  <a:pt x="7315" y="44"/>
                </a:cubicBezTo>
                <a:cubicBezTo>
                  <a:pt x="7352" y="40"/>
                  <a:pt x="7362" y="46"/>
                  <a:pt x="7398" y="43"/>
                </a:cubicBezTo>
                <a:cubicBezTo>
                  <a:pt x="7421" y="44"/>
                  <a:pt x="7372" y="45"/>
                  <a:pt x="7418" y="46"/>
                </a:cubicBezTo>
                <a:cubicBezTo>
                  <a:pt x="7472" y="44"/>
                  <a:pt x="7469" y="43"/>
                  <a:pt x="7472" y="40"/>
                </a:cubicBezTo>
                <a:cubicBezTo>
                  <a:pt x="7422" y="39"/>
                  <a:pt x="7416" y="43"/>
                  <a:pt x="7375" y="42"/>
                </a:cubicBezTo>
                <a:lnTo>
                  <a:pt x="7456" y="38"/>
                </a:lnTo>
                <a:cubicBezTo>
                  <a:pt x="7441" y="38"/>
                  <a:pt x="7430" y="38"/>
                  <a:pt x="7421" y="38"/>
                </a:cubicBezTo>
                <a:cubicBezTo>
                  <a:pt x="7437" y="38"/>
                  <a:pt x="7451" y="37"/>
                  <a:pt x="7463" y="36"/>
                </a:cubicBezTo>
                <a:lnTo>
                  <a:pt x="7482" y="35"/>
                </a:lnTo>
                <a:cubicBezTo>
                  <a:pt x="7436" y="35"/>
                  <a:pt x="7395" y="35"/>
                  <a:pt x="7388" y="34"/>
                </a:cubicBezTo>
                <a:lnTo>
                  <a:pt x="7394" y="32"/>
                </a:lnTo>
                <a:cubicBezTo>
                  <a:pt x="7378" y="31"/>
                  <a:pt x="7352" y="32"/>
                  <a:pt x="7339" y="33"/>
                </a:cubicBezTo>
                <a:cubicBezTo>
                  <a:pt x="7299" y="33"/>
                  <a:pt x="7258" y="34"/>
                  <a:pt x="7249" y="33"/>
                </a:cubicBezTo>
                <a:lnTo>
                  <a:pt x="7264" y="32"/>
                </a:lnTo>
                <a:lnTo>
                  <a:pt x="7145" y="32"/>
                </a:lnTo>
                <a:close/>
                <a:moveTo>
                  <a:pt x="7784" y="39"/>
                </a:moveTo>
                <a:lnTo>
                  <a:pt x="7784" y="39"/>
                </a:lnTo>
                <a:lnTo>
                  <a:pt x="7795" y="40"/>
                </a:lnTo>
                <a:lnTo>
                  <a:pt x="7764" y="41"/>
                </a:lnTo>
                <a:cubicBezTo>
                  <a:pt x="7709" y="41"/>
                  <a:pt x="7664" y="37"/>
                  <a:pt x="7614" y="40"/>
                </a:cubicBezTo>
                <a:cubicBezTo>
                  <a:pt x="7591" y="39"/>
                  <a:pt x="7578" y="37"/>
                  <a:pt x="7566" y="36"/>
                </a:cubicBezTo>
                <a:lnTo>
                  <a:pt x="7597" y="36"/>
                </a:lnTo>
                <a:cubicBezTo>
                  <a:pt x="7737" y="32"/>
                  <a:pt x="7670" y="41"/>
                  <a:pt x="7784" y="39"/>
                </a:cubicBezTo>
                <a:close/>
                <a:moveTo>
                  <a:pt x="4385" y="43"/>
                </a:moveTo>
                <a:lnTo>
                  <a:pt x="4385" y="43"/>
                </a:lnTo>
                <a:cubicBezTo>
                  <a:pt x="4401" y="40"/>
                  <a:pt x="4455" y="40"/>
                  <a:pt x="4458" y="38"/>
                </a:cubicBezTo>
                <a:cubicBezTo>
                  <a:pt x="4462" y="37"/>
                  <a:pt x="4450" y="37"/>
                  <a:pt x="4437" y="37"/>
                </a:cubicBezTo>
                <a:lnTo>
                  <a:pt x="4392" y="36"/>
                </a:lnTo>
                <a:cubicBezTo>
                  <a:pt x="4391" y="37"/>
                  <a:pt x="4388" y="37"/>
                  <a:pt x="4383" y="37"/>
                </a:cubicBezTo>
                <a:cubicBezTo>
                  <a:pt x="4399" y="38"/>
                  <a:pt x="4409" y="38"/>
                  <a:pt x="4403" y="40"/>
                </a:cubicBezTo>
                <a:cubicBezTo>
                  <a:pt x="4362" y="37"/>
                  <a:pt x="4366" y="42"/>
                  <a:pt x="4322" y="42"/>
                </a:cubicBezTo>
                <a:cubicBezTo>
                  <a:pt x="4308" y="43"/>
                  <a:pt x="4371" y="43"/>
                  <a:pt x="4385" y="43"/>
                </a:cubicBezTo>
                <a:close/>
                <a:moveTo>
                  <a:pt x="4129" y="37"/>
                </a:moveTo>
                <a:lnTo>
                  <a:pt x="4129" y="37"/>
                </a:lnTo>
                <a:lnTo>
                  <a:pt x="4138" y="35"/>
                </a:lnTo>
                <a:lnTo>
                  <a:pt x="4112" y="35"/>
                </a:lnTo>
                <a:cubicBezTo>
                  <a:pt x="4115" y="36"/>
                  <a:pt x="4118" y="37"/>
                  <a:pt x="4129" y="37"/>
                </a:cubicBezTo>
                <a:close/>
                <a:moveTo>
                  <a:pt x="4049" y="35"/>
                </a:moveTo>
                <a:lnTo>
                  <a:pt x="4049" y="35"/>
                </a:lnTo>
                <a:lnTo>
                  <a:pt x="4053" y="35"/>
                </a:lnTo>
                <a:lnTo>
                  <a:pt x="4025" y="34"/>
                </a:lnTo>
                <a:cubicBezTo>
                  <a:pt x="4029" y="35"/>
                  <a:pt x="4036" y="35"/>
                  <a:pt x="4049" y="35"/>
                </a:cubicBezTo>
                <a:close/>
                <a:moveTo>
                  <a:pt x="4812" y="35"/>
                </a:moveTo>
                <a:lnTo>
                  <a:pt x="4812" y="35"/>
                </a:lnTo>
                <a:cubicBezTo>
                  <a:pt x="4808" y="35"/>
                  <a:pt x="4804" y="35"/>
                  <a:pt x="4802" y="35"/>
                </a:cubicBezTo>
                <a:lnTo>
                  <a:pt x="4812" y="35"/>
                </a:lnTo>
                <a:close/>
                <a:moveTo>
                  <a:pt x="4778" y="37"/>
                </a:moveTo>
                <a:lnTo>
                  <a:pt x="4778" y="37"/>
                </a:lnTo>
                <a:cubicBezTo>
                  <a:pt x="4817" y="38"/>
                  <a:pt x="4808" y="37"/>
                  <a:pt x="4814" y="36"/>
                </a:cubicBezTo>
                <a:lnTo>
                  <a:pt x="4773" y="36"/>
                </a:lnTo>
                <a:cubicBezTo>
                  <a:pt x="4778" y="36"/>
                  <a:pt x="4781" y="37"/>
                  <a:pt x="4778" y="37"/>
                </a:cubicBezTo>
                <a:close/>
                <a:moveTo>
                  <a:pt x="4729" y="29"/>
                </a:moveTo>
                <a:lnTo>
                  <a:pt x="4729" y="29"/>
                </a:lnTo>
                <a:lnTo>
                  <a:pt x="4523" y="28"/>
                </a:lnTo>
                <a:cubicBezTo>
                  <a:pt x="4643" y="33"/>
                  <a:pt x="4728" y="36"/>
                  <a:pt x="4527" y="37"/>
                </a:cubicBezTo>
                <a:lnTo>
                  <a:pt x="4514" y="37"/>
                </a:lnTo>
                <a:cubicBezTo>
                  <a:pt x="4540" y="38"/>
                  <a:pt x="4586" y="38"/>
                  <a:pt x="4628" y="37"/>
                </a:cubicBezTo>
                <a:cubicBezTo>
                  <a:pt x="4662" y="35"/>
                  <a:pt x="4773" y="29"/>
                  <a:pt x="4772" y="28"/>
                </a:cubicBezTo>
                <a:cubicBezTo>
                  <a:pt x="4760" y="27"/>
                  <a:pt x="4742" y="28"/>
                  <a:pt x="4720" y="28"/>
                </a:cubicBezTo>
                <a:lnTo>
                  <a:pt x="4729" y="29"/>
                </a:lnTo>
                <a:close/>
                <a:moveTo>
                  <a:pt x="348" y="40"/>
                </a:moveTo>
                <a:lnTo>
                  <a:pt x="348" y="40"/>
                </a:lnTo>
                <a:cubicBezTo>
                  <a:pt x="352" y="40"/>
                  <a:pt x="354" y="40"/>
                  <a:pt x="356" y="40"/>
                </a:cubicBezTo>
                <a:cubicBezTo>
                  <a:pt x="354" y="40"/>
                  <a:pt x="356" y="40"/>
                  <a:pt x="348" y="40"/>
                </a:cubicBezTo>
                <a:close/>
                <a:moveTo>
                  <a:pt x="3713" y="39"/>
                </a:moveTo>
                <a:lnTo>
                  <a:pt x="3713" y="39"/>
                </a:lnTo>
                <a:lnTo>
                  <a:pt x="3699" y="40"/>
                </a:lnTo>
                <a:lnTo>
                  <a:pt x="3706" y="39"/>
                </a:lnTo>
                <a:lnTo>
                  <a:pt x="3671" y="39"/>
                </a:lnTo>
                <a:lnTo>
                  <a:pt x="3656" y="39"/>
                </a:lnTo>
                <a:cubicBezTo>
                  <a:pt x="3658" y="39"/>
                  <a:pt x="3660" y="39"/>
                  <a:pt x="3661" y="39"/>
                </a:cubicBezTo>
                <a:lnTo>
                  <a:pt x="3650" y="38"/>
                </a:lnTo>
                <a:cubicBezTo>
                  <a:pt x="3622" y="40"/>
                  <a:pt x="3552" y="42"/>
                  <a:pt x="3532" y="43"/>
                </a:cubicBezTo>
                <a:cubicBezTo>
                  <a:pt x="3505" y="44"/>
                  <a:pt x="3473" y="44"/>
                  <a:pt x="3452" y="44"/>
                </a:cubicBezTo>
                <a:cubicBezTo>
                  <a:pt x="3471" y="44"/>
                  <a:pt x="3496" y="44"/>
                  <a:pt x="3489" y="43"/>
                </a:cubicBezTo>
                <a:cubicBezTo>
                  <a:pt x="3450" y="42"/>
                  <a:pt x="3431" y="39"/>
                  <a:pt x="3365" y="41"/>
                </a:cubicBezTo>
                <a:lnTo>
                  <a:pt x="3404" y="41"/>
                </a:lnTo>
                <a:lnTo>
                  <a:pt x="3316" y="45"/>
                </a:lnTo>
                <a:cubicBezTo>
                  <a:pt x="3286" y="44"/>
                  <a:pt x="3360" y="43"/>
                  <a:pt x="3372" y="42"/>
                </a:cubicBezTo>
                <a:cubicBezTo>
                  <a:pt x="3304" y="44"/>
                  <a:pt x="3247" y="39"/>
                  <a:pt x="3216" y="42"/>
                </a:cubicBezTo>
                <a:cubicBezTo>
                  <a:pt x="3211" y="40"/>
                  <a:pt x="3204" y="37"/>
                  <a:pt x="3159" y="37"/>
                </a:cubicBezTo>
                <a:cubicBezTo>
                  <a:pt x="3191" y="40"/>
                  <a:pt x="3132" y="39"/>
                  <a:pt x="3159" y="41"/>
                </a:cubicBezTo>
                <a:cubicBezTo>
                  <a:pt x="3143" y="42"/>
                  <a:pt x="3109" y="41"/>
                  <a:pt x="3106" y="42"/>
                </a:cubicBezTo>
                <a:lnTo>
                  <a:pt x="3110" y="41"/>
                </a:lnTo>
                <a:cubicBezTo>
                  <a:pt x="3034" y="38"/>
                  <a:pt x="3009" y="43"/>
                  <a:pt x="2976" y="45"/>
                </a:cubicBezTo>
                <a:cubicBezTo>
                  <a:pt x="2885" y="46"/>
                  <a:pt x="2843" y="45"/>
                  <a:pt x="2768" y="45"/>
                </a:cubicBezTo>
                <a:cubicBezTo>
                  <a:pt x="2765" y="44"/>
                  <a:pt x="2745" y="40"/>
                  <a:pt x="2715" y="40"/>
                </a:cubicBezTo>
                <a:cubicBezTo>
                  <a:pt x="2701" y="42"/>
                  <a:pt x="2633" y="43"/>
                  <a:pt x="2626" y="45"/>
                </a:cubicBezTo>
                <a:cubicBezTo>
                  <a:pt x="2680" y="46"/>
                  <a:pt x="2670" y="43"/>
                  <a:pt x="2702" y="43"/>
                </a:cubicBezTo>
                <a:cubicBezTo>
                  <a:pt x="2729" y="45"/>
                  <a:pt x="2705" y="45"/>
                  <a:pt x="2741" y="46"/>
                </a:cubicBezTo>
                <a:cubicBezTo>
                  <a:pt x="2712" y="46"/>
                  <a:pt x="2608" y="48"/>
                  <a:pt x="2576" y="46"/>
                </a:cubicBezTo>
                <a:lnTo>
                  <a:pt x="2587" y="45"/>
                </a:lnTo>
                <a:cubicBezTo>
                  <a:pt x="2536" y="44"/>
                  <a:pt x="2526" y="39"/>
                  <a:pt x="2441" y="42"/>
                </a:cubicBezTo>
                <a:lnTo>
                  <a:pt x="2400" y="43"/>
                </a:lnTo>
                <a:cubicBezTo>
                  <a:pt x="2402" y="43"/>
                  <a:pt x="2402" y="43"/>
                  <a:pt x="2403" y="43"/>
                </a:cubicBezTo>
                <a:cubicBezTo>
                  <a:pt x="2336" y="43"/>
                  <a:pt x="2354" y="40"/>
                  <a:pt x="2280" y="42"/>
                </a:cubicBezTo>
                <a:cubicBezTo>
                  <a:pt x="2286" y="42"/>
                  <a:pt x="2283" y="42"/>
                  <a:pt x="2288" y="42"/>
                </a:cubicBezTo>
                <a:cubicBezTo>
                  <a:pt x="2246" y="40"/>
                  <a:pt x="2204" y="43"/>
                  <a:pt x="2172" y="44"/>
                </a:cubicBezTo>
                <a:cubicBezTo>
                  <a:pt x="2153" y="42"/>
                  <a:pt x="2177" y="42"/>
                  <a:pt x="2189" y="40"/>
                </a:cubicBezTo>
                <a:cubicBezTo>
                  <a:pt x="2115" y="40"/>
                  <a:pt x="2035" y="43"/>
                  <a:pt x="1989" y="45"/>
                </a:cubicBezTo>
                <a:lnTo>
                  <a:pt x="1941" y="44"/>
                </a:lnTo>
                <a:cubicBezTo>
                  <a:pt x="1969" y="43"/>
                  <a:pt x="2004" y="41"/>
                  <a:pt x="1995" y="40"/>
                </a:cubicBezTo>
                <a:cubicBezTo>
                  <a:pt x="1969" y="41"/>
                  <a:pt x="1974" y="42"/>
                  <a:pt x="1937" y="41"/>
                </a:cubicBezTo>
                <a:cubicBezTo>
                  <a:pt x="1943" y="40"/>
                  <a:pt x="1959" y="39"/>
                  <a:pt x="1976" y="37"/>
                </a:cubicBezTo>
                <a:cubicBezTo>
                  <a:pt x="1900" y="35"/>
                  <a:pt x="1959" y="42"/>
                  <a:pt x="1905" y="38"/>
                </a:cubicBezTo>
                <a:cubicBezTo>
                  <a:pt x="1881" y="38"/>
                  <a:pt x="1867" y="40"/>
                  <a:pt x="1865" y="41"/>
                </a:cubicBezTo>
                <a:lnTo>
                  <a:pt x="1821" y="39"/>
                </a:lnTo>
                <a:cubicBezTo>
                  <a:pt x="1816" y="41"/>
                  <a:pt x="1762" y="41"/>
                  <a:pt x="1727" y="42"/>
                </a:cubicBezTo>
                <a:cubicBezTo>
                  <a:pt x="1722" y="42"/>
                  <a:pt x="1755" y="44"/>
                  <a:pt x="1769" y="43"/>
                </a:cubicBezTo>
                <a:cubicBezTo>
                  <a:pt x="1766" y="44"/>
                  <a:pt x="1728" y="45"/>
                  <a:pt x="1704" y="45"/>
                </a:cubicBezTo>
                <a:cubicBezTo>
                  <a:pt x="1695" y="41"/>
                  <a:pt x="1546" y="46"/>
                  <a:pt x="1574" y="41"/>
                </a:cubicBezTo>
                <a:cubicBezTo>
                  <a:pt x="1466" y="42"/>
                  <a:pt x="1313" y="43"/>
                  <a:pt x="1241" y="44"/>
                </a:cubicBezTo>
                <a:cubicBezTo>
                  <a:pt x="1218" y="43"/>
                  <a:pt x="1170" y="43"/>
                  <a:pt x="1198" y="41"/>
                </a:cubicBezTo>
                <a:cubicBezTo>
                  <a:pt x="1111" y="41"/>
                  <a:pt x="1066" y="45"/>
                  <a:pt x="979" y="44"/>
                </a:cubicBezTo>
                <a:cubicBezTo>
                  <a:pt x="972" y="44"/>
                  <a:pt x="1018" y="44"/>
                  <a:pt x="1015" y="43"/>
                </a:cubicBezTo>
                <a:cubicBezTo>
                  <a:pt x="958" y="44"/>
                  <a:pt x="912" y="41"/>
                  <a:pt x="824" y="42"/>
                </a:cubicBezTo>
                <a:cubicBezTo>
                  <a:pt x="839" y="42"/>
                  <a:pt x="843" y="41"/>
                  <a:pt x="845" y="41"/>
                </a:cubicBezTo>
                <a:cubicBezTo>
                  <a:pt x="847" y="41"/>
                  <a:pt x="809" y="42"/>
                  <a:pt x="786" y="43"/>
                </a:cubicBezTo>
                <a:cubicBezTo>
                  <a:pt x="773" y="42"/>
                  <a:pt x="803" y="42"/>
                  <a:pt x="796" y="42"/>
                </a:cubicBezTo>
                <a:cubicBezTo>
                  <a:pt x="626" y="40"/>
                  <a:pt x="496" y="45"/>
                  <a:pt x="327" y="44"/>
                </a:cubicBezTo>
                <a:cubicBezTo>
                  <a:pt x="376" y="44"/>
                  <a:pt x="394" y="42"/>
                  <a:pt x="394" y="41"/>
                </a:cubicBezTo>
                <a:lnTo>
                  <a:pt x="347" y="41"/>
                </a:lnTo>
                <a:cubicBezTo>
                  <a:pt x="329" y="42"/>
                  <a:pt x="293" y="42"/>
                  <a:pt x="263" y="43"/>
                </a:cubicBezTo>
                <a:cubicBezTo>
                  <a:pt x="260" y="42"/>
                  <a:pt x="245" y="42"/>
                  <a:pt x="260" y="41"/>
                </a:cubicBezTo>
                <a:cubicBezTo>
                  <a:pt x="167" y="38"/>
                  <a:pt x="114" y="45"/>
                  <a:pt x="0" y="44"/>
                </a:cubicBezTo>
                <a:lnTo>
                  <a:pt x="138" y="39"/>
                </a:lnTo>
                <a:lnTo>
                  <a:pt x="104" y="37"/>
                </a:lnTo>
                <a:lnTo>
                  <a:pt x="165" y="35"/>
                </a:lnTo>
                <a:cubicBezTo>
                  <a:pt x="129" y="33"/>
                  <a:pt x="97" y="36"/>
                  <a:pt x="92" y="34"/>
                </a:cubicBezTo>
                <a:cubicBezTo>
                  <a:pt x="100" y="34"/>
                  <a:pt x="119" y="34"/>
                  <a:pt x="119" y="33"/>
                </a:cubicBezTo>
                <a:cubicBezTo>
                  <a:pt x="84" y="32"/>
                  <a:pt x="82" y="34"/>
                  <a:pt x="55" y="34"/>
                </a:cubicBezTo>
                <a:cubicBezTo>
                  <a:pt x="125" y="30"/>
                  <a:pt x="260" y="31"/>
                  <a:pt x="333" y="30"/>
                </a:cubicBezTo>
                <a:cubicBezTo>
                  <a:pt x="345" y="30"/>
                  <a:pt x="324" y="31"/>
                  <a:pt x="322" y="31"/>
                </a:cubicBezTo>
                <a:cubicBezTo>
                  <a:pt x="351" y="31"/>
                  <a:pt x="369" y="32"/>
                  <a:pt x="407" y="32"/>
                </a:cubicBezTo>
                <a:cubicBezTo>
                  <a:pt x="430" y="30"/>
                  <a:pt x="389" y="30"/>
                  <a:pt x="371" y="30"/>
                </a:cubicBezTo>
                <a:cubicBezTo>
                  <a:pt x="373" y="29"/>
                  <a:pt x="382" y="29"/>
                  <a:pt x="403" y="29"/>
                </a:cubicBezTo>
                <a:cubicBezTo>
                  <a:pt x="408" y="31"/>
                  <a:pt x="516" y="30"/>
                  <a:pt x="543" y="32"/>
                </a:cubicBezTo>
                <a:cubicBezTo>
                  <a:pt x="653" y="32"/>
                  <a:pt x="525" y="27"/>
                  <a:pt x="633" y="28"/>
                </a:cubicBezTo>
                <a:lnTo>
                  <a:pt x="665" y="30"/>
                </a:lnTo>
                <a:cubicBezTo>
                  <a:pt x="727" y="29"/>
                  <a:pt x="808" y="27"/>
                  <a:pt x="878" y="28"/>
                </a:cubicBezTo>
                <a:lnTo>
                  <a:pt x="864" y="28"/>
                </a:lnTo>
                <a:cubicBezTo>
                  <a:pt x="854" y="29"/>
                  <a:pt x="870" y="29"/>
                  <a:pt x="877" y="30"/>
                </a:cubicBezTo>
                <a:cubicBezTo>
                  <a:pt x="931" y="31"/>
                  <a:pt x="979" y="28"/>
                  <a:pt x="1011" y="30"/>
                </a:cubicBezTo>
                <a:cubicBezTo>
                  <a:pt x="1072" y="28"/>
                  <a:pt x="1173" y="26"/>
                  <a:pt x="1243" y="25"/>
                </a:cubicBezTo>
                <a:cubicBezTo>
                  <a:pt x="1262" y="28"/>
                  <a:pt x="1152" y="28"/>
                  <a:pt x="1123" y="30"/>
                </a:cubicBezTo>
                <a:lnTo>
                  <a:pt x="1187" y="30"/>
                </a:lnTo>
                <a:cubicBezTo>
                  <a:pt x="1147" y="30"/>
                  <a:pt x="1132" y="31"/>
                  <a:pt x="1108" y="32"/>
                </a:cubicBezTo>
                <a:cubicBezTo>
                  <a:pt x="1164" y="33"/>
                  <a:pt x="1182" y="30"/>
                  <a:pt x="1235" y="30"/>
                </a:cubicBezTo>
                <a:cubicBezTo>
                  <a:pt x="1231" y="30"/>
                  <a:pt x="1238" y="31"/>
                  <a:pt x="1262" y="31"/>
                </a:cubicBezTo>
                <a:lnTo>
                  <a:pt x="1269" y="29"/>
                </a:lnTo>
                <a:cubicBezTo>
                  <a:pt x="1269" y="29"/>
                  <a:pt x="1272" y="29"/>
                  <a:pt x="1280" y="29"/>
                </a:cubicBezTo>
                <a:lnTo>
                  <a:pt x="1373" y="28"/>
                </a:lnTo>
                <a:cubicBezTo>
                  <a:pt x="1353" y="27"/>
                  <a:pt x="1352" y="26"/>
                  <a:pt x="1328" y="26"/>
                </a:cubicBezTo>
                <a:cubicBezTo>
                  <a:pt x="1337" y="27"/>
                  <a:pt x="1316" y="27"/>
                  <a:pt x="1292" y="27"/>
                </a:cubicBezTo>
                <a:cubicBezTo>
                  <a:pt x="1313" y="26"/>
                  <a:pt x="1269" y="26"/>
                  <a:pt x="1269" y="25"/>
                </a:cubicBezTo>
                <a:cubicBezTo>
                  <a:pt x="1318" y="25"/>
                  <a:pt x="1377" y="25"/>
                  <a:pt x="1409" y="24"/>
                </a:cubicBezTo>
                <a:lnTo>
                  <a:pt x="1419" y="26"/>
                </a:lnTo>
                <a:lnTo>
                  <a:pt x="1546" y="26"/>
                </a:lnTo>
                <a:lnTo>
                  <a:pt x="1536" y="27"/>
                </a:lnTo>
                <a:cubicBezTo>
                  <a:pt x="1591" y="27"/>
                  <a:pt x="1646" y="26"/>
                  <a:pt x="1695" y="28"/>
                </a:cubicBezTo>
                <a:cubicBezTo>
                  <a:pt x="1745" y="26"/>
                  <a:pt x="1807" y="24"/>
                  <a:pt x="1848" y="22"/>
                </a:cubicBezTo>
                <a:cubicBezTo>
                  <a:pt x="1869" y="20"/>
                  <a:pt x="1993" y="25"/>
                  <a:pt x="2049" y="21"/>
                </a:cubicBezTo>
                <a:cubicBezTo>
                  <a:pt x="2052" y="22"/>
                  <a:pt x="2010" y="23"/>
                  <a:pt x="1991" y="24"/>
                </a:cubicBezTo>
                <a:cubicBezTo>
                  <a:pt x="2028" y="24"/>
                  <a:pt x="2058" y="22"/>
                  <a:pt x="2070" y="24"/>
                </a:cubicBezTo>
                <a:cubicBezTo>
                  <a:pt x="1986" y="23"/>
                  <a:pt x="2074" y="26"/>
                  <a:pt x="2037" y="27"/>
                </a:cubicBezTo>
                <a:cubicBezTo>
                  <a:pt x="2076" y="27"/>
                  <a:pt x="2117" y="26"/>
                  <a:pt x="2136" y="25"/>
                </a:cubicBezTo>
                <a:cubicBezTo>
                  <a:pt x="2073" y="25"/>
                  <a:pt x="2158" y="22"/>
                  <a:pt x="2094" y="23"/>
                </a:cubicBezTo>
                <a:cubicBezTo>
                  <a:pt x="2144" y="21"/>
                  <a:pt x="2211" y="20"/>
                  <a:pt x="2270" y="21"/>
                </a:cubicBezTo>
                <a:cubicBezTo>
                  <a:pt x="2270" y="22"/>
                  <a:pt x="2277" y="22"/>
                  <a:pt x="2299" y="23"/>
                </a:cubicBezTo>
                <a:lnTo>
                  <a:pt x="2317" y="21"/>
                </a:lnTo>
                <a:cubicBezTo>
                  <a:pt x="2344" y="21"/>
                  <a:pt x="2263" y="23"/>
                  <a:pt x="2319" y="23"/>
                </a:cubicBezTo>
                <a:cubicBezTo>
                  <a:pt x="2376" y="21"/>
                  <a:pt x="2491" y="25"/>
                  <a:pt x="2516" y="20"/>
                </a:cubicBezTo>
                <a:cubicBezTo>
                  <a:pt x="2560" y="22"/>
                  <a:pt x="2433" y="22"/>
                  <a:pt x="2499" y="24"/>
                </a:cubicBezTo>
                <a:cubicBezTo>
                  <a:pt x="2461" y="26"/>
                  <a:pt x="2408" y="24"/>
                  <a:pt x="2396" y="26"/>
                </a:cubicBezTo>
                <a:cubicBezTo>
                  <a:pt x="2433" y="26"/>
                  <a:pt x="2409" y="28"/>
                  <a:pt x="2433" y="28"/>
                </a:cubicBezTo>
                <a:lnTo>
                  <a:pt x="2475" y="27"/>
                </a:lnTo>
                <a:lnTo>
                  <a:pt x="2466" y="27"/>
                </a:lnTo>
                <a:cubicBezTo>
                  <a:pt x="2536" y="24"/>
                  <a:pt x="2647" y="25"/>
                  <a:pt x="2737" y="25"/>
                </a:cubicBezTo>
                <a:cubicBezTo>
                  <a:pt x="2812" y="22"/>
                  <a:pt x="2865" y="19"/>
                  <a:pt x="2956" y="19"/>
                </a:cubicBezTo>
                <a:cubicBezTo>
                  <a:pt x="2929" y="20"/>
                  <a:pt x="3031" y="20"/>
                  <a:pt x="2974" y="23"/>
                </a:cubicBezTo>
                <a:cubicBezTo>
                  <a:pt x="3016" y="24"/>
                  <a:pt x="3058" y="22"/>
                  <a:pt x="3058" y="21"/>
                </a:cubicBezTo>
                <a:cubicBezTo>
                  <a:pt x="3021" y="21"/>
                  <a:pt x="3045" y="21"/>
                  <a:pt x="3014" y="21"/>
                </a:cubicBezTo>
                <a:cubicBezTo>
                  <a:pt x="3035" y="19"/>
                  <a:pt x="3084" y="19"/>
                  <a:pt x="3104" y="20"/>
                </a:cubicBezTo>
                <a:cubicBezTo>
                  <a:pt x="3094" y="20"/>
                  <a:pt x="3098" y="20"/>
                  <a:pt x="3096" y="21"/>
                </a:cubicBezTo>
                <a:cubicBezTo>
                  <a:pt x="3140" y="21"/>
                  <a:pt x="3117" y="19"/>
                  <a:pt x="3149" y="19"/>
                </a:cubicBezTo>
                <a:cubicBezTo>
                  <a:pt x="3159" y="20"/>
                  <a:pt x="3220" y="19"/>
                  <a:pt x="3249" y="20"/>
                </a:cubicBezTo>
                <a:lnTo>
                  <a:pt x="3291" y="17"/>
                </a:lnTo>
                <a:cubicBezTo>
                  <a:pt x="3268" y="19"/>
                  <a:pt x="3332" y="18"/>
                  <a:pt x="3338" y="19"/>
                </a:cubicBezTo>
                <a:cubicBezTo>
                  <a:pt x="3369" y="18"/>
                  <a:pt x="3394" y="16"/>
                  <a:pt x="3440" y="16"/>
                </a:cubicBezTo>
                <a:cubicBezTo>
                  <a:pt x="3421" y="17"/>
                  <a:pt x="3483" y="17"/>
                  <a:pt x="3483" y="19"/>
                </a:cubicBezTo>
                <a:cubicBezTo>
                  <a:pt x="3562" y="21"/>
                  <a:pt x="3614" y="14"/>
                  <a:pt x="3689" y="17"/>
                </a:cubicBezTo>
                <a:cubicBezTo>
                  <a:pt x="3687" y="17"/>
                  <a:pt x="3672" y="18"/>
                  <a:pt x="3694" y="19"/>
                </a:cubicBezTo>
                <a:cubicBezTo>
                  <a:pt x="3711" y="18"/>
                  <a:pt x="3741" y="18"/>
                  <a:pt x="3760" y="18"/>
                </a:cubicBezTo>
                <a:lnTo>
                  <a:pt x="3759" y="18"/>
                </a:lnTo>
                <a:lnTo>
                  <a:pt x="3760" y="18"/>
                </a:lnTo>
                <a:cubicBezTo>
                  <a:pt x="3769" y="18"/>
                  <a:pt x="3775" y="18"/>
                  <a:pt x="3775" y="17"/>
                </a:cubicBezTo>
                <a:cubicBezTo>
                  <a:pt x="3807" y="15"/>
                  <a:pt x="3823" y="14"/>
                  <a:pt x="3885" y="12"/>
                </a:cubicBezTo>
                <a:cubicBezTo>
                  <a:pt x="3881" y="10"/>
                  <a:pt x="3828" y="11"/>
                  <a:pt x="3805" y="12"/>
                </a:cubicBezTo>
                <a:lnTo>
                  <a:pt x="3786" y="14"/>
                </a:lnTo>
                <a:cubicBezTo>
                  <a:pt x="3767" y="11"/>
                  <a:pt x="3730" y="14"/>
                  <a:pt x="3715" y="13"/>
                </a:cubicBezTo>
                <a:cubicBezTo>
                  <a:pt x="3753" y="10"/>
                  <a:pt x="3860" y="11"/>
                  <a:pt x="3924" y="8"/>
                </a:cubicBezTo>
                <a:cubicBezTo>
                  <a:pt x="3885" y="6"/>
                  <a:pt x="3800" y="5"/>
                  <a:pt x="3725" y="6"/>
                </a:cubicBezTo>
                <a:lnTo>
                  <a:pt x="3758" y="7"/>
                </a:lnTo>
                <a:lnTo>
                  <a:pt x="3719" y="7"/>
                </a:lnTo>
                <a:lnTo>
                  <a:pt x="3757" y="9"/>
                </a:lnTo>
                <a:lnTo>
                  <a:pt x="3654" y="9"/>
                </a:lnTo>
                <a:cubicBezTo>
                  <a:pt x="3693" y="9"/>
                  <a:pt x="3709" y="12"/>
                  <a:pt x="3687" y="11"/>
                </a:cubicBezTo>
                <a:cubicBezTo>
                  <a:pt x="3643" y="10"/>
                  <a:pt x="3641" y="13"/>
                  <a:pt x="3608" y="13"/>
                </a:cubicBezTo>
                <a:cubicBezTo>
                  <a:pt x="3626" y="13"/>
                  <a:pt x="3650" y="13"/>
                  <a:pt x="3635" y="14"/>
                </a:cubicBezTo>
                <a:cubicBezTo>
                  <a:pt x="3569" y="12"/>
                  <a:pt x="3551" y="13"/>
                  <a:pt x="3492" y="11"/>
                </a:cubicBezTo>
                <a:cubicBezTo>
                  <a:pt x="3499" y="14"/>
                  <a:pt x="3417" y="11"/>
                  <a:pt x="3408" y="14"/>
                </a:cubicBezTo>
                <a:lnTo>
                  <a:pt x="3436" y="14"/>
                </a:lnTo>
                <a:lnTo>
                  <a:pt x="3377" y="16"/>
                </a:lnTo>
                <a:cubicBezTo>
                  <a:pt x="3323" y="14"/>
                  <a:pt x="3425" y="14"/>
                  <a:pt x="3343" y="12"/>
                </a:cubicBezTo>
                <a:cubicBezTo>
                  <a:pt x="3266" y="12"/>
                  <a:pt x="3268" y="15"/>
                  <a:pt x="3208" y="15"/>
                </a:cubicBezTo>
                <a:cubicBezTo>
                  <a:pt x="3228" y="14"/>
                  <a:pt x="3276" y="12"/>
                  <a:pt x="3324" y="12"/>
                </a:cubicBezTo>
                <a:lnTo>
                  <a:pt x="3295" y="11"/>
                </a:lnTo>
                <a:cubicBezTo>
                  <a:pt x="3310" y="10"/>
                  <a:pt x="3377" y="10"/>
                  <a:pt x="3410" y="10"/>
                </a:cubicBezTo>
                <a:cubicBezTo>
                  <a:pt x="3355" y="12"/>
                  <a:pt x="3436" y="11"/>
                  <a:pt x="3461" y="12"/>
                </a:cubicBezTo>
                <a:cubicBezTo>
                  <a:pt x="3466" y="10"/>
                  <a:pt x="3431" y="11"/>
                  <a:pt x="3472" y="9"/>
                </a:cubicBezTo>
                <a:cubicBezTo>
                  <a:pt x="3433" y="9"/>
                  <a:pt x="3427" y="9"/>
                  <a:pt x="3378" y="9"/>
                </a:cubicBezTo>
                <a:cubicBezTo>
                  <a:pt x="3485" y="9"/>
                  <a:pt x="3474" y="3"/>
                  <a:pt x="3568" y="4"/>
                </a:cubicBezTo>
                <a:cubicBezTo>
                  <a:pt x="3525" y="4"/>
                  <a:pt x="3584" y="6"/>
                  <a:pt x="3589" y="7"/>
                </a:cubicBezTo>
                <a:lnTo>
                  <a:pt x="3667" y="6"/>
                </a:lnTo>
                <a:lnTo>
                  <a:pt x="3652" y="4"/>
                </a:lnTo>
                <a:cubicBezTo>
                  <a:pt x="3707" y="3"/>
                  <a:pt x="3726" y="8"/>
                  <a:pt x="3789" y="5"/>
                </a:cubicBezTo>
                <a:cubicBezTo>
                  <a:pt x="3797" y="4"/>
                  <a:pt x="3733" y="4"/>
                  <a:pt x="3745" y="4"/>
                </a:cubicBezTo>
                <a:cubicBezTo>
                  <a:pt x="3831" y="3"/>
                  <a:pt x="3862" y="6"/>
                  <a:pt x="3939" y="8"/>
                </a:cubicBezTo>
                <a:cubicBezTo>
                  <a:pt x="3944" y="7"/>
                  <a:pt x="3943" y="6"/>
                  <a:pt x="3970" y="4"/>
                </a:cubicBezTo>
                <a:cubicBezTo>
                  <a:pt x="3961" y="6"/>
                  <a:pt x="3981" y="7"/>
                  <a:pt x="3951" y="8"/>
                </a:cubicBezTo>
                <a:cubicBezTo>
                  <a:pt x="3976" y="8"/>
                  <a:pt x="4007" y="7"/>
                  <a:pt x="4029" y="7"/>
                </a:cubicBezTo>
                <a:cubicBezTo>
                  <a:pt x="3976" y="6"/>
                  <a:pt x="4051" y="4"/>
                  <a:pt x="4061" y="4"/>
                </a:cubicBezTo>
                <a:cubicBezTo>
                  <a:pt x="4089" y="4"/>
                  <a:pt x="4053" y="5"/>
                  <a:pt x="4036" y="5"/>
                </a:cubicBezTo>
                <a:cubicBezTo>
                  <a:pt x="4058" y="6"/>
                  <a:pt x="4084" y="8"/>
                  <a:pt x="4097" y="6"/>
                </a:cubicBezTo>
                <a:cubicBezTo>
                  <a:pt x="4098" y="7"/>
                  <a:pt x="4035" y="10"/>
                  <a:pt x="3994" y="11"/>
                </a:cubicBezTo>
                <a:lnTo>
                  <a:pt x="4021" y="11"/>
                </a:lnTo>
                <a:cubicBezTo>
                  <a:pt x="4002" y="12"/>
                  <a:pt x="3999" y="12"/>
                  <a:pt x="3971" y="11"/>
                </a:cubicBezTo>
                <a:cubicBezTo>
                  <a:pt x="3998" y="13"/>
                  <a:pt x="3995" y="14"/>
                  <a:pt x="3989" y="15"/>
                </a:cubicBezTo>
                <a:cubicBezTo>
                  <a:pt x="3986" y="15"/>
                  <a:pt x="3991" y="15"/>
                  <a:pt x="3988" y="15"/>
                </a:cubicBezTo>
                <a:cubicBezTo>
                  <a:pt x="3966" y="14"/>
                  <a:pt x="3949" y="15"/>
                  <a:pt x="3954" y="16"/>
                </a:cubicBezTo>
                <a:cubicBezTo>
                  <a:pt x="3934" y="18"/>
                  <a:pt x="3985" y="17"/>
                  <a:pt x="4000" y="18"/>
                </a:cubicBezTo>
                <a:lnTo>
                  <a:pt x="4033" y="18"/>
                </a:lnTo>
                <a:lnTo>
                  <a:pt x="4149" y="10"/>
                </a:lnTo>
                <a:cubicBezTo>
                  <a:pt x="4198" y="9"/>
                  <a:pt x="4220" y="11"/>
                  <a:pt x="4257" y="12"/>
                </a:cubicBezTo>
                <a:lnTo>
                  <a:pt x="4267" y="10"/>
                </a:lnTo>
                <a:cubicBezTo>
                  <a:pt x="4310" y="10"/>
                  <a:pt x="4351" y="11"/>
                  <a:pt x="4323" y="13"/>
                </a:cubicBezTo>
                <a:cubicBezTo>
                  <a:pt x="4322" y="13"/>
                  <a:pt x="4316" y="13"/>
                  <a:pt x="4307" y="13"/>
                </a:cubicBezTo>
                <a:cubicBezTo>
                  <a:pt x="4305" y="13"/>
                  <a:pt x="4303" y="13"/>
                  <a:pt x="4301" y="13"/>
                </a:cubicBezTo>
                <a:lnTo>
                  <a:pt x="4298" y="14"/>
                </a:lnTo>
                <a:lnTo>
                  <a:pt x="4376" y="12"/>
                </a:lnTo>
                <a:cubicBezTo>
                  <a:pt x="4298" y="15"/>
                  <a:pt x="4372" y="16"/>
                  <a:pt x="4359" y="19"/>
                </a:cubicBezTo>
                <a:lnTo>
                  <a:pt x="4438" y="18"/>
                </a:lnTo>
                <a:cubicBezTo>
                  <a:pt x="4390" y="17"/>
                  <a:pt x="4437" y="16"/>
                  <a:pt x="4454" y="16"/>
                </a:cubicBezTo>
                <a:cubicBezTo>
                  <a:pt x="4458" y="18"/>
                  <a:pt x="4517" y="16"/>
                  <a:pt x="4545" y="16"/>
                </a:cubicBezTo>
                <a:lnTo>
                  <a:pt x="4543" y="16"/>
                </a:lnTo>
                <a:cubicBezTo>
                  <a:pt x="4568" y="17"/>
                  <a:pt x="4613" y="17"/>
                  <a:pt x="4645" y="16"/>
                </a:cubicBezTo>
                <a:cubicBezTo>
                  <a:pt x="4643" y="16"/>
                  <a:pt x="4684" y="12"/>
                  <a:pt x="4704" y="10"/>
                </a:cubicBezTo>
                <a:cubicBezTo>
                  <a:pt x="4649" y="10"/>
                  <a:pt x="4682" y="9"/>
                  <a:pt x="4677" y="8"/>
                </a:cubicBezTo>
                <a:cubicBezTo>
                  <a:pt x="4683" y="8"/>
                  <a:pt x="4693" y="8"/>
                  <a:pt x="4694" y="8"/>
                </a:cubicBezTo>
                <a:cubicBezTo>
                  <a:pt x="4702" y="7"/>
                  <a:pt x="4684" y="7"/>
                  <a:pt x="4682" y="6"/>
                </a:cubicBezTo>
                <a:cubicBezTo>
                  <a:pt x="4624" y="7"/>
                  <a:pt x="4564" y="8"/>
                  <a:pt x="4541" y="10"/>
                </a:cubicBezTo>
                <a:cubicBezTo>
                  <a:pt x="4558" y="12"/>
                  <a:pt x="4571" y="9"/>
                  <a:pt x="4591" y="10"/>
                </a:cubicBezTo>
                <a:cubicBezTo>
                  <a:pt x="4562" y="12"/>
                  <a:pt x="4525" y="11"/>
                  <a:pt x="4477" y="11"/>
                </a:cubicBezTo>
                <a:lnTo>
                  <a:pt x="4461" y="10"/>
                </a:lnTo>
                <a:lnTo>
                  <a:pt x="4412" y="11"/>
                </a:lnTo>
                <a:cubicBezTo>
                  <a:pt x="4432" y="10"/>
                  <a:pt x="4420" y="8"/>
                  <a:pt x="4471" y="8"/>
                </a:cubicBezTo>
                <a:cubicBezTo>
                  <a:pt x="4465" y="6"/>
                  <a:pt x="4421" y="8"/>
                  <a:pt x="4389" y="8"/>
                </a:cubicBezTo>
                <a:lnTo>
                  <a:pt x="4373" y="10"/>
                </a:lnTo>
                <a:cubicBezTo>
                  <a:pt x="4380" y="9"/>
                  <a:pt x="4313" y="9"/>
                  <a:pt x="4360" y="7"/>
                </a:cubicBezTo>
                <a:lnTo>
                  <a:pt x="4438" y="5"/>
                </a:lnTo>
                <a:lnTo>
                  <a:pt x="4416" y="4"/>
                </a:lnTo>
                <a:lnTo>
                  <a:pt x="4481" y="4"/>
                </a:lnTo>
                <a:lnTo>
                  <a:pt x="4466" y="4"/>
                </a:lnTo>
                <a:cubicBezTo>
                  <a:pt x="4571" y="4"/>
                  <a:pt x="4497" y="8"/>
                  <a:pt x="4603" y="6"/>
                </a:cubicBezTo>
                <a:cubicBezTo>
                  <a:pt x="4636" y="4"/>
                  <a:pt x="4671" y="4"/>
                  <a:pt x="4736" y="4"/>
                </a:cubicBezTo>
                <a:cubicBezTo>
                  <a:pt x="4689" y="4"/>
                  <a:pt x="4731" y="5"/>
                  <a:pt x="4714" y="7"/>
                </a:cubicBezTo>
                <a:cubicBezTo>
                  <a:pt x="4761" y="8"/>
                  <a:pt x="4777" y="6"/>
                  <a:pt x="4802" y="4"/>
                </a:cubicBezTo>
                <a:cubicBezTo>
                  <a:pt x="4814" y="6"/>
                  <a:pt x="4823" y="7"/>
                  <a:pt x="4780" y="7"/>
                </a:cubicBezTo>
                <a:cubicBezTo>
                  <a:pt x="4775" y="10"/>
                  <a:pt x="4837" y="6"/>
                  <a:pt x="4840" y="9"/>
                </a:cubicBezTo>
                <a:cubicBezTo>
                  <a:pt x="4982" y="9"/>
                  <a:pt x="4954" y="0"/>
                  <a:pt x="5119" y="4"/>
                </a:cubicBezTo>
                <a:lnTo>
                  <a:pt x="5113" y="4"/>
                </a:lnTo>
                <a:cubicBezTo>
                  <a:pt x="5218" y="4"/>
                  <a:pt x="5279" y="4"/>
                  <a:pt x="5376" y="4"/>
                </a:cubicBezTo>
                <a:lnTo>
                  <a:pt x="5452" y="6"/>
                </a:lnTo>
                <a:cubicBezTo>
                  <a:pt x="5435" y="6"/>
                  <a:pt x="5389" y="9"/>
                  <a:pt x="5411" y="10"/>
                </a:cubicBezTo>
                <a:cubicBezTo>
                  <a:pt x="5373" y="7"/>
                  <a:pt x="5334" y="8"/>
                  <a:pt x="5294" y="7"/>
                </a:cubicBezTo>
                <a:cubicBezTo>
                  <a:pt x="5290" y="7"/>
                  <a:pt x="5306" y="8"/>
                  <a:pt x="5313" y="9"/>
                </a:cubicBezTo>
                <a:cubicBezTo>
                  <a:pt x="5289" y="9"/>
                  <a:pt x="5277" y="7"/>
                  <a:pt x="5245" y="8"/>
                </a:cubicBezTo>
                <a:cubicBezTo>
                  <a:pt x="5246" y="8"/>
                  <a:pt x="5281" y="9"/>
                  <a:pt x="5255" y="9"/>
                </a:cubicBezTo>
                <a:lnTo>
                  <a:pt x="5211" y="8"/>
                </a:lnTo>
                <a:cubicBezTo>
                  <a:pt x="5153" y="9"/>
                  <a:pt x="5183" y="12"/>
                  <a:pt x="5114" y="11"/>
                </a:cubicBezTo>
                <a:cubicBezTo>
                  <a:pt x="5127" y="10"/>
                  <a:pt x="5153" y="7"/>
                  <a:pt x="5180" y="7"/>
                </a:cubicBezTo>
                <a:cubicBezTo>
                  <a:pt x="5148" y="6"/>
                  <a:pt x="5221" y="6"/>
                  <a:pt x="5193" y="5"/>
                </a:cubicBezTo>
                <a:cubicBezTo>
                  <a:pt x="5148" y="7"/>
                  <a:pt x="5126" y="5"/>
                  <a:pt x="5066" y="7"/>
                </a:cubicBezTo>
                <a:cubicBezTo>
                  <a:pt x="5073" y="7"/>
                  <a:pt x="5075" y="6"/>
                  <a:pt x="5090" y="6"/>
                </a:cubicBezTo>
                <a:lnTo>
                  <a:pt x="5003" y="5"/>
                </a:lnTo>
                <a:cubicBezTo>
                  <a:pt x="5024" y="6"/>
                  <a:pt x="4931" y="7"/>
                  <a:pt x="4939" y="9"/>
                </a:cubicBezTo>
                <a:cubicBezTo>
                  <a:pt x="5032" y="10"/>
                  <a:pt x="5005" y="8"/>
                  <a:pt x="5110" y="9"/>
                </a:cubicBezTo>
                <a:cubicBezTo>
                  <a:pt x="5080" y="10"/>
                  <a:pt x="5042" y="12"/>
                  <a:pt x="5024" y="14"/>
                </a:cubicBezTo>
                <a:cubicBezTo>
                  <a:pt x="5023" y="14"/>
                  <a:pt x="5021" y="14"/>
                  <a:pt x="5018" y="14"/>
                </a:cubicBezTo>
                <a:cubicBezTo>
                  <a:pt x="5002" y="16"/>
                  <a:pt x="5018" y="17"/>
                  <a:pt x="5018" y="21"/>
                </a:cubicBezTo>
                <a:cubicBezTo>
                  <a:pt x="5066" y="18"/>
                  <a:pt x="5098" y="20"/>
                  <a:pt x="5155" y="19"/>
                </a:cubicBezTo>
                <a:cubicBezTo>
                  <a:pt x="5166" y="16"/>
                  <a:pt x="5122" y="16"/>
                  <a:pt x="5094" y="16"/>
                </a:cubicBezTo>
                <a:lnTo>
                  <a:pt x="5144" y="15"/>
                </a:lnTo>
                <a:lnTo>
                  <a:pt x="5134" y="16"/>
                </a:lnTo>
                <a:lnTo>
                  <a:pt x="5261" y="17"/>
                </a:lnTo>
                <a:cubicBezTo>
                  <a:pt x="5237" y="17"/>
                  <a:pt x="5229" y="18"/>
                  <a:pt x="5216" y="19"/>
                </a:cubicBezTo>
                <a:cubicBezTo>
                  <a:pt x="5233" y="19"/>
                  <a:pt x="5249" y="19"/>
                  <a:pt x="5266" y="20"/>
                </a:cubicBezTo>
                <a:cubicBezTo>
                  <a:pt x="5262" y="18"/>
                  <a:pt x="5265" y="17"/>
                  <a:pt x="5281" y="17"/>
                </a:cubicBezTo>
                <a:cubicBezTo>
                  <a:pt x="5362" y="17"/>
                  <a:pt x="5408" y="19"/>
                  <a:pt x="5438" y="21"/>
                </a:cubicBezTo>
                <a:lnTo>
                  <a:pt x="5447" y="21"/>
                </a:lnTo>
                <a:cubicBezTo>
                  <a:pt x="5434" y="19"/>
                  <a:pt x="5505" y="17"/>
                  <a:pt x="5531" y="15"/>
                </a:cubicBezTo>
                <a:cubicBezTo>
                  <a:pt x="5530" y="17"/>
                  <a:pt x="5573" y="16"/>
                  <a:pt x="5596" y="17"/>
                </a:cubicBezTo>
                <a:cubicBezTo>
                  <a:pt x="5609" y="15"/>
                  <a:pt x="5592" y="12"/>
                  <a:pt x="5564" y="10"/>
                </a:cubicBezTo>
                <a:cubicBezTo>
                  <a:pt x="5508" y="12"/>
                  <a:pt x="5533" y="12"/>
                  <a:pt x="5507" y="15"/>
                </a:cubicBezTo>
                <a:lnTo>
                  <a:pt x="5418" y="17"/>
                </a:lnTo>
                <a:lnTo>
                  <a:pt x="5438" y="15"/>
                </a:lnTo>
                <a:cubicBezTo>
                  <a:pt x="5394" y="15"/>
                  <a:pt x="5351" y="17"/>
                  <a:pt x="5354" y="15"/>
                </a:cubicBezTo>
                <a:cubicBezTo>
                  <a:pt x="5378" y="13"/>
                  <a:pt x="5416" y="14"/>
                  <a:pt x="5439" y="12"/>
                </a:cubicBezTo>
                <a:lnTo>
                  <a:pt x="5410" y="11"/>
                </a:lnTo>
                <a:cubicBezTo>
                  <a:pt x="5462" y="9"/>
                  <a:pt x="5437" y="14"/>
                  <a:pt x="5499" y="12"/>
                </a:cubicBezTo>
                <a:cubicBezTo>
                  <a:pt x="5476" y="10"/>
                  <a:pt x="5505" y="12"/>
                  <a:pt x="5532" y="10"/>
                </a:cubicBezTo>
                <a:cubicBezTo>
                  <a:pt x="5510" y="9"/>
                  <a:pt x="5422" y="11"/>
                  <a:pt x="5440" y="7"/>
                </a:cubicBezTo>
                <a:cubicBezTo>
                  <a:pt x="5473" y="6"/>
                  <a:pt x="5550" y="12"/>
                  <a:pt x="5593" y="8"/>
                </a:cubicBezTo>
                <a:lnTo>
                  <a:pt x="5590" y="8"/>
                </a:lnTo>
                <a:cubicBezTo>
                  <a:pt x="5654" y="9"/>
                  <a:pt x="5676" y="7"/>
                  <a:pt x="5700" y="5"/>
                </a:cubicBezTo>
                <a:cubicBezTo>
                  <a:pt x="5727" y="7"/>
                  <a:pt x="5764" y="5"/>
                  <a:pt x="5793" y="5"/>
                </a:cubicBezTo>
                <a:lnTo>
                  <a:pt x="5793" y="6"/>
                </a:lnTo>
                <a:lnTo>
                  <a:pt x="5834" y="5"/>
                </a:lnTo>
                <a:cubicBezTo>
                  <a:pt x="5814" y="7"/>
                  <a:pt x="5786" y="5"/>
                  <a:pt x="5750" y="6"/>
                </a:cubicBezTo>
                <a:lnTo>
                  <a:pt x="5755" y="8"/>
                </a:lnTo>
                <a:cubicBezTo>
                  <a:pt x="5714" y="5"/>
                  <a:pt x="5686" y="9"/>
                  <a:pt x="5655" y="10"/>
                </a:cubicBezTo>
                <a:cubicBezTo>
                  <a:pt x="5701" y="9"/>
                  <a:pt x="5785" y="11"/>
                  <a:pt x="5796" y="7"/>
                </a:cubicBezTo>
                <a:lnTo>
                  <a:pt x="5824" y="9"/>
                </a:lnTo>
                <a:lnTo>
                  <a:pt x="5838" y="8"/>
                </a:lnTo>
                <a:cubicBezTo>
                  <a:pt x="5859" y="10"/>
                  <a:pt x="5838" y="12"/>
                  <a:pt x="5796" y="13"/>
                </a:cubicBezTo>
                <a:cubicBezTo>
                  <a:pt x="5789" y="12"/>
                  <a:pt x="5786" y="12"/>
                  <a:pt x="5788" y="11"/>
                </a:cubicBezTo>
                <a:cubicBezTo>
                  <a:pt x="5769" y="12"/>
                  <a:pt x="5751" y="14"/>
                  <a:pt x="5705" y="13"/>
                </a:cubicBezTo>
                <a:lnTo>
                  <a:pt x="5730" y="12"/>
                </a:lnTo>
                <a:cubicBezTo>
                  <a:pt x="5672" y="12"/>
                  <a:pt x="5619" y="13"/>
                  <a:pt x="5600" y="15"/>
                </a:cubicBezTo>
                <a:cubicBezTo>
                  <a:pt x="5683" y="16"/>
                  <a:pt x="5765" y="16"/>
                  <a:pt x="5843" y="16"/>
                </a:cubicBezTo>
                <a:cubicBezTo>
                  <a:pt x="5866" y="11"/>
                  <a:pt x="5893" y="9"/>
                  <a:pt x="5905" y="5"/>
                </a:cubicBezTo>
                <a:cubicBezTo>
                  <a:pt x="5957" y="4"/>
                  <a:pt x="6029" y="4"/>
                  <a:pt x="6074" y="5"/>
                </a:cubicBezTo>
                <a:lnTo>
                  <a:pt x="6070" y="6"/>
                </a:lnTo>
                <a:cubicBezTo>
                  <a:pt x="6092" y="6"/>
                  <a:pt x="6113" y="6"/>
                  <a:pt x="6130" y="6"/>
                </a:cubicBezTo>
                <a:cubicBezTo>
                  <a:pt x="6153" y="7"/>
                  <a:pt x="6114" y="8"/>
                  <a:pt x="6130" y="8"/>
                </a:cubicBezTo>
                <a:lnTo>
                  <a:pt x="6205" y="7"/>
                </a:lnTo>
                <a:cubicBezTo>
                  <a:pt x="6201" y="9"/>
                  <a:pt x="6137" y="9"/>
                  <a:pt x="6107" y="9"/>
                </a:cubicBezTo>
                <a:cubicBezTo>
                  <a:pt x="6113" y="9"/>
                  <a:pt x="6124" y="8"/>
                  <a:pt x="6121" y="8"/>
                </a:cubicBezTo>
                <a:cubicBezTo>
                  <a:pt x="6086" y="7"/>
                  <a:pt x="6021" y="11"/>
                  <a:pt x="6006" y="8"/>
                </a:cubicBezTo>
                <a:cubicBezTo>
                  <a:pt x="5989" y="8"/>
                  <a:pt x="6040" y="6"/>
                  <a:pt x="5983" y="6"/>
                </a:cubicBezTo>
                <a:cubicBezTo>
                  <a:pt x="5944" y="5"/>
                  <a:pt x="5931" y="7"/>
                  <a:pt x="5927" y="8"/>
                </a:cubicBezTo>
                <a:cubicBezTo>
                  <a:pt x="5927" y="9"/>
                  <a:pt x="5988" y="9"/>
                  <a:pt x="5967" y="11"/>
                </a:cubicBezTo>
                <a:cubicBezTo>
                  <a:pt x="5997" y="11"/>
                  <a:pt x="6009" y="9"/>
                  <a:pt x="6047" y="10"/>
                </a:cubicBezTo>
                <a:cubicBezTo>
                  <a:pt x="6017" y="10"/>
                  <a:pt x="5977" y="12"/>
                  <a:pt x="5961" y="11"/>
                </a:cubicBezTo>
                <a:cubicBezTo>
                  <a:pt x="5902" y="13"/>
                  <a:pt x="5911" y="18"/>
                  <a:pt x="5938" y="18"/>
                </a:cubicBezTo>
                <a:cubicBezTo>
                  <a:pt x="5932" y="16"/>
                  <a:pt x="6046" y="16"/>
                  <a:pt x="5969" y="14"/>
                </a:cubicBezTo>
                <a:cubicBezTo>
                  <a:pt x="6003" y="12"/>
                  <a:pt x="6067" y="12"/>
                  <a:pt x="6112" y="11"/>
                </a:cubicBezTo>
                <a:lnTo>
                  <a:pt x="6110" y="11"/>
                </a:lnTo>
                <a:lnTo>
                  <a:pt x="6166" y="11"/>
                </a:lnTo>
                <a:cubicBezTo>
                  <a:pt x="6158" y="11"/>
                  <a:pt x="6141" y="12"/>
                  <a:pt x="6141" y="13"/>
                </a:cubicBezTo>
                <a:lnTo>
                  <a:pt x="6218" y="10"/>
                </a:lnTo>
                <a:cubicBezTo>
                  <a:pt x="6175" y="12"/>
                  <a:pt x="6246" y="11"/>
                  <a:pt x="6266" y="12"/>
                </a:cubicBezTo>
                <a:cubicBezTo>
                  <a:pt x="6274" y="11"/>
                  <a:pt x="6304" y="10"/>
                  <a:pt x="6275" y="9"/>
                </a:cubicBezTo>
                <a:cubicBezTo>
                  <a:pt x="6242" y="7"/>
                  <a:pt x="6256" y="9"/>
                  <a:pt x="6226" y="10"/>
                </a:cubicBezTo>
                <a:lnTo>
                  <a:pt x="6269" y="7"/>
                </a:lnTo>
                <a:lnTo>
                  <a:pt x="6272" y="7"/>
                </a:lnTo>
                <a:lnTo>
                  <a:pt x="6298" y="5"/>
                </a:lnTo>
                <a:cubicBezTo>
                  <a:pt x="6355" y="5"/>
                  <a:pt x="6272" y="10"/>
                  <a:pt x="6346" y="8"/>
                </a:cubicBezTo>
                <a:lnTo>
                  <a:pt x="6337" y="5"/>
                </a:lnTo>
                <a:cubicBezTo>
                  <a:pt x="6422" y="6"/>
                  <a:pt x="6532" y="9"/>
                  <a:pt x="6592" y="8"/>
                </a:cubicBezTo>
                <a:cubicBezTo>
                  <a:pt x="6575" y="9"/>
                  <a:pt x="6568" y="12"/>
                  <a:pt x="6591" y="14"/>
                </a:cubicBezTo>
                <a:cubicBezTo>
                  <a:pt x="6565" y="13"/>
                  <a:pt x="6513" y="13"/>
                  <a:pt x="6475" y="13"/>
                </a:cubicBezTo>
                <a:cubicBezTo>
                  <a:pt x="6468" y="13"/>
                  <a:pt x="6522" y="10"/>
                  <a:pt x="6563" y="11"/>
                </a:cubicBezTo>
                <a:cubicBezTo>
                  <a:pt x="6543" y="6"/>
                  <a:pt x="6461" y="13"/>
                  <a:pt x="6456" y="9"/>
                </a:cubicBezTo>
                <a:cubicBezTo>
                  <a:pt x="6352" y="7"/>
                  <a:pt x="6379" y="13"/>
                  <a:pt x="6291" y="10"/>
                </a:cubicBezTo>
                <a:cubicBezTo>
                  <a:pt x="6290" y="12"/>
                  <a:pt x="6266" y="11"/>
                  <a:pt x="6261" y="13"/>
                </a:cubicBezTo>
                <a:cubicBezTo>
                  <a:pt x="6287" y="17"/>
                  <a:pt x="6379" y="13"/>
                  <a:pt x="6436" y="14"/>
                </a:cubicBezTo>
                <a:cubicBezTo>
                  <a:pt x="6430" y="15"/>
                  <a:pt x="6419" y="15"/>
                  <a:pt x="6417" y="15"/>
                </a:cubicBezTo>
                <a:cubicBezTo>
                  <a:pt x="6457" y="16"/>
                  <a:pt x="6474" y="15"/>
                  <a:pt x="6503" y="15"/>
                </a:cubicBezTo>
                <a:lnTo>
                  <a:pt x="6499" y="14"/>
                </a:lnTo>
                <a:cubicBezTo>
                  <a:pt x="6549" y="12"/>
                  <a:pt x="6530" y="16"/>
                  <a:pt x="6559" y="17"/>
                </a:cubicBezTo>
                <a:cubicBezTo>
                  <a:pt x="6570" y="17"/>
                  <a:pt x="6611" y="17"/>
                  <a:pt x="6604" y="16"/>
                </a:cubicBezTo>
                <a:lnTo>
                  <a:pt x="6657" y="18"/>
                </a:lnTo>
                <a:lnTo>
                  <a:pt x="6655" y="16"/>
                </a:lnTo>
                <a:cubicBezTo>
                  <a:pt x="6685" y="15"/>
                  <a:pt x="6691" y="17"/>
                  <a:pt x="6718" y="16"/>
                </a:cubicBezTo>
                <a:lnTo>
                  <a:pt x="6719" y="14"/>
                </a:lnTo>
                <a:lnTo>
                  <a:pt x="6645" y="13"/>
                </a:lnTo>
                <a:cubicBezTo>
                  <a:pt x="6683" y="12"/>
                  <a:pt x="6656" y="11"/>
                  <a:pt x="6697" y="10"/>
                </a:cubicBezTo>
                <a:cubicBezTo>
                  <a:pt x="6651" y="13"/>
                  <a:pt x="6730" y="12"/>
                  <a:pt x="6734" y="13"/>
                </a:cubicBezTo>
                <a:lnTo>
                  <a:pt x="6765" y="12"/>
                </a:lnTo>
                <a:lnTo>
                  <a:pt x="6757" y="13"/>
                </a:lnTo>
                <a:cubicBezTo>
                  <a:pt x="6781" y="14"/>
                  <a:pt x="6785" y="12"/>
                  <a:pt x="6813" y="12"/>
                </a:cubicBezTo>
                <a:cubicBezTo>
                  <a:pt x="6780" y="11"/>
                  <a:pt x="6759" y="10"/>
                  <a:pt x="6717" y="11"/>
                </a:cubicBezTo>
                <a:cubicBezTo>
                  <a:pt x="6747" y="10"/>
                  <a:pt x="6808" y="9"/>
                  <a:pt x="6822" y="9"/>
                </a:cubicBezTo>
                <a:cubicBezTo>
                  <a:pt x="6854" y="8"/>
                  <a:pt x="6877" y="10"/>
                  <a:pt x="6907" y="10"/>
                </a:cubicBezTo>
                <a:cubicBezTo>
                  <a:pt x="6849" y="11"/>
                  <a:pt x="6927" y="16"/>
                  <a:pt x="6812" y="15"/>
                </a:cubicBezTo>
                <a:cubicBezTo>
                  <a:pt x="6814" y="14"/>
                  <a:pt x="6823" y="14"/>
                  <a:pt x="6827" y="15"/>
                </a:cubicBezTo>
                <a:cubicBezTo>
                  <a:pt x="6811" y="12"/>
                  <a:pt x="6758" y="15"/>
                  <a:pt x="6733" y="16"/>
                </a:cubicBezTo>
                <a:cubicBezTo>
                  <a:pt x="6739" y="17"/>
                  <a:pt x="6713" y="18"/>
                  <a:pt x="6757" y="18"/>
                </a:cubicBezTo>
                <a:cubicBezTo>
                  <a:pt x="6743" y="17"/>
                  <a:pt x="6795" y="15"/>
                  <a:pt x="6837" y="16"/>
                </a:cubicBezTo>
                <a:lnTo>
                  <a:pt x="6829" y="20"/>
                </a:lnTo>
                <a:lnTo>
                  <a:pt x="6891" y="20"/>
                </a:lnTo>
                <a:lnTo>
                  <a:pt x="6885" y="20"/>
                </a:lnTo>
                <a:cubicBezTo>
                  <a:pt x="6908" y="23"/>
                  <a:pt x="6950" y="20"/>
                  <a:pt x="6992" y="21"/>
                </a:cubicBezTo>
                <a:cubicBezTo>
                  <a:pt x="7023" y="20"/>
                  <a:pt x="7140" y="22"/>
                  <a:pt x="7089" y="18"/>
                </a:cubicBezTo>
                <a:cubicBezTo>
                  <a:pt x="7127" y="20"/>
                  <a:pt x="7160" y="18"/>
                  <a:pt x="7202" y="17"/>
                </a:cubicBezTo>
                <a:lnTo>
                  <a:pt x="7150" y="16"/>
                </a:lnTo>
                <a:cubicBezTo>
                  <a:pt x="7211" y="14"/>
                  <a:pt x="7194" y="15"/>
                  <a:pt x="7242" y="11"/>
                </a:cubicBezTo>
                <a:cubicBezTo>
                  <a:pt x="7247" y="12"/>
                  <a:pt x="7258" y="13"/>
                  <a:pt x="7248" y="14"/>
                </a:cubicBezTo>
                <a:cubicBezTo>
                  <a:pt x="7330" y="14"/>
                  <a:pt x="7447" y="16"/>
                  <a:pt x="7495" y="13"/>
                </a:cubicBezTo>
                <a:cubicBezTo>
                  <a:pt x="7552" y="14"/>
                  <a:pt x="7561" y="18"/>
                  <a:pt x="7642" y="16"/>
                </a:cubicBezTo>
                <a:cubicBezTo>
                  <a:pt x="7659" y="16"/>
                  <a:pt x="7629" y="13"/>
                  <a:pt x="7682" y="14"/>
                </a:cubicBezTo>
                <a:cubicBezTo>
                  <a:pt x="7686" y="15"/>
                  <a:pt x="7631" y="17"/>
                  <a:pt x="7690" y="17"/>
                </a:cubicBezTo>
                <a:cubicBezTo>
                  <a:pt x="7733" y="14"/>
                  <a:pt x="7790" y="19"/>
                  <a:pt x="7845" y="17"/>
                </a:cubicBezTo>
                <a:cubicBezTo>
                  <a:pt x="7875" y="18"/>
                  <a:pt x="7925" y="18"/>
                  <a:pt x="7915" y="20"/>
                </a:cubicBezTo>
                <a:cubicBezTo>
                  <a:pt x="7868" y="19"/>
                  <a:pt x="7803" y="19"/>
                  <a:pt x="7793" y="20"/>
                </a:cubicBezTo>
                <a:cubicBezTo>
                  <a:pt x="7799" y="19"/>
                  <a:pt x="7760" y="19"/>
                  <a:pt x="7794" y="18"/>
                </a:cubicBezTo>
                <a:cubicBezTo>
                  <a:pt x="7724" y="16"/>
                  <a:pt x="7749" y="19"/>
                  <a:pt x="7686" y="17"/>
                </a:cubicBezTo>
                <a:cubicBezTo>
                  <a:pt x="7682" y="18"/>
                  <a:pt x="7719" y="20"/>
                  <a:pt x="7732" y="19"/>
                </a:cubicBezTo>
                <a:cubicBezTo>
                  <a:pt x="7732" y="22"/>
                  <a:pt x="7608" y="20"/>
                  <a:pt x="7664" y="24"/>
                </a:cubicBezTo>
                <a:cubicBezTo>
                  <a:pt x="7731" y="24"/>
                  <a:pt x="7751" y="18"/>
                  <a:pt x="7809" y="22"/>
                </a:cubicBezTo>
                <a:cubicBezTo>
                  <a:pt x="7786" y="23"/>
                  <a:pt x="7749" y="22"/>
                  <a:pt x="7720" y="24"/>
                </a:cubicBezTo>
                <a:lnTo>
                  <a:pt x="7767" y="26"/>
                </a:lnTo>
                <a:lnTo>
                  <a:pt x="7802" y="24"/>
                </a:lnTo>
                <a:lnTo>
                  <a:pt x="7800" y="24"/>
                </a:lnTo>
                <a:cubicBezTo>
                  <a:pt x="7884" y="27"/>
                  <a:pt x="7878" y="22"/>
                  <a:pt x="7953" y="21"/>
                </a:cubicBezTo>
                <a:cubicBezTo>
                  <a:pt x="7910" y="19"/>
                  <a:pt x="7963" y="16"/>
                  <a:pt x="7930" y="15"/>
                </a:cubicBezTo>
                <a:cubicBezTo>
                  <a:pt x="7981" y="15"/>
                  <a:pt x="8018" y="15"/>
                  <a:pt x="8018" y="18"/>
                </a:cubicBezTo>
                <a:cubicBezTo>
                  <a:pt x="7924" y="20"/>
                  <a:pt x="8013" y="21"/>
                  <a:pt x="7926" y="23"/>
                </a:cubicBezTo>
                <a:cubicBezTo>
                  <a:pt x="7940" y="24"/>
                  <a:pt x="7905" y="27"/>
                  <a:pt x="7957" y="28"/>
                </a:cubicBezTo>
                <a:cubicBezTo>
                  <a:pt x="8015" y="26"/>
                  <a:pt x="7939" y="25"/>
                  <a:pt x="7998" y="25"/>
                </a:cubicBezTo>
                <a:cubicBezTo>
                  <a:pt x="8001" y="25"/>
                  <a:pt x="8005" y="25"/>
                  <a:pt x="8003" y="26"/>
                </a:cubicBezTo>
                <a:cubicBezTo>
                  <a:pt x="8029" y="24"/>
                  <a:pt x="8034" y="26"/>
                  <a:pt x="8066" y="25"/>
                </a:cubicBezTo>
                <a:lnTo>
                  <a:pt x="8059" y="25"/>
                </a:lnTo>
                <a:cubicBezTo>
                  <a:pt x="8099" y="27"/>
                  <a:pt x="8103" y="24"/>
                  <a:pt x="8137" y="26"/>
                </a:cubicBezTo>
                <a:cubicBezTo>
                  <a:pt x="8123" y="24"/>
                  <a:pt x="8160" y="24"/>
                  <a:pt x="8182" y="23"/>
                </a:cubicBezTo>
                <a:cubicBezTo>
                  <a:pt x="8147" y="22"/>
                  <a:pt x="8128" y="19"/>
                  <a:pt x="8059" y="19"/>
                </a:cubicBezTo>
                <a:cubicBezTo>
                  <a:pt x="8050" y="20"/>
                  <a:pt x="8055" y="21"/>
                  <a:pt x="8027" y="22"/>
                </a:cubicBezTo>
                <a:lnTo>
                  <a:pt x="8072" y="22"/>
                </a:lnTo>
                <a:lnTo>
                  <a:pt x="8046" y="23"/>
                </a:lnTo>
                <a:lnTo>
                  <a:pt x="8003" y="22"/>
                </a:lnTo>
                <a:cubicBezTo>
                  <a:pt x="8058" y="21"/>
                  <a:pt x="8033" y="19"/>
                  <a:pt x="8056" y="17"/>
                </a:cubicBezTo>
                <a:cubicBezTo>
                  <a:pt x="8106" y="18"/>
                  <a:pt x="8097" y="17"/>
                  <a:pt x="8128" y="18"/>
                </a:cubicBezTo>
                <a:cubicBezTo>
                  <a:pt x="8125" y="20"/>
                  <a:pt x="8225" y="23"/>
                  <a:pt x="8282" y="24"/>
                </a:cubicBezTo>
                <a:lnTo>
                  <a:pt x="8255" y="24"/>
                </a:lnTo>
                <a:cubicBezTo>
                  <a:pt x="8214" y="25"/>
                  <a:pt x="8284" y="26"/>
                  <a:pt x="8286" y="27"/>
                </a:cubicBezTo>
                <a:lnTo>
                  <a:pt x="8316" y="26"/>
                </a:lnTo>
                <a:cubicBezTo>
                  <a:pt x="8310" y="26"/>
                  <a:pt x="8302" y="27"/>
                  <a:pt x="8315" y="27"/>
                </a:cubicBezTo>
                <a:cubicBezTo>
                  <a:pt x="8357" y="27"/>
                  <a:pt x="8354" y="25"/>
                  <a:pt x="8395" y="24"/>
                </a:cubicBezTo>
                <a:cubicBezTo>
                  <a:pt x="8398" y="26"/>
                  <a:pt x="8364" y="27"/>
                  <a:pt x="8389" y="28"/>
                </a:cubicBezTo>
                <a:cubicBezTo>
                  <a:pt x="8398" y="30"/>
                  <a:pt x="8426" y="33"/>
                  <a:pt x="8481" y="32"/>
                </a:cubicBezTo>
                <a:cubicBezTo>
                  <a:pt x="8485" y="31"/>
                  <a:pt x="8499" y="31"/>
                  <a:pt x="8515" y="31"/>
                </a:cubicBezTo>
                <a:lnTo>
                  <a:pt x="8509" y="31"/>
                </a:lnTo>
                <a:lnTo>
                  <a:pt x="8545" y="33"/>
                </a:lnTo>
                <a:cubicBezTo>
                  <a:pt x="8514" y="35"/>
                  <a:pt x="8483" y="32"/>
                  <a:pt x="8452" y="34"/>
                </a:cubicBezTo>
                <a:lnTo>
                  <a:pt x="8449" y="36"/>
                </a:lnTo>
                <a:cubicBezTo>
                  <a:pt x="8425" y="36"/>
                  <a:pt x="8392" y="36"/>
                  <a:pt x="8377" y="37"/>
                </a:cubicBezTo>
                <a:cubicBezTo>
                  <a:pt x="8414" y="38"/>
                  <a:pt x="8422" y="37"/>
                  <a:pt x="8463" y="37"/>
                </a:cubicBezTo>
                <a:cubicBezTo>
                  <a:pt x="8469" y="39"/>
                  <a:pt x="8440" y="39"/>
                  <a:pt x="8435" y="39"/>
                </a:cubicBezTo>
                <a:lnTo>
                  <a:pt x="8441" y="38"/>
                </a:lnTo>
                <a:cubicBezTo>
                  <a:pt x="8392" y="36"/>
                  <a:pt x="8368" y="40"/>
                  <a:pt x="8307" y="39"/>
                </a:cubicBezTo>
                <a:cubicBezTo>
                  <a:pt x="8297" y="39"/>
                  <a:pt x="8303" y="39"/>
                  <a:pt x="8305" y="38"/>
                </a:cubicBezTo>
                <a:cubicBezTo>
                  <a:pt x="8256" y="40"/>
                  <a:pt x="8207" y="37"/>
                  <a:pt x="8159" y="39"/>
                </a:cubicBezTo>
                <a:lnTo>
                  <a:pt x="8175" y="38"/>
                </a:lnTo>
                <a:lnTo>
                  <a:pt x="8013" y="42"/>
                </a:lnTo>
                <a:lnTo>
                  <a:pt x="8013" y="43"/>
                </a:lnTo>
                <a:cubicBezTo>
                  <a:pt x="8020" y="44"/>
                  <a:pt x="7996" y="44"/>
                  <a:pt x="7983" y="43"/>
                </a:cubicBezTo>
                <a:lnTo>
                  <a:pt x="7983" y="43"/>
                </a:lnTo>
                <a:lnTo>
                  <a:pt x="7895" y="45"/>
                </a:lnTo>
                <a:cubicBezTo>
                  <a:pt x="7903" y="46"/>
                  <a:pt x="7913" y="46"/>
                  <a:pt x="7925" y="47"/>
                </a:cubicBezTo>
                <a:cubicBezTo>
                  <a:pt x="7935" y="46"/>
                  <a:pt x="7994" y="47"/>
                  <a:pt x="7986" y="45"/>
                </a:cubicBezTo>
                <a:cubicBezTo>
                  <a:pt x="8013" y="46"/>
                  <a:pt x="8057" y="44"/>
                  <a:pt x="8077" y="45"/>
                </a:cubicBezTo>
                <a:cubicBezTo>
                  <a:pt x="8041" y="44"/>
                  <a:pt x="8102" y="43"/>
                  <a:pt x="8109" y="42"/>
                </a:cubicBezTo>
                <a:cubicBezTo>
                  <a:pt x="8121" y="44"/>
                  <a:pt x="8163" y="42"/>
                  <a:pt x="8158" y="44"/>
                </a:cubicBezTo>
                <a:cubicBezTo>
                  <a:pt x="8165" y="45"/>
                  <a:pt x="8140" y="43"/>
                  <a:pt x="8125" y="44"/>
                </a:cubicBezTo>
                <a:cubicBezTo>
                  <a:pt x="8086" y="46"/>
                  <a:pt x="8194" y="46"/>
                  <a:pt x="8147" y="47"/>
                </a:cubicBezTo>
                <a:cubicBezTo>
                  <a:pt x="8207" y="46"/>
                  <a:pt x="8287" y="47"/>
                  <a:pt x="8349" y="46"/>
                </a:cubicBezTo>
                <a:lnTo>
                  <a:pt x="8314" y="45"/>
                </a:lnTo>
                <a:cubicBezTo>
                  <a:pt x="8342" y="46"/>
                  <a:pt x="8408" y="46"/>
                  <a:pt x="8413" y="47"/>
                </a:cubicBezTo>
                <a:lnTo>
                  <a:pt x="8342" y="47"/>
                </a:lnTo>
                <a:cubicBezTo>
                  <a:pt x="8340" y="49"/>
                  <a:pt x="8405" y="47"/>
                  <a:pt x="8408" y="48"/>
                </a:cubicBezTo>
                <a:lnTo>
                  <a:pt x="8484" y="45"/>
                </a:lnTo>
                <a:lnTo>
                  <a:pt x="8451" y="45"/>
                </a:lnTo>
                <a:cubicBezTo>
                  <a:pt x="8472" y="44"/>
                  <a:pt x="8542" y="46"/>
                  <a:pt x="8594" y="47"/>
                </a:cubicBezTo>
                <a:cubicBezTo>
                  <a:pt x="8564" y="49"/>
                  <a:pt x="8516" y="46"/>
                  <a:pt x="8461" y="47"/>
                </a:cubicBezTo>
                <a:cubicBezTo>
                  <a:pt x="8421" y="48"/>
                  <a:pt x="8485" y="50"/>
                  <a:pt x="8448" y="50"/>
                </a:cubicBezTo>
                <a:cubicBezTo>
                  <a:pt x="8458" y="51"/>
                  <a:pt x="8482" y="51"/>
                  <a:pt x="8494" y="50"/>
                </a:cubicBezTo>
                <a:lnTo>
                  <a:pt x="8509" y="51"/>
                </a:lnTo>
                <a:cubicBezTo>
                  <a:pt x="8475" y="53"/>
                  <a:pt x="8400" y="52"/>
                  <a:pt x="8350" y="54"/>
                </a:cubicBezTo>
                <a:cubicBezTo>
                  <a:pt x="8355" y="54"/>
                  <a:pt x="8359" y="54"/>
                  <a:pt x="8360" y="54"/>
                </a:cubicBezTo>
                <a:cubicBezTo>
                  <a:pt x="8321" y="52"/>
                  <a:pt x="8282" y="52"/>
                  <a:pt x="8245" y="52"/>
                </a:cubicBezTo>
                <a:cubicBezTo>
                  <a:pt x="8265" y="53"/>
                  <a:pt x="8273" y="53"/>
                  <a:pt x="8284" y="53"/>
                </a:cubicBezTo>
                <a:cubicBezTo>
                  <a:pt x="8285" y="53"/>
                  <a:pt x="8250" y="53"/>
                  <a:pt x="8236" y="54"/>
                </a:cubicBezTo>
                <a:cubicBezTo>
                  <a:pt x="8271" y="55"/>
                  <a:pt x="8243" y="56"/>
                  <a:pt x="8265" y="56"/>
                </a:cubicBezTo>
                <a:cubicBezTo>
                  <a:pt x="8242" y="57"/>
                  <a:pt x="8224" y="56"/>
                  <a:pt x="8196" y="56"/>
                </a:cubicBezTo>
                <a:cubicBezTo>
                  <a:pt x="8182" y="55"/>
                  <a:pt x="8208" y="55"/>
                  <a:pt x="8205" y="53"/>
                </a:cubicBezTo>
                <a:cubicBezTo>
                  <a:pt x="8177" y="54"/>
                  <a:pt x="8164" y="51"/>
                  <a:pt x="8122" y="52"/>
                </a:cubicBezTo>
                <a:cubicBezTo>
                  <a:pt x="8177" y="53"/>
                  <a:pt x="8107" y="55"/>
                  <a:pt x="8088" y="56"/>
                </a:cubicBezTo>
                <a:lnTo>
                  <a:pt x="8097" y="56"/>
                </a:lnTo>
                <a:cubicBezTo>
                  <a:pt x="8080" y="57"/>
                  <a:pt x="8065" y="57"/>
                  <a:pt x="8053" y="56"/>
                </a:cubicBezTo>
                <a:cubicBezTo>
                  <a:pt x="8075" y="55"/>
                  <a:pt x="8097" y="56"/>
                  <a:pt x="8091" y="54"/>
                </a:cubicBezTo>
                <a:cubicBezTo>
                  <a:pt x="8076" y="54"/>
                  <a:pt x="8061" y="54"/>
                  <a:pt x="8044" y="54"/>
                </a:cubicBezTo>
                <a:lnTo>
                  <a:pt x="8059" y="53"/>
                </a:lnTo>
                <a:lnTo>
                  <a:pt x="7985" y="53"/>
                </a:lnTo>
                <a:cubicBezTo>
                  <a:pt x="7973" y="55"/>
                  <a:pt x="7953" y="56"/>
                  <a:pt x="7943" y="58"/>
                </a:cubicBezTo>
                <a:cubicBezTo>
                  <a:pt x="7925" y="57"/>
                  <a:pt x="7900" y="58"/>
                  <a:pt x="7883" y="58"/>
                </a:cubicBezTo>
                <a:lnTo>
                  <a:pt x="7891" y="58"/>
                </a:lnTo>
                <a:cubicBezTo>
                  <a:pt x="7858" y="56"/>
                  <a:pt x="7785" y="57"/>
                  <a:pt x="7779" y="58"/>
                </a:cubicBezTo>
                <a:cubicBezTo>
                  <a:pt x="7755" y="57"/>
                  <a:pt x="7945" y="51"/>
                  <a:pt x="7779" y="52"/>
                </a:cubicBezTo>
                <a:cubicBezTo>
                  <a:pt x="7715" y="51"/>
                  <a:pt x="7739" y="55"/>
                  <a:pt x="7703" y="57"/>
                </a:cubicBezTo>
                <a:cubicBezTo>
                  <a:pt x="7703" y="57"/>
                  <a:pt x="7705" y="56"/>
                  <a:pt x="7702" y="56"/>
                </a:cubicBezTo>
                <a:cubicBezTo>
                  <a:pt x="7674" y="55"/>
                  <a:pt x="7671" y="57"/>
                  <a:pt x="7648" y="57"/>
                </a:cubicBezTo>
                <a:cubicBezTo>
                  <a:pt x="7665" y="58"/>
                  <a:pt x="7689" y="58"/>
                  <a:pt x="7697" y="58"/>
                </a:cubicBezTo>
                <a:cubicBezTo>
                  <a:pt x="7688" y="59"/>
                  <a:pt x="7639" y="57"/>
                  <a:pt x="7618" y="59"/>
                </a:cubicBezTo>
                <a:cubicBezTo>
                  <a:pt x="7646" y="56"/>
                  <a:pt x="7565" y="57"/>
                  <a:pt x="7586" y="56"/>
                </a:cubicBezTo>
                <a:cubicBezTo>
                  <a:pt x="7531" y="54"/>
                  <a:pt x="7472" y="56"/>
                  <a:pt x="7443" y="58"/>
                </a:cubicBezTo>
                <a:cubicBezTo>
                  <a:pt x="7406" y="55"/>
                  <a:pt x="7378" y="58"/>
                  <a:pt x="7317" y="56"/>
                </a:cubicBezTo>
                <a:cubicBezTo>
                  <a:pt x="7327" y="56"/>
                  <a:pt x="7343" y="56"/>
                  <a:pt x="7356" y="56"/>
                </a:cubicBezTo>
                <a:cubicBezTo>
                  <a:pt x="7391" y="55"/>
                  <a:pt x="7294" y="55"/>
                  <a:pt x="7347" y="54"/>
                </a:cubicBezTo>
                <a:cubicBezTo>
                  <a:pt x="7335" y="54"/>
                  <a:pt x="7346" y="55"/>
                  <a:pt x="7358" y="54"/>
                </a:cubicBezTo>
                <a:cubicBezTo>
                  <a:pt x="7378" y="54"/>
                  <a:pt x="7397" y="53"/>
                  <a:pt x="7392" y="52"/>
                </a:cubicBezTo>
                <a:lnTo>
                  <a:pt x="7343" y="51"/>
                </a:lnTo>
                <a:lnTo>
                  <a:pt x="7360" y="50"/>
                </a:lnTo>
                <a:lnTo>
                  <a:pt x="7285" y="47"/>
                </a:lnTo>
                <a:cubicBezTo>
                  <a:pt x="7283" y="48"/>
                  <a:pt x="7290" y="48"/>
                  <a:pt x="7294" y="49"/>
                </a:cubicBezTo>
                <a:cubicBezTo>
                  <a:pt x="7207" y="47"/>
                  <a:pt x="7107" y="48"/>
                  <a:pt x="7031" y="48"/>
                </a:cubicBezTo>
                <a:cubicBezTo>
                  <a:pt x="7017" y="53"/>
                  <a:pt x="6844" y="50"/>
                  <a:pt x="6782" y="53"/>
                </a:cubicBezTo>
                <a:cubicBezTo>
                  <a:pt x="6799" y="52"/>
                  <a:pt x="6808" y="49"/>
                  <a:pt x="6798" y="48"/>
                </a:cubicBezTo>
                <a:cubicBezTo>
                  <a:pt x="6811" y="47"/>
                  <a:pt x="6840" y="45"/>
                  <a:pt x="6871" y="46"/>
                </a:cubicBezTo>
                <a:cubicBezTo>
                  <a:pt x="6876" y="47"/>
                  <a:pt x="6914" y="48"/>
                  <a:pt x="6889" y="49"/>
                </a:cubicBezTo>
                <a:cubicBezTo>
                  <a:pt x="6975" y="48"/>
                  <a:pt x="6878" y="46"/>
                  <a:pt x="6903" y="44"/>
                </a:cubicBezTo>
                <a:cubicBezTo>
                  <a:pt x="6808" y="44"/>
                  <a:pt x="6752" y="48"/>
                  <a:pt x="6692" y="49"/>
                </a:cubicBezTo>
                <a:lnTo>
                  <a:pt x="6690" y="48"/>
                </a:lnTo>
                <a:lnTo>
                  <a:pt x="6645" y="49"/>
                </a:lnTo>
                <a:cubicBezTo>
                  <a:pt x="6682" y="50"/>
                  <a:pt x="6680" y="53"/>
                  <a:pt x="6632" y="52"/>
                </a:cubicBezTo>
                <a:lnTo>
                  <a:pt x="6638" y="52"/>
                </a:lnTo>
                <a:cubicBezTo>
                  <a:pt x="6611" y="50"/>
                  <a:pt x="6554" y="52"/>
                  <a:pt x="6511" y="51"/>
                </a:cubicBezTo>
                <a:lnTo>
                  <a:pt x="6483" y="53"/>
                </a:lnTo>
                <a:cubicBezTo>
                  <a:pt x="6440" y="53"/>
                  <a:pt x="6438" y="50"/>
                  <a:pt x="6424" y="48"/>
                </a:cubicBezTo>
                <a:cubicBezTo>
                  <a:pt x="6357" y="47"/>
                  <a:pt x="6319" y="50"/>
                  <a:pt x="6271" y="52"/>
                </a:cubicBezTo>
                <a:cubicBezTo>
                  <a:pt x="6250" y="50"/>
                  <a:pt x="6150" y="50"/>
                  <a:pt x="6203" y="48"/>
                </a:cubicBezTo>
                <a:cubicBezTo>
                  <a:pt x="6142" y="49"/>
                  <a:pt x="6154" y="57"/>
                  <a:pt x="6051" y="53"/>
                </a:cubicBezTo>
                <a:lnTo>
                  <a:pt x="6078" y="51"/>
                </a:lnTo>
                <a:cubicBezTo>
                  <a:pt x="5979" y="52"/>
                  <a:pt x="5838" y="54"/>
                  <a:pt x="5792" y="53"/>
                </a:cubicBezTo>
                <a:cubicBezTo>
                  <a:pt x="5829" y="48"/>
                  <a:pt x="5669" y="48"/>
                  <a:pt x="5651" y="43"/>
                </a:cubicBezTo>
                <a:cubicBezTo>
                  <a:pt x="5656" y="44"/>
                  <a:pt x="5619" y="44"/>
                  <a:pt x="5613" y="45"/>
                </a:cubicBezTo>
                <a:cubicBezTo>
                  <a:pt x="5605" y="44"/>
                  <a:pt x="5592" y="44"/>
                  <a:pt x="5577" y="45"/>
                </a:cubicBezTo>
                <a:cubicBezTo>
                  <a:pt x="5616" y="46"/>
                  <a:pt x="5550" y="50"/>
                  <a:pt x="5624" y="48"/>
                </a:cubicBezTo>
                <a:cubicBezTo>
                  <a:pt x="5587" y="51"/>
                  <a:pt x="5539" y="54"/>
                  <a:pt x="5457" y="54"/>
                </a:cubicBezTo>
                <a:lnTo>
                  <a:pt x="5458" y="52"/>
                </a:lnTo>
                <a:lnTo>
                  <a:pt x="5523" y="52"/>
                </a:lnTo>
                <a:cubicBezTo>
                  <a:pt x="5516" y="51"/>
                  <a:pt x="5549" y="51"/>
                  <a:pt x="5563" y="50"/>
                </a:cubicBezTo>
                <a:cubicBezTo>
                  <a:pt x="5443" y="49"/>
                  <a:pt x="5579" y="45"/>
                  <a:pt x="5456" y="46"/>
                </a:cubicBezTo>
                <a:cubicBezTo>
                  <a:pt x="5444" y="47"/>
                  <a:pt x="5452" y="46"/>
                  <a:pt x="5420" y="47"/>
                </a:cubicBezTo>
                <a:cubicBezTo>
                  <a:pt x="5435" y="47"/>
                  <a:pt x="5437" y="46"/>
                  <a:pt x="5413" y="45"/>
                </a:cubicBezTo>
                <a:lnTo>
                  <a:pt x="5390" y="47"/>
                </a:lnTo>
                <a:cubicBezTo>
                  <a:pt x="5347" y="44"/>
                  <a:pt x="5461" y="45"/>
                  <a:pt x="5424" y="42"/>
                </a:cubicBezTo>
                <a:cubicBezTo>
                  <a:pt x="5472" y="41"/>
                  <a:pt x="5554" y="40"/>
                  <a:pt x="5539" y="37"/>
                </a:cubicBezTo>
                <a:cubicBezTo>
                  <a:pt x="5461" y="36"/>
                  <a:pt x="5469" y="42"/>
                  <a:pt x="5388" y="41"/>
                </a:cubicBezTo>
                <a:lnTo>
                  <a:pt x="5379" y="40"/>
                </a:lnTo>
                <a:cubicBezTo>
                  <a:pt x="5351" y="41"/>
                  <a:pt x="5346" y="43"/>
                  <a:pt x="5330" y="44"/>
                </a:cubicBezTo>
                <a:cubicBezTo>
                  <a:pt x="5329" y="43"/>
                  <a:pt x="5322" y="43"/>
                  <a:pt x="5303" y="42"/>
                </a:cubicBezTo>
                <a:cubicBezTo>
                  <a:pt x="5255" y="45"/>
                  <a:pt x="5223" y="46"/>
                  <a:pt x="5179" y="49"/>
                </a:cubicBezTo>
                <a:cubicBezTo>
                  <a:pt x="5297" y="46"/>
                  <a:pt x="5280" y="51"/>
                  <a:pt x="5402" y="49"/>
                </a:cubicBezTo>
                <a:cubicBezTo>
                  <a:pt x="5383" y="49"/>
                  <a:pt x="5297" y="50"/>
                  <a:pt x="5292" y="53"/>
                </a:cubicBezTo>
                <a:lnTo>
                  <a:pt x="5293" y="51"/>
                </a:lnTo>
                <a:cubicBezTo>
                  <a:pt x="5253" y="52"/>
                  <a:pt x="5214" y="53"/>
                  <a:pt x="5164" y="53"/>
                </a:cubicBezTo>
                <a:lnTo>
                  <a:pt x="5194" y="51"/>
                </a:lnTo>
                <a:cubicBezTo>
                  <a:pt x="5128" y="53"/>
                  <a:pt x="5084" y="48"/>
                  <a:pt x="5032" y="52"/>
                </a:cubicBezTo>
                <a:cubicBezTo>
                  <a:pt x="5051" y="52"/>
                  <a:pt x="5065" y="52"/>
                  <a:pt x="5077" y="52"/>
                </a:cubicBezTo>
                <a:cubicBezTo>
                  <a:pt x="5043" y="53"/>
                  <a:pt x="5000" y="52"/>
                  <a:pt x="4963" y="52"/>
                </a:cubicBezTo>
                <a:lnTo>
                  <a:pt x="4887" y="56"/>
                </a:lnTo>
                <a:cubicBezTo>
                  <a:pt x="4887" y="55"/>
                  <a:pt x="4839" y="55"/>
                  <a:pt x="4862" y="53"/>
                </a:cubicBezTo>
                <a:cubicBezTo>
                  <a:pt x="4807" y="51"/>
                  <a:pt x="4781" y="55"/>
                  <a:pt x="4749" y="55"/>
                </a:cubicBezTo>
                <a:cubicBezTo>
                  <a:pt x="4693" y="53"/>
                  <a:pt x="4798" y="54"/>
                  <a:pt x="4804" y="51"/>
                </a:cubicBezTo>
                <a:cubicBezTo>
                  <a:pt x="4726" y="50"/>
                  <a:pt x="4644" y="51"/>
                  <a:pt x="4600" y="53"/>
                </a:cubicBezTo>
                <a:cubicBezTo>
                  <a:pt x="4616" y="54"/>
                  <a:pt x="4623" y="54"/>
                  <a:pt x="4623" y="55"/>
                </a:cubicBezTo>
                <a:cubicBezTo>
                  <a:pt x="4620" y="54"/>
                  <a:pt x="4589" y="54"/>
                  <a:pt x="4572" y="54"/>
                </a:cubicBezTo>
                <a:lnTo>
                  <a:pt x="4560" y="55"/>
                </a:lnTo>
                <a:cubicBezTo>
                  <a:pt x="4530" y="55"/>
                  <a:pt x="4535" y="54"/>
                  <a:pt x="4559" y="53"/>
                </a:cubicBezTo>
                <a:cubicBezTo>
                  <a:pt x="4532" y="52"/>
                  <a:pt x="4498" y="55"/>
                  <a:pt x="4470" y="53"/>
                </a:cubicBezTo>
                <a:cubicBezTo>
                  <a:pt x="4517" y="52"/>
                  <a:pt x="4578" y="53"/>
                  <a:pt x="4602" y="52"/>
                </a:cubicBezTo>
                <a:cubicBezTo>
                  <a:pt x="4503" y="53"/>
                  <a:pt x="4503" y="48"/>
                  <a:pt x="4377" y="50"/>
                </a:cubicBezTo>
                <a:cubicBezTo>
                  <a:pt x="4375" y="49"/>
                  <a:pt x="4397" y="48"/>
                  <a:pt x="4372" y="48"/>
                </a:cubicBezTo>
                <a:cubicBezTo>
                  <a:pt x="4316" y="48"/>
                  <a:pt x="4358" y="51"/>
                  <a:pt x="4340" y="52"/>
                </a:cubicBezTo>
                <a:cubicBezTo>
                  <a:pt x="4383" y="51"/>
                  <a:pt x="4404" y="52"/>
                  <a:pt x="4429" y="54"/>
                </a:cubicBezTo>
                <a:lnTo>
                  <a:pt x="4417" y="55"/>
                </a:lnTo>
                <a:cubicBezTo>
                  <a:pt x="4415" y="54"/>
                  <a:pt x="4388" y="54"/>
                  <a:pt x="4380" y="54"/>
                </a:cubicBezTo>
                <a:lnTo>
                  <a:pt x="4373" y="56"/>
                </a:lnTo>
                <a:cubicBezTo>
                  <a:pt x="4376" y="54"/>
                  <a:pt x="4333" y="52"/>
                  <a:pt x="4299" y="53"/>
                </a:cubicBezTo>
                <a:cubicBezTo>
                  <a:pt x="4333" y="54"/>
                  <a:pt x="4324" y="54"/>
                  <a:pt x="4334" y="57"/>
                </a:cubicBezTo>
                <a:cubicBezTo>
                  <a:pt x="4286" y="60"/>
                  <a:pt x="4279" y="55"/>
                  <a:pt x="4226" y="58"/>
                </a:cubicBezTo>
                <a:cubicBezTo>
                  <a:pt x="4230" y="57"/>
                  <a:pt x="4277" y="56"/>
                  <a:pt x="4236" y="56"/>
                </a:cubicBezTo>
                <a:cubicBezTo>
                  <a:pt x="4203" y="56"/>
                  <a:pt x="4207" y="57"/>
                  <a:pt x="4184" y="58"/>
                </a:cubicBezTo>
                <a:cubicBezTo>
                  <a:pt x="4210" y="56"/>
                  <a:pt x="4203" y="54"/>
                  <a:pt x="4231" y="52"/>
                </a:cubicBezTo>
                <a:cubicBezTo>
                  <a:pt x="4290" y="52"/>
                  <a:pt x="4255" y="52"/>
                  <a:pt x="4313" y="51"/>
                </a:cubicBezTo>
                <a:lnTo>
                  <a:pt x="4264" y="49"/>
                </a:lnTo>
                <a:cubicBezTo>
                  <a:pt x="4314" y="49"/>
                  <a:pt x="4301" y="47"/>
                  <a:pt x="4305" y="46"/>
                </a:cubicBezTo>
                <a:cubicBezTo>
                  <a:pt x="4218" y="44"/>
                  <a:pt x="4240" y="49"/>
                  <a:pt x="4184" y="49"/>
                </a:cubicBezTo>
                <a:cubicBezTo>
                  <a:pt x="4157" y="50"/>
                  <a:pt x="4236" y="49"/>
                  <a:pt x="4194" y="51"/>
                </a:cubicBezTo>
                <a:cubicBezTo>
                  <a:pt x="4142" y="50"/>
                  <a:pt x="4182" y="52"/>
                  <a:pt x="4124" y="53"/>
                </a:cubicBezTo>
                <a:lnTo>
                  <a:pt x="4134" y="52"/>
                </a:lnTo>
                <a:cubicBezTo>
                  <a:pt x="4116" y="51"/>
                  <a:pt x="4099" y="52"/>
                  <a:pt x="4078" y="53"/>
                </a:cubicBezTo>
                <a:cubicBezTo>
                  <a:pt x="4055" y="53"/>
                  <a:pt x="4104" y="60"/>
                  <a:pt x="4010" y="60"/>
                </a:cubicBezTo>
                <a:cubicBezTo>
                  <a:pt x="4015" y="60"/>
                  <a:pt x="4017" y="59"/>
                  <a:pt x="4017" y="59"/>
                </a:cubicBezTo>
                <a:lnTo>
                  <a:pt x="4108" y="41"/>
                </a:lnTo>
                <a:cubicBezTo>
                  <a:pt x="4013" y="41"/>
                  <a:pt x="3904" y="41"/>
                  <a:pt x="3795" y="40"/>
                </a:cubicBezTo>
                <a:cubicBezTo>
                  <a:pt x="3769" y="37"/>
                  <a:pt x="3873" y="37"/>
                  <a:pt x="3866" y="36"/>
                </a:cubicBezTo>
                <a:lnTo>
                  <a:pt x="3916" y="36"/>
                </a:lnTo>
                <a:cubicBezTo>
                  <a:pt x="3913" y="38"/>
                  <a:pt x="3812" y="37"/>
                  <a:pt x="3857" y="39"/>
                </a:cubicBezTo>
                <a:cubicBezTo>
                  <a:pt x="3945" y="38"/>
                  <a:pt x="3985" y="40"/>
                  <a:pt x="4068" y="37"/>
                </a:cubicBezTo>
                <a:cubicBezTo>
                  <a:pt x="4042" y="33"/>
                  <a:pt x="3958" y="37"/>
                  <a:pt x="3904" y="35"/>
                </a:cubicBezTo>
                <a:cubicBezTo>
                  <a:pt x="3927" y="35"/>
                  <a:pt x="3946" y="35"/>
                  <a:pt x="3965" y="34"/>
                </a:cubicBezTo>
                <a:lnTo>
                  <a:pt x="3801" y="33"/>
                </a:lnTo>
                <a:lnTo>
                  <a:pt x="3788" y="34"/>
                </a:lnTo>
                <a:lnTo>
                  <a:pt x="3858" y="34"/>
                </a:lnTo>
                <a:cubicBezTo>
                  <a:pt x="3806" y="34"/>
                  <a:pt x="3762" y="36"/>
                  <a:pt x="3758" y="39"/>
                </a:cubicBezTo>
                <a:lnTo>
                  <a:pt x="3768" y="39"/>
                </a:lnTo>
                <a:lnTo>
                  <a:pt x="3749" y="40"/>
                </a:lnTo>
                <a:lnTo>
                  <a:pt x="3713" y="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61"/>
          <p:cNvSpPr/>
          <p:nvPr/>
        </p:nvSpPr>
        <p:spPr>
          <a:xfrm>
            <a:off x="9637920" y="4754880"/>
            <a:ext cx="62640" cy="1440"/>
          </a:xfrm>
          <a:custGeom>
            <a:avLst/>
            <a:gdLst/>
            <a:ahLst/>
            <a:cxnLst/>
            <a:rect l="l" t="t" r="r" b="b"/>
            <a:pathLst>
              <a:path w="66" h="2">
                <a:moveTo>
                  <a:pt x="19" y="2"/>
                </a:moveTo>
                <a:lnTo>
                  <a:pt x="19" y="2"/>
                </a:lnTo>
                <a:cubicBezTo>
                  <a:pt x="33" y="2"/>
                  <a:pt x="66" y="2"/>
                  <a:pt x="60" y="0"/>
                </a:cubicBezTo>
                <a:cubicBezTo>
                  <a:pt x="60" y="2"/>
                  <a:pt x="0" y="0"/>
                  <a:pt x="19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62"/>
          <p:cNvSpPr/>
          <p:nvPr/>
        </p:nvSpPr>
        <p:spPr>
          <a:xfrm>
            <a:off x="9669960" y="4758120"/>
            <a:ext cx="38880" cy="360"/>
          </a:xfrm>
          <a:custGeom>
            <a:avLst/>
            <a:gdLst/>
            <a:ahLst/>
            <a:cxnLst/>
            <a:rect l="l" t="t" r="r" b="b"/>
            <a:pathLst>
              <a:path w="41" h="1">
                <a:moveTo>
                  <a:pt x="25" y="1"/>
                </a:moveTo>
                <a:lnTo>
                  <a:pt x="25" y="1"/>
                </a:lnTo>
                <a:cubicBezTo>
                  <a:pt x="27" y="1"/>
                  <a:pt x="26" y="0"/>
                  <a:pt x="41" y="0"/>
                </a:cubicBezTo>
                <a:lnTo>
                  <a:pt x="0" y="0"/>
                </a:lnTo>
                <a:lnTo>
                  <a:pt x="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63"/>
          <p:cNvSpPr/>
          <p:nvPr/>
        </p:nvSpPr>
        <p:spPr>
          <a:xfrm>
            <a:off x="9732240" y="4766760"/>
            <a:ext cx="123480" cy="6120"/>
          </a:xfrm>
          <a:custGeom>
            <a:avLst/>
            <a:gdLst/>
            <a:ahLst/>
            <a:cxnLst/>
            <a:rect l="l" t="t" r="r" b="b"/>
            <a:pathLst>
              <a:path w="130" h="7">
                <a:moveTo>
                  <a:pt x="2" y="3"/>
                </a:moveTo>
                <a:lnTo>
                  <a:pt x="2" y="3"/>
                </a:lnTo>
                <a:cubicBezTo>
                  <a:pt x="23" y="2"/>
                  <a:pt x="37" y="1"/>
                  <a:pt x="70" y="2"/>
                </a:cubicBezTo>
                <a:cubicBezTo>
                  <a:pt x="82" y="6"/>
                  <a:pt x="15" y="2"/>
                  <a:pt x="0" y="6"/>
                </a:cubicBezTo>
                <a:cubicBezTo>
                  <a:pt x="61" y="7"/>
                  <a:pt x="80" y="4"/>
                  <a:pt x="130" y="4"/>
                </a:cubicBezTo>
                <a:cubicBezTo>
                  <a:pt x="106" y="2"/>
                  <a:pt x="4" y="0"/>
                  <a:pt x="2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64"/>
          <p:cNvSpPr/>
          <p:nvPr/>
        </p:nvSpPr>
        <p:spPr>
          <a:xfrm>
            <a:off x="9704880" y="4773240"/>
            <a:ext cx="36000" cy="360"/>
          </a:xfrm>
          <a:custGeom>
            <a:avLst/>
            <a:gdLst/>
            <a:ahLst/>
            <a:cxnLst/>
            <a:rect l="l" t="t" r="r" b="b"/>
            <a:pathLst>
              <a:path w="38" h="1">
                <a:moveTo>
                  <a:pt x="4" y="1"/>
                </a:moveTo>
                <a:lnTo>
                  <a:pt x="4" y="1"/>
                </a:lnTo>
                <a:lnTo>
                  <a:pt x="38" y="0"/>
                </a:lnTo>
                <a:lnTo>
                  <a:pt x="34" y="0"/>
                </a:lnTo>
                <a:lnTo>
                  <a:pt x="0" y="1"/>
                </a:lnTo>
                <a:lnTo>
                  <a:pt x="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65"/>
          <p:cNvSpPr/>
          <p:nvPr/>
        </p:nvSpPr>
        <p:spPr>
          <a:xfrm>
            <a:off x="8973720" y="4736520"/>
            <a:ext cx="32760" cy="1440"/>
          </a:xfrm>
          <a:custGeom>
            <a:avLst/>
            <a:gdLst/>
            <a:ahLst/>
            <a:cxnLst/>
            <a:rect l="l" t="t" r="r" b="b"/>
            <a:pathLst>
              <a:path w="35" h="2">
                <a:moveTo>
                  <a:pt x="35" y="2"/>
                </a:moveTo>
                <a:lnTo>
                  <a:pt x="35" y="2"/>
                </a:lnTo>
                <a:cubicBezTo>
                  <a:pt x="32" y="0"/>
                  <a:pt x="11" y="1"/>
                  <a:pt x="0" y="2"/>
                </a:cubicBezTo>
                <a:cubicBezTo>
                  <a:pt x="9" y="2"/>
                  <a:pt x="22" y="2"/>
                  <a:pt x="3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66"/>
          <p:cNvSpPr/>
          <p:nvPr/>
        </p:nvSpPr>
        <p:spPr>
          <a:xfrm>
            <a:off x="2397960" y="4738320"/>
            <a:ext cx="246240" cy="360"/>
          </a:xfrm>
          <a:custGeom>
            <a:avLst/>
            <a:gdLst/>
            <a:ahLst/>
            <a:cxnLst/>
            <a:rect l="l" t="t" r="r" b="b"/>
            <a:pathLst>
              <a:path w="259" h="1">
                <a:moveTo>
                  <a:pt x="259" y="0"/>
                </a:moveTo>
                <a:lnTo>
                  <a:pt x="259" y="0"/>
                </a:lnTo>
                <a:lnTo>
                  <a:pt x="0" y="1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7"/>
          <p:cNvSpPr/>
          <p:nvPr/>
        </p:nvSpPr>
        <p:spPr>
          <a:xfrm>
            <a:off x="8158320" y="4737240"/>
            <a:ext cx="191880" cy="5400"/>
          </a:xfrm>
          <a:custGeom>
            <a:avLst/>
            <a:gdLst/>
            <a:ahLst/>
            <a:cxnLst/>
            <a:rect l="l" t="t" r="r" b="b"/>
            <a:pathLst>
              <a:path w="202" h="6">
                <a:moveTo>
                  <a:pt x="30" y="6"/>
                </a:moveTo>
                <a:lnTo>
                  <a:pt x="30" y="6"/>
                </a:lnTo>
                <a:cubicBezTo>
                  <a:pt x="100" y="5"/>
                  <a:pt x="131" y="3"/>
                  <a:pt x="202" y="3"/>
                </a:cubicBezTo>
                <a:cubicBezTo>
                  <a:pt x="109" y="0"/>
                  <a:pt x="79" y="6"/>
                  <a:pt x="0" y="3"/>
                </a:cubicBezTo>
                <a:lnTo>
                  <a:pt x="30" y="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8"/>
          <p:cNvSpPr/>
          <p:nvPr/>
        </p:nvSpPr>
        <p:spPr>
          <a:xfrm>
            <a:off x="8159760" y="4733280"/>
            <a:ext cx="70560" cy="3600"/>
          </a:xfrm>
          <a:custGeom>
            <a:avLst/>
            <a:gdLst/>
            <a:ahLst/>
            <a:cxnLst/>
            <a:rect l="l" t="t" r="r" b="b"/>
            <a:pathLst>
              <a:path w="75" h="4">
                <a:moveTo>
                  <a:pt x="54" y="0"/>
                </a:moveTo>
                <a:lnTo>
                  <a:pt x="54" y="0"/>
                </a:lnTo>
                <a:cubicBezTo>
                  <a:pt x="65" y="2"/>
                  <a:pt x="0" y="3"/>
                  <a:pt x="10" y="4"/>
                </a:cubicBezTo>
                <a:cubicBezTo>
                  <a:pt x="57" y="4"/>
                  <a:pt x="32" y="2"/>
                  <a:pt x="75" y="2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9"/>
          <p:cNvSpPr/>
          <p:nvPr/>
        </p:nvSpPr>
        <p:spPr>
          <a:xfrm>
            <a:off x="8490600" y="4770000"/>
            <a:ext cx="19440" cy="1080"/>
          </a:xfrm>
          <a:custGeom>
            <a:avLst/>
            <a:gdLst/>
            <a:ahLst/>
            <a:cxnLst/>
            <a:rect l="l" t="t" r="r" b="b"/>
            <a:pathLst>
              <a:path w="21" h="1">
                <a:moveTo>
                  <a:pt x="21" y="0"/>
                </a:moveTo>
                <a:lnTo>
                  <a:pt x="21" y="0"/>
                </a:lnTo>
                <a:lnTo>
                  <a:pt x="0" y="1"/>
                </a:lnTo>
                <a:lnTo>
                  <a:pt x="17" y="1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70"/>
          <p:cNvSpPr/>
          <p:nvPr/>
        </p:nvSpPr>
        <p:spPr>
          <a:xfrm>
            <a:off x="7882560" y="4733280"/>
            <a:ext cx="32760" cy="1080"/>
          </a:xfrm>
          <a:custGeom>
            <a:avLst/>
            <a:gdLst/>
            <a:ahLst/>
            <a:cxnLst/>
            <a:rect l="l" t="t" r="r" b="b"/>
            <a:pathLst>
              <a:path w="35" h="1">
                <a:moveTo>
                  <a:pt x="27" y="1"/>
                </a:moveTo>
                <a:lnTo>
                  <a:pt x="27" y="1"/>
                </a:lnTo>
                <a:lnTo>
                  <a:pt x="35" y="1"/>
                </a:lnTo>
                <a:lnTo>
                  <a:pt x="0" y="0"/>
                </a:lnTo>
                <a:lnTo>
                  <a:pt x="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1"/>
          <p:cNvSpPr/>
          <p:nvPr/>
        </p:nvSpPr>
        <p:spPr>
          <a:xfrm>
            <a:off x="7915680" y="4733280"/>
            <a:ext cx="7560" cy="1080"/>
          </a:xfrm>
          <a:custGeom>
            <a:avLst/>
            <a:gdLst/>
            <a:ahLst/>
            <a:cxnLst/>
            <a:rect l="l" t="t" r="r" b="b"/>
            <a:pathLst>
              <a:path w="8" h="1">
                <a:moveTo>
                  <a:pt x="8" y="0"/>
                </a:moveTo>
                <a:lnTo>
                  <a:pt x="8" y="0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72"/>
          <p:cNvSpPr/>
          <p:nvPr/>
        </p:nvSpPr>
        <p:spPr>
          <a:xfrm>
            <a:off x="8485200" y="4775040"/>
            <a:ext cx="44640" cy="360"/>
          </a:xfrm>
          <a:custGeom>
            <a:avLst/>
            <a:gdLst/>
            <a:ahLst/>
            <a:cxnLst/>
            <a:rect l="l" t="t" r="r" b="b"/>
            <a:pathLst>
              <a:path w="47" h="1">
                <a:moveTo>
                  <a:pt x="0" y="0"/>
                </a:moveTo>
                <a:lnTo>
                  <a:pt x="0" y="0"/>
                </a:lnTo>
                <a:lnTo>
                  <a:pt x="32" y="1"/>
                </a:lnTo>
                <a:lnTo>
                  <a:pt x="4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73"/>
          <p:cNvSpPr/>
          <p:nvPr/>
        </p:nvSpPr>
        <p:spPr>
          <a:xfrm>
            <a:off x="8206200" y="4761000"/>
            <a:ext cx="41400" cy="1080"/>
          </a:xfrm>
          <a:custGeom>
            <a:avLst/>
            <a:gdLst/>
            <a:ahLst/>
            <a:cxnLst/>
            <a:rect l="l" t="t" r="r" b="b"/>
            <a:pathLst>
              <a:path w="44" h="1">
                <a:moveTo>
                  <a:pt x="16" y="1"/>
                </a:moveTo>
                <a:lnTo>
                  <a:pt x="16" y="1"/>
                </a:lnTo>
                <a:lnTo>
                  <a:pt x="44" y="1"/>
                </a:lnTo>
                <a:cubicBezTo>
                  <a:pt x="39" y="1"/>
                  <a:pt x="0" y="0"/>
                  <a:pt x="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74"/>
          <p:cNvSpPr/>
          <p:nvPr/>
        </p:nvSpPr>
        <p:spPr>
          <a:xfrm>
            <a:off x="7673040" y="4733280"/>
            <a:ext cx="34920" cy="1080"/>
          </a:xfrm>
          <a:custGeom>
            <a:avLst/>
            <a:gdLst/>
            <a:ahLst/>
            <a:cxnLst/>
            <a:rect l="l" t="t" r="r" b="b"/>
            <a:pathLst>
              <a:path w="37" h="1">
                <a:moveTo>
                  <a:pt x="34" y="0"/>
                </a:moveTo>
                <a:lnTo>
                  <a:pt x="34" y="0"/>
                </a:lnTo>
                <a:lnTo>
                  <a:pt x="0" y="1"/>
                </a:lnTo>
                <a:lnTo>
                  <a:pt x="3" y="1"/>
                </a:lnTo>
                <a:lnTo>
                  <a:pt x="37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75"/>
          <p:cNvSpPr/>
          <p:nvPr/>
        </p:nvSpPr>
        <p:spPr>
          <a:xfrm>
            <a:off x="7958880" y="4768920"/>
            <a:ext cx="71280" cy="1080"/>
          </a:xfrm>
          <a:custGeom>
            <a:avLst/>
            <a:gdLst/>
            <a:ahLst/>
            <a:cxnLst/>
            <a:rect l="l" t="t" r="r" b="b"/>
            <a:pathLst>
              <a:path w="76" h="2">
                <a:moveTo>
                  <a:pt x="56" y="0"/>
                </a:moveTo>
                <a:lnTo>
                  <a:pt x="56" y="0"/>
                </a:lnTo>
                <a:cubicBezTo>
                  <a:pt x="76" y="2"/>
                  <a:pt x="0" y="0"/>
                  <a:pt x="40" y="2"/>
                </a:cubicBezTo>
                <a:cubicBezTo>
                  <a:pt x="76" y="2"/>
                  <a:pt x="61" y="1"/>
                  <a:pt x="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76"/>
          <p:cNvSpPr/>
          <p:nvPr/>
        </p:nvSpPr>
        <p:spPr>
          <a:xfrm>
            <a:off x="7606080" y="4755960"/>
            <a:ext cx="12960" cy="360"/>
          </a:xfrm>
          <a:custGeom>
            <a:avLst/>
            <a:gdLst/>
            <a:ahLst/>
            <a:cxnLst/>
            <a:rect l="l" t="t" r="r" b="b"/>
            <a:pathLst>
              <a:path w="14" h="1">
                <a:moveTo>
                  <a:pt x="14" y="0"/>
                </a:moveTo>
                <a:lnTo>
                  <a:pt x="14" y="0"/>
                </a:lnTo>
                <a:cubicBezTo>
                  <a:pt x="9" y="0"/>
                  <a:pt x="5" y="0"/>
                  <a:pt x="0" y="1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77"/>
          <p:cNvSpPr/>
          <p:nvPr/>
        </p:nvSpPr>
        <p:spPr>
          <a:xfrm>
            <a:off x="7619400" y="4755960"/>
            <a:ext cx="38160" cy="360"/>
          </a:xfrm>
          <a:custGeom>
            <a:avLst/>
            <a:gdLst/>
            <a:ahLst/>
            <a:cxnLst/>
            <a:rect l="l" t="t" r="r" b="b"/>
            <a:pathLst>
              <a:path w="40" h="1">
                <a:moveTo>
                  <a:pt x="0" y="0"/>
                </a:moveTo>
                <a:lnTo>
                  <a:pt x="0" y="0"/>
                </a:lnTo>
                <a:cubicBezTo>
                  <a:pt x="15" y="0"/>
                  <a:pt x="30" y="1"/>
                  <a:pt x="40" y="1"/>
                </a:cubicBezTo>
                <a:cubicBezTo>
                  <a:pt x="21" y="0"/>
                  <a:pt x="15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78"/>
          <p:cNvSpPr/>
          <p:nvPr/>
        </p:nvSpPr>
        <p:spPr>
          <a:xfrm>
            <a:off x="7453080" y="4754880"/>
            <a:ext cx="44640" cy="2880"/>
          </a:xfrm>
          <a:custGeom>
            <a:avLst/>
            <a:gdLst/>
            <a:ahLst/>
            <a:cxnLst/>
            <a:rect l="l" t="t" r="r" b="b"/>
            <a:pathLst>
              <a:path w="47" h="3">
                <a:moveTo>
                  <a:pt x="5" y="2"/>
                </a:moveTo>
                <a:lnTo>
                  <a:pt x="5" y="2"/>
                </a:lnTo>
                <a:lnTo>
                  <a:pt x="18" y="2"/>
                </a:lnTo>
                <a:cubicBezTo>
                  <a:pt x="4" y="3"/>
                  <a:pt x="11" y="3"/>
                  <a:pt x="23" y="2"/>
                </a:cubicBezTo>
                <a:cubicBezTo>
                  <a:pt x="37" y="2"/>
                  <a:pt x="37" y="1"/>
                  <a:pt x="38" y="1"/>
                </a:cubicBezTo>
                <a:lnTo>
                  <a:pt x="47" y="0"/>
                </a:lnTo>
                <a:lnTo>
                  <a:pt x="35" y="1"/>
                </a:lnTo>
                <a:cubicBezTo>
                  <a:pt x="13" y="1"/>
                  <a:pt x="0" y="1"/>
                  <a:pt x="5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79"/>
          <p:cNvSpPr/>
          <p:nvPr/>
        </p:nvSpPr>
        <p:spPr>
          <a:xfrm>
            <a:off x="6854400" y="4728240"/>
            <a:ext cx="122400" cy="2160"/>
          </a:xfrm>
          <a:custGeom>
            <a:avLst/>
            <a:gdLst/>
            <a:ahLst/>
            <a:cxnLst/>
            <a:rect l="l" t="t" r="r" b="b"/>
            <a:pathLst>
              <a:path w="129" h="3">
                <a:moveTo>
                  <a:pt x="0" y="0"/>
                </a:moveTo>
                <a:lnTo>
                  <a:pt x="0" y="0"/>
                </a:lnTo>
                <a:cubicBezTo>
                  <a:pt x="50" y="1"/>
                  <a:pt x="63" y="1"/>
                  <a:pt x="60" y="2"/>
                </a:cubicBezTo>
                <a:cubicBezTo>
                  <a:pt x="108" y="3"/>
                  <a:pt x="100" y="0"/>
                  <a:pt x="1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80"/>
          <p:cNvSpPr/>
          <p:nvPr/>
        </p:nvSpPr>
        <p:spPr>
          <a:xfrm>
            <a:off x="6977520" y="4728240"/>
            <a:ext cx="16200" cy="360"/>
          </a:xfrm>
          <a:custGeom>
            <a:avLst/>
            <a:gdLst/>
            <a:ahLst/>
            <a:cxnLst/>
            <a:rect l="l" t="t" r="r" b="b"/>
            <a:pathLst>
              <a:path w="18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1"/>
          <p:cNvSpPr/>
          <p:nvPr/>
        </p:nvSpPr>
        <p:spPr>
          <a:xfrm>
            <a:off x="7617960" y="4771440"/>
            <a:ext cx="28800" cy="1440"/>
          </a:xfrm>
          <a:custGeom>
            <a:avLst/>
            <a:gdLst/>
            <a:ahLst/>
            <a:cxnLst/>
            <a:rect l="l" t="t" r="r" b="b"/>
            <a:pathLst>
              <a:path w="31" h="2">
                <a:moveTo>
                  <a:pt x="31" y="0"/>
                </a:moveTo>
                <a:lnTo>
                  <a:pt x="31" y="0"/>
                </a:lnTo>
                <a:lnTo>
                  <a:pt x="0" y="2"/>
                </a:lnTo>
                <a:lnTo>
                  <a:pt x="11" y="2"/>
                </a:ln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82"/>
          <p:cNvSpPr/>
          <p:nvPr/>
        </p:nvSpPr>
        <p:spPr>
          <a:xfrm>
            <a:off x="6774840" y="4727520"/>
            <a:ext cx="40680" cy="360"/>
          </a:xfrm>
          <a:custGeom>
            <a:avLst/>
            <a:gdLst/>
            <a:ahLst/>
            <a:cxnLst/>
            <a:rect l="l" t="t" r="r" b="b"/>
            <a:pathLst>
              <a:path w="43" h="1">
                <a:moveTo>
                  <a:pt x="9" y="1"/>
                </a:moveTo>
                <a:lnTo>
                  <a:pt x="9" y="1"/>
                </a:lnTo>
                <a:cubicBezTo>
                  <a:pt x="18" y="1"/>
                  <a:pt x="33" y="1"/>
                  <a:pt x="41" y="1"/>
                </a:cubicBezTo>
                <a:cubicBezTo>
                  <a:pt x="43" y="0"/>
                  <a:pt x="0" y="1"/>
                  <a:pt x="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83"/>
          <p:cNvSpPr/>
          <p:nvPr/>
        </p:nvSpPr>
        <p:spPr>
          <a:xfrm>
            <a:off x="6966360" y="4751640"/>
            <a:ext cx="47520" cy="2160"/>
          </a:xfrm>
          <a:custGeom>
            <a:avLst/>
            <a:gdLst/>
            <a:ahLst/>
            <a:cxnLst/>
            <a:rect l="l" t="t" r="r" b="b"/>
            <a:pathLst>
              <a:path w="50" h="3">
                <a:moveTo>
                  <a:pt x="0" y="2"/>
                </a:moveTo>
                <a:lnTo>
                  <a:pt x="0" y="2"/>
                </a:lnTo>
                <a:cubicBezTo>
                  <a:pt x="6" y="3"/>
                  <a:pt x="37" y="2"/>
                  <a:pt x="50" y="3"/>
                </a:cubicBezTo>
                <a:cubicBezTo>
                  <a:pt x="32" y="2"/>
                  <a:pt x="17" y="0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84"/>
          <p:cNvSpPr/>
          <p:nvPr/>
        </p:nvSpPr>
        <p:spPr>
          <a:xfrm>
            <a:off x="6647400" y="4731840"/>
            <a:ext cx="46800" cy="2880"/>
          </a:xfrm>
          <a:custGeom>
            <a:avLst/>
            <a:gdLst/>
            <a:ahLst/>
            <a:cxnLst/>
            <a:rect l="l" t="t" r="r" b="b"/>
            <a:pathLst>
              <a:path w="49" h="4">
                <a:moveTo>
                  <a:pt x="0" y="1"/>
                </a:moveTo>
                <a:lnTo>
                  <a:pt x="0" y="1"/>
                </a:lnTo>
                <a:cubicBezTo>
                  <a:pt x="10" y="2"/>
                  <a:pt x="24" y="2"/>
                  <a:pt x="18" y="4"/>
                </a:cubicBezTo>
                <a:cubicBezTo>
                  <a:pt x="31" y="3"/>
                  <a:pt x="49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85"/>
          <p:cNvSpPr/>
          <p:nvPr/>
        </p:nvSpPr>
        <p:spPr>
          <a:xfrm>
            <a:off x="6879600" y="4752360"/>
            <a:ext cx="39960" cy="1080"/>
          </a:xfrm>
          <a:custGeom>
            <a:avLst/>
            <a:gdLst/>
            <a:ahLst/>
            <a:cxnLst/>
            <a:rect l="l" t="t" r="r" b="b"/>
            <a:pathLst>
              <a:path w="42" h="1">
                <a:moveTo>
                  <a:pt x="0" y="1"/>
                </a:moveTo>
                <a:lnTo>
                  <a:pt x="0" y="1"/>
                </a:lnTo>
                <a:lnTo>
                  <a:pt x="8" y="1"/>
                </a:lnTo>
                <a:lnTo>
                  <a:pt x="42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86"/>
          <p:cNvSpPr/>
          <p:nvPr/>
        </p:nvSpPr>
        <p:spPr>
          <a:xfrm>
            <a:off x="6919920" y="4765680"/>
            <a:ext cx="112320" cy="6120"/>
          </a:xfrm>
          <a:custGeom>
            <a:avLst/>
            <a:gdLst/>
            <a:ahLst/>
            <a:cxnLst/>
            <a:rect l="l" t="t" r="r" b="b"/>
            <a:pathLst>
              <a:path w="118" h="7">
                <a:moveTo>
                  <a:pt x="80" y="7"/>
                </a:moveTo>
                <a:lnTo>
                  <a:pt x="80" y="7"/>
                </a:lnTo>
                <a:cubicBezTo>
                  <a:pt x="118" y="5"/>
                  <a:pt x="19" y="3"/>
                  <a:pt x="85" y="1"/>
                </a:cubicBezTo>
                <a:cubicBezTo>
                  <a:pt x="0" y="0"/>
                  <a:pt x="92" y="4"/>
                  <a:pt x="29" y="4"/>
                </a:cubicBezTo>
                <a:cubicBezTo>
                  <a:pt x="66" y="4"/>
                  <a:pt x="84" y="6"/>
                  <a:pt x="80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87"/>
          <p:cNvSpPr/>
          <p:nvPr/>
        </p:nvSpPr>
        <p:spPr>
          <a:xfrm>
            <a:off x="6930000" y="4768920"/>
            <a:ext cx="16920" cy="360"/>
          </a:xfrm>
          <a:custGeom>
            <a:avLst/>
            <a:gdLst/>
            <a:ahLst/>
            <a:cxnLst/>
            <a:rect l="l" t="t" r="r" b="b"/>
            <a:pathLst>
              <a:path w="18" h="1">
                <a:moveTo>
                  <a:pt x="18" y="1"/>
                </a:moveTo>
                <a:lnTo>
                  <a:pt x="18" y="1"/>
                </a:lnTo>
                <a:lnTo>
                  <a:pt x="0" y="0"/>
                </a:lnTo>
                <a:lnTo>
                  <a:pt x="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88"/>
          <p:cNvSpPr/>
          <p:nvPr/>
        </p:nvSpPr>
        <p:spPr>
          <a:xfrm>
            <a:off x="6433920" y="4758480"/>
            <a:ext cx="11520" cy="360"/>
          </a:xfrm>
          <a:custGeom>
            <a:avLst/>
            <a:gdLst/>
            <a:ahLst/>
            <a:cxnLst/>
            <a:rect l="l" t="t" r="r" b="b"/>
            <a:pathLst>
              <a:path w="13" h="1">
                <a:moveTo>
                  <a:pt x="0" y="1"/>
                </a:moveTo>
                <a:lnTo>
                  <a:pt x="0" y="1"/>
                </a:lnTo>
                <a:lnTo>
                  <a:pt x="13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89"/>
          <p:cNvSpPr/>
          <p:nvPr/>
        </p:nvSpPr>
        <p:spPr>
          <a:xfrm>
            <a:off x="6682680" y="4768920"/>
            <a:ext cx="128160" cy="2880"/>
          </a:xfrm>
          <a:custGeom>
            <a:avLst/>
            <a:gdLst/>
            <a:ahLst/>
            <a:cxnLst/>
            <a:rect l="l" t="t" r="r" b="b"/>
            <a:pathLst>
              <a:path w="135" h="4">
                <a:moveTo>
                  <a:pt x="77" y="2"/>
                </a:moveTo>
                <a:lnTo>
                  <a:pt x="77" y="2"/>
                </a:lnTo>
                <a:lnTo>
                  <a:pt x="135" y="0"/>
                </a:lnTo>
                <a:cubicBezTo>
                  <a:pt x="96" y="1"/>
                  <a:pt x="0" y="1"/>
                  <a:pt x="6" y="4"/>
                </a:cubicBezTo>
                <a:cubicBezTo>
                  <a:pt x="37" y="4"/>
                  <a:pt x="75" y="4"/>
                  <a:pt x="90" y="3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0"/>
          <p:cNvSpPr/>
          <p:nvPr/>
        </p:nvSpPr>
        <p:spPr>
          <a:xfrm>
            <a:off x="6115680" y="4728240"/>
            <a:ext cx="36000" cy="1440"/>
          </a:xfrm>
          <a:custGeom>
            <a:avLst/>
            <a:gdLst/>
            <a:ahLst/>
            <a:cxnLst/>
            <a:rect l="l" t="t" r="r" b="b"/>
            <a:pathLst>
              <a:path w="38" h="2">
                <a:moveTo>
                  <a:pt x="13" y="1"/>
                </a:moveTo>
                <a:lnTo>
                  <a:pt x="13" y="1"/>
                </a:lnTo>
                <a:lnTo>
                  <a:pt x="38" y="0"/>
                </a:lnTo>
                <a:lnTo>
                  <a:pt x="7" y="0"/>
                </a:lnTo>
                <a:cubicBezTo>
                  <a:pt x="16" y="0"/>
                  <a:pt x="0" y="2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91"/>
          <p:cNvSpPr/>
          <p:nvPr/>
        </p:nvSpPr>
        <p:spPr>
          <a:xfrm>
            <a:off x="6116400" y="4728240"/>
            <a:ext cx="5040" cy="360"/>
          </a:xfrm>
          <a:custGeom>
            <a:avLst/>
            <a:gdLst/>
            <a:ahLst/>
            <a:cxnLst/>
            <a:rect l="l" t="t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92"/>
          <p:cNvSpPr/>
          <p:nvPr/>
        </p:nvSpPr>
        <p:spPr>
          <a:xfrm>
            <a:off x="6534720" y="4756680"/>
            <a:ext cx="50040" cy="1440"/>
          </a:xfrm>
          <a:custGeom>
            <a:avLst/>
            <a:gdLst/>
            <a:ahLst/>
            <a:cxnLst/>
            <a:rect l="l" t="t" r="r" b="b"/>
            <a:pathLst>
              <a:path w="53" h="2">
                <a:moveTo>
                  <a:pt x="3" y="2"/>
                </a:moveTo>
                <a:lnTo>
                  <a:pt x="3" y="2"/>
                </a:lnTo>
                <a:cubicBezTo>
                  <a:pt x="21" y="2"/>
                  <a:pt x="36" y="2"/>
                  <a:pt x="53" y="1"/>
                </a:cubicBezTo>
                <a:cubicBezTo>
                  <a:pt x="46" y="1"/>
                  <a:pt x="0" y="0"/>
                  <a:pt x="3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93"/>
          <p:cNvSpPr/>
          <p:nvPr/>
        </p:nvSpPr>
        <p:spPr>
          <a:xfrm>
            <a:off x="5958720" y="4731840"/>
            <a:ext cx="41400" cy="360"/>
          </a:xfrm>
          <a:custGeom>
            <a:avLst/>
            <a:gdLst/>
            <a:ahLst/>
            <a:cxnLst/>
            <a:rect l="l" t="t" r="r" b="b"/>
            <a:pathLst>
              <a:path w="44" h="1">
                <a:moveTo>
                  <a:pt x="3" y="1"/>
                </a:moveTo>
                <a:lnTo>
                  <a:pt x="3" y="1"/>
                </a:lnTo>
                <a:lnTo>
                  <a:pt x="44" y="0"/>
                </a:lnTo>
                <a:lnTo>
                  <a:pt x="0" y="0"/>
                </a:lnTo>
                <a:lnTo>
                  <a:pt x="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94"/>
          <p:cNvSpPr/>
          <p:nvPr/>
        </p:nvSpPr>
        <p:spPr>
          <a:xfrm>
            <a:off x="5740560" y="4728240"/>
            <a:ext cx="38160" cy="1440"/>
          </a:xfrm>
          <a:custGeom>
            <a:avLst/>
            <a:gdLst/>
            <a:ahLst/>
            <a:cxnLst/>
            <a:rect l="l" t="t" r="r" b="b"/>
            <a:pathLst>
              <a:path w="41" h="2">
                <a:moveTo>
                  <a:pt x="41" y="1"/>
                </a:moveTo>
                <a:lnTo>
                  <a:pt x="41" y="1"/>
                </a:lnTo>
                <a:lnTo>
                  <a:pt x="34" y="0"/>
                </a:lnTo>
                <a:lnTo>
                  <a:pt x="0" y="1"/>
                </a:lnTo>
                <a:lnTo>
                  <a:pt x="7" y="2"/>
                </a:lnTo>
                <a:lnTo>
                  <a:pt x="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95"/>
          <p:cNvSpPr/>
          <p:nvPr/>
        </p:nvSpPr>
        <p:spPr>
          <a:xfrm>
            <a:off x="6006960" y="4771800"/>
            <a:ext cx="57960" cy="2880"/>
          </a:xfrm>
          <a:custGeom>
            <a:avLst/>
            <a:gdLst/>
            <a:ahLst/>
            <a:cxnLst/>
            <a:rect l="l" t="t" r="r" b="b"/>
            <a:pathLst>
              <a:path w="61" h="3">
                <a:moveTo>
                  <a:pt x="11" y="2"/>
                </a:moveTo>
                <a:lnTo>
                  <a:pt x="11" y="2"/>
                </a:lnTo>
                <a:cubicBezTo>
                  <a:pt x="39" y="3"/>
                  <a:pt x="61" y="0"/>
                  <a:pt x="54" y="0"/>
                </a:cubicBezTo>
                <a:lnTo>
                  <a:pt x="0" y="0"/>
                </a:lnTo>
                <a:cubicBezTo>
                  <a:pt x="13" y="2"/>
                  <a:pt x="15" y="0"/>
                  <a:pt x="46" y="0"/>
                </a:cubicBezTo>
                <a:lnTo>
                  <a:pt x="11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96"/>
          <p:cNvSpPr/>
          <p:nvPr/>
        </p:nvSpPr>
        <p:spPr>
          <a:xfrm>
            <a:off x="3717360" y="4728960"/>
            <a:ext cx="955080" cy="12240"/>
          </a:xfrm>
          <a:custGeom>
            <a:avLst/>
            <a:gdLst/>
            <a:ahLst/>
            <a:cxnLst/>
            <a:rect l="l" t="t" r="r" b="b"/>
            <a:pathLst>
              <a:path w="1004" h="14">
                <a:moveTo>
                  <a:pt x="746" y="6"/>
                </a:moveTo>
                <a:lnTo>
                  <a:pt x="746" y="6"/>
                </a:lnTo>
                <a:cubicBezTo>
                  <a:pt x="758" y="5"/>
                  <a:pt x="817" y="5"/>
                  <a:pt x="820" y="7"/>
                </a:cubicBezTo>
                <a:cubicBezTo>
                  <a:pt x="812" y="7"/>
                  <a:pt x="780" y="8"/>
                  <a:pt x="800" y="8"/>
                </a:cubicBezTo>
                <a:lnTo>
                  <a:pt x="847" y="5"/>
                </a:lnTo>
                <a:cubicBezTo>
                  <a:pt x="909" y="7"/>
                  <a:pt x="800" y="10"/>
                  <a:pt x="769" y="11"/>
                </a:cubicBezTo>
                <a:cubicBezTo>
                  <a:pt x="832" y="11"/>
                  <a:pt x="851" y="9"/>
                  <a:pt x="918" y="9"/>
                </a:cubicBezTo>
                <a:cubicBezTo>
                  <a:pt x="899" y="9"/>
                  <a:pt x="886" y="8"/>
                  <a:pt x="876" y="7"/>
                </a:cubicBezTo>
                <a:cubicBezTo>
                  <a:pt x="873" y="5"/>
                  <a:pt x="936" y="6"/>
                  <a:pt x="981" y="5"/>
                </a:cubicBezTo>
                <a:cubicBezTo>
                  <a:pt x="952" y="4"/>
                  <a:pt x="969" y="3"/>
                  <a:pt x="989" y="2"/>
                </a:cubicBezTo>
                <a:cubicBezTo>
                  <a:pt x="993" y="2"/>
                  <a:pt x="996" y="2"/>
                  <a:pt x="997" y="2"/>
                </a:cubicBezTo>
                <a:lnTo>
                  <a:pt x="1004" y="2"/>
                </a:lnTo>
                <a:lnTo>
                  <a:pt x="999" y="2"/>
                </a:lnTo>
                <a:cubicBezTo>
                  <a:pt x="999" y="1"/>
                  <a:pt x="998" y="1"/>
                  <a:pt x="994" y="1"/>
                </a:cubicBezTo>
                <a:cubicBezTo>
                  <a:pt x="957" y="1"/>
                  <a:pt x="928" y="0"/>
                  <a:pt x="904" y="0"/>
                </a:cubicBezTo>
                <a:cubicBezTo>
                  <a:pt x="928" y="3"/>
                  <a:pt x="822" y="1"/>
                  <a:pt x="791" y="2"/>
                </a:cubicBezTo>
                <a:lnTo>
                  <a:pt x="756" y="2"/>
                </a:lnTo>
                <a:lnTo>
                  <a:pt x="743" y="2"/>
                </a:lnTo>
                <a:cubicBezTo>
                  <a:pt x="740" y="2"/>
                  <a:pt x="744" y="1"/>
                  <a:pt x="764" y="1"/>
                </a:cubicBezTo>
                <a:cubicBezTo>
                  <a:pt x="747" y="1"/>
                  <a:pt x="692" y="1"/>
                  <a:pt x="697" y="2"/>
                </a:cubicBezTo>
                <a:lnTo>
                  <a:pt x="570" y="3"/>
                </a:lnTo>
                <a:cubicBezTo>
                  <a:pt x="566" y="3"/>
                  <a:pt x="562" y="2"/>
                  <a:pt x="559" y="2"/>
                </a:cubicBezTo>
                <a:cubicBezTo>
                  <a:pt x="554" y="2"/>
                  <a:pt x="554" y="3"/>
                  <a:pt x="554" y="3"/>
                </a:cubicBezTo>
                <a:lnTo>
                  <a:pt x="0" y="4"/>
                </a:lnTo>
                <a:lnTo>
                  <a:pt x="79" y="5"/>
                </a:lnTo>
                <a:cubicBezTo>
                  <a:pt x="37" y="8"/>
                  <a:pt x="125" y="6"/>
                  <a:pt x="113" y="8"/>
                </a:cubicBezTo>
                <a:cubicBezTo>
                  <a:pt x="94" y="9"/>
                  <a:pt x="66" y="9"/>
                  <a:pt x="49" y="8"/>
                </a:cubicBezTo>
                <a:cubicBezTo>
                  <a:pt x="43" y="9"/>
                  <a:pt x="67" y="10"/>
                  <a:pt x="64" y="12"/>
                </a:cubicBezTo>
                <a:cubicBezTo>
                  <a:pt x="134" y="13"/>
                  <a:pt x="145" y="7"/>
                  <a:pt x="213" y="8"/>
                </a:cubicBezTo>
                <a:cubicBezTo>
                  <a:pt x="210" y="10"/>
                  <a:pt x="189" y="11"/>
                  <a:pt x="234" y="11"/>
                </a:cubicBezTo>
                <a:lnTo>
                  <a:pt x="223" y="11"/>
                </a:lnTo>
                <a:cubicBezTo>
                  <a:pt x="294" y="9"/>
                  <a:pt x="278" y="14"/>
                  <a:pt x="324" y="10"/>
                </a:cubicBezTo>
                <a:lnTo>
                  <a:pt x="322" y="12"/>
                </a:lnTo>
                <a:cubicBezTo>
                  <a:pt x="355" y="11"/>
                  <a:pt x="418" y="11"/>
                  <a:pt x="454" y="10"/>
                </a:cubicBezTo>
                <a:lnTo>
                  <a:pt x="452" y="11"/>
                </a:lnTo>
                <a:cubicBezTo>
                  <a:pt x="551" y="8"/>
                  <a:pt x="508" y="10"/>
                  <a:pt x="620" y="9"/>
                </a:cubicBezTo>
                <a:lnTo>
                  <a:pt x="568" y="11"/>
                </a:lnTo>
                <a:cubicBezTo>
                  <a:pt x="607" y="12"/>
                  <a:pt x="616" y="10"/>
                  <a:pt x="643" y="10"/>
                </a:cubicBezTo>
                <a:cubicBezTo>
                  <a:pt x="641" y="10"/>
                  <a:pt x="648" y="12"/>
                  <a:pt x="622" y="12"/>
                </a:cubicBezTo>
                <a:lnTo>
                  <a:pt x="758" y="8"/>
                </a:lnTo>
                <a:cubicBezTo>
                  <a:pt x="790" y="7"/>
                  <a:pt x="751" y="7"/>
                  <a:pt x="746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97"/>
          <p:cNvSpPr/>
          <p:nvPr/>
        </p:nvSpPr>
        <p:spPr>
          <a:xfrm>
            <a:off x="4591080" y="4737240"/>
            <a:ext cx="23400" cy="360"/>
          </a:xfrm>
          <a:custGeom>
            <a:avLst/>
            <a:gdLst/>
            <a:ahLst/>
            <a:cxnLst/>
            <a:rect l="l" t="t" r="r" b="b"/>
            <a:pathLst>
              <a:path w="25">
                <a:moveTo>
                  <a:pt x="0" y="0"/>
                </a:moveTo>
                <a:lnTo>
                  <a:pt x="0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98"/>
          <p:cNvSpPr/>
          <p:nvPr/>
        </p:nvSpPr>
        <p:spPr>
          <a:xfrm>
            <a:off x="3680280" y="4732560"/>
            <a:ext cx="36720" cy="360"/>
          </a:xfrm>
          <a:custGeom>
            <a:avLst/>
            <a:gdLst/>
            <a:ahLst/>
            <a:cxnLst/>
            <a:rect l="l" t="t" r="r" b="b"/>
            <a:pathLst>
              <a:path w="39">
                <a:moveTo>
                  <a:pt x="0" y="0"/>
                </a:moveTo>
                <a:lnTo>
                  <a:pt x="0" y="0"/>
                </a:lnTo>
                <a:lnTo>
                  <a:pt x="39" y="0"/>
                </a:lnTo>
                <a:cubicBezTo>
                  <a:pt x="27" y="0"/>
                  <a:pt x="14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99"/>
          <p:cNvSpPr/>
          <p:nvPr/>
        </p:nvSpPr>
        <p:spPr>
          <a:xfrm>
            <a:off x="4710240" y="4730040"/>
            <a:ext cx="87120" cy="2160"/>
          </a:xfrm>
          <a:custGeom>
            <a:avLst/>
            <a:gdLst/>
            <a:ahLst/>
            <a:cxnLst/>
            <a:rect l="l" t="t" r="r" b="b"/>
            <a:pathLst>
              <a:path w="92" h="3">
                <a:moveTo>
                  <a:pt x="71" y="3"/>
                </a:moveTo>
                <a:lnTo>
                  <a:pt x="71" y="3"/>
                </a:lnTo>
                <a:cubicBezTo>
                  <a:pt x="47" y="2"/>
                  <a:pt x="88" y="1"/>
                  <a:pt x="92" y="0"/>
                </a:cubicBezTo>
                <a:lnTo>
                  <a:pt x="8" y="1"/>
                </a:lnTo>
                <a:cubicBezTo>
                  <a:pt x="8" y="1"/>
                  <a:pt x="0" y="2"/>
                  <a:pt x="2" y="3"/>
                </a:cubicBezTo>
                <a:lnTo>
                  <a:pt x="71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00"/>
          <p:cNvSpPr/>
          <p:nvPr/>
        </p:nvSpPr>
        <p:spPr>
          <a:xfrm>
            <a:off x="4673160" y="4728960"/>
            <a:ext cx="44640" cy="1440"/>
          </a:xfrm>
          <a:custGeom>
            <a:avLst/>
            <a:gdLst/>
            <a:ahLst/>
            <a:cxnLst/>
            <a:rect l="l" t="t" r="r" b="b"/>
            <a:pathLst>
              <a:path w="47" h="2">
                <a:moveTo>
                  <a:pt x="22" y="0"/>
                </a:moveTo>
                <a:lnTo>
                  <a:pt x="22" y="0"/>
                </a:lnTo>
                <a:cubicBezTo>
                  <a:pt x="19" y="1"/>
                  <a:pt x="11" y="1"/>
                  <a:pt x="0" y="2"/>
                </a:cubicBezTo>
                <a:lnTo>
                  <a:pt x="47" y="2"/>
                </a:lnTo>
                <a:cubicBezTo>
                  <a:pt x="47" y="1"/>
                  <a:pt x="41" y="0"/>
                  <a:pt x="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01"/>
          <p:cNvSpPr/>
          <p:nvPr/>
        </p:nvSpPr>
        <p:spPr>
          <a:xfrm>
            <a:off x="4667400" y="4767480"/>
            <a:ext cx="34920" cy="1080"/>
          </a:xfrm>
          <a:custGeom>
            <a:avLst/>
            <a:gdLst/>
            <a:ahLst/>
            <a:cxnLst/>
            <a:rect l="l" t="t" r="r" b="b"/>
            <a:pathLst>
              <a:path w="37" h="1">
                <a:moveTo>
                  <a:pt x="37" y="0"/>
                </a:moveTo>
                <a:lnTo>
                  <a:pt x="37" y="0"/>
                </a:lnTo>
                <a:lnTo>
                  <a:pt x="22" y="1"/>
                </a:lnTo>
                <a:lnTo>
                  <a:pt x="0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02"/>
          <p:cNvSpPr/>
          <p:nvPr/>
        </p:nvSpPr>
        <p:spPr>
          <a:xfrm>
            <a:off x="4480200" y="4764960"/>
            <a:ext cx="59400" cy="1440"/>
          </a:xfrm>
          <a:custGeom>
            <a:avLst/>
            <a:gdLst/>
            <a:ahLst/>
            <a:cxnLst/>
            <a:rect l="l" t="t" r="r" b="b"/>
            <a:pathLst>
              <a:path w="63" h="2">
                <a:moveTo>
                  <a:pt x="0" y="0"/>
                </a:moveTo>
                <a:lnTo>
                  <a:pt x="0" y="0"/>
                </a:lnTo>
                <a:cubicBezTo>
                  <a:pt x="18" y="2"/>
                  <a:pt x="52" y="1"/>
                  <a:pt x="63" y="0"/>
                </a:cubicBezTo>
                <a:cubicBezTo>
                  <a:pt x="24" y="0"/>
                  <a:pt x="4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03"/>
          <p:cNvSpPr/>
          <p:nvPr/>
        </p:nvSpPr>
        <p:spPr>
          <a:xfrm>
            <a:off x="4490280" y="4776480"/>
            <a:ext cx="36000" cy="1080"/>
          </a:xfrm>
          <a:custGeom>
            <a:avLst/>
            <a:gdLst/>
            <a:ahLst/>
            <a:cxnLst/>
            <a:rect l="l" t="t" r="r" b="b"/>
            <a:pathLst>
              <a:path w="38" h="1">
                <a:moveTo>
                  <a:pt x="38" y="0"/>
                </a:moveTo>
                <a:lnTo>
                  <a:pt x="38" y="0"/>
                </a:lnTo>
                <a:lnTo>
                  <a:pt x="0" y="1"/>
                </a:lnTo>
                <a:lnTo>
                  <a:pt x="3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04"/>
          <p:cNvSpPr/>
          <p:nvPr/>
        </p:nvSpPr>
        <p:spPr>
          <a:xfrm>
            <a:off x="3389040" y="4739760"/>
            <a:ext cx="16920" cy="360"/>
          </a:xfrm>
          <a:custGeom>
            <a:avLst/>
            <a:gdLst/>
            <a:ahLst/>
            <a:cxnLst/>
            <a:rect l="l" t="t" r="r" b="b"/>
            <a:pathLst>
              <a:path w="18">
                <a:moveTo>
                  <a:pt x="18" y="0"/>
                </a:moveTo>
                <a:lnTo>
                  <a:pt x="18" y="0"/>
                </a:lnTo>
                <a:lnTo>
                  <a:pt x="0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05"/>
          <p:cNvSpPr/>
          <p:nvPr/>
        </p:nvSpPr>
        <p:spPr>
          <a:xfrm>
            <a:off x="3154320" y="4733280"/>
            <a:ext cx="614880" cy="7200"/>
          </a:xfrm>
          <a:custGeom>
            <a:avLst/>
            <a:gdLst/>
            <a:ahLst/>
            <a:cxnLst/>
            <a:rect l="l" t="t" r="r" b="b"/>
            <a:pathLst>
              <a:path w="647" h="8">
                <a:moveTo>
                  <a:pt x="588" y="5"/>
                </a:moveTo>
                <a:lnTo>
                  <a:pt x="588" y="5"/>
                </a:lnTo>
                <a:cubicBezTo>
                  <a:pt x="499" y="3"/>
                  <a:pt x="647" y="3"/>
                  <a:pt x="619" y="0"/>
                </a:cubicBezTo>
                <a:lnTo>
                  <a:pt x="570" y="1"/>
                </a:lnTo>
                <a:lnTo>
                  <a:pt x="574" y="0"/>
                </a:lnTo>
                <a:lnTo>
                  <a:pt x="515" y="1"/>
                </a:lnTo>
                <a:cubicBezTo>
                  <a:pt x="527" y="2"/>
                  <a:pt x="536" y="2"/>
                  <a:pt x="533" y="3"/>
                </a:cubicBezTo>
                <a:cubicBezTo>
                  <a:pt x="454" y="3"/>
                  <a:pt x="508" y="2"/>
                  <a:pt x="450" y="0"/>
                </a:cubicBezTo>
                <a:lnTo>
                  <a:pt x="361" y="0"/>
                </a:lnTo>
                <a:lnTo>
                  <a:pt x="368" y="0"/>
                </a:lnTo>
                <a:cubicBezTo>
                  <a:pt x="361" y="0"/>
                  <a:pt x="357" y="0"/>
                  <a:pt x="355" y="0"/>
                </a:cubicBezTo>
                <a:lnTo>
                  <a:pt x="55" y="1"/>
                </a:lnTo>
                <a:cubicBezTo>
                  <a:pt x="0" y="3"/>
                  <a:pt x="85" y="4"/>
                  <a:pt x="45" y="6"/>
                </a:cubicBezTo>
                <a:cubicBezTo>
                  <a:pt x="108" y="6"/>
                  <a:pt x="202" y="8"/>
                  <a:pt x="207" y="5"/>
                </a:cubicBezTo>
                <a:cubicBezTo>
                  <a:pt x="205" y="5"/>
                  <a:pt x="201" y="6"/>
                  <a:pt x="214" y="6"/>
                </a:cubicBezTo>
                <a:lnTo>
                  <a:pt x="250" y="4"/>
                </a:lnTo>
                <a:lnTo>
                  <a:pt x="216" y="3"/>
                </a:lnTo>
                <a:cubicBezTo>
                  <a:pt x="252" y="1"/>
                  <a:pt x="371" y="1"/>
                  <a:pt x="393" y="3"/>
                </a:cubicBezTo>
                <a:cubicBezTo>
                  <a:pt x="325" y="4"/>
                  <a:pt x="359" y="6"/>
                  <a:pt x="265" y="5"/>
                </a:cubicBezTo>
                <a:cubicBezTo>
                  <a:pt x="269" y="6"/>
                  <a:pt x="286" y="7"/>
                  <a:pt x="265" y="7"/>
                </a:cubicBezTo>
                <a:cubicBezTo>
                  <a:pt x="375" y="6"/>
                  <a:pt x="474" y="8"/>
                  <a:pt x="588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06"/>
          <p:cNvSpPr/>
          <p:nvPr/>
        </p:nvSpPr>
        <p:spPr>
          <a:xfrm>
            <a:off x="2659320" y="4739760"/>
            <a:ext cx="2160" cy="360"/>
          </a:xfrm>
          <a:custGeom>
            <a:avLst/>
            <a:gdLst/>
            <a:ahLst/>
            <a:cxnLst/>
            <a:rect l="l" t="t" r="r" b="b"/>
            <a:pathLst>
              <a:path w="2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07"/>
          <p:cNvSpPr/>
          <p:nvPr/>
        </p:nvSpPr>
        <p:spPr>
          <a:xfrm>
            <a:off x="2661840" y="4737240"/>
            <a:ext cx="85680" cy="2160"/>
          </a:xfrm>
          <a:custGeom>
            <a:avLst/>
            <a:gdLst/>
            <a:ahLst/>
            <a:cxnLst/>
            <a:rect l="l" t="t" r="r" b="b"/>
            <a:pathLst>
              <a:path w="90" h="3">
                <a:moveTo>
                  <a:pt x="36" y="3"/>
                </a:moveTo>
                <a:lnTo>
                  <a:pt x="36" y="3"/>
                </a:lnTo>
                <a:lnTo>
                  <a:pt x="90" y="0"/>
                </a:lnTo>
                <a:lnTo>
                  <a:pt x="6" y="1"/>
                </a:lnTo>
                <a:lnTo>
                  <a:pt x="0" y="3"/>
                </a:lnTo>
                <a:cubicBezTo>
                  <a:pt x="8" y="2"/>
                  <a:pt x="37" y="1"/>
                  <a:pt x="48" y="2"/>
                </a:cubicBezTo>
                <a:lnTo>
                  <a:pt x="36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08"/>
          <p:cNvSpPr/>
          <p:nvPr/>
        </p:nvSpPr>
        <p:spPr>
          <a:xfrm>
            <a:off x="2744640" y="4736520"/>
            <a:ext cx="61200" cy="4680"/>
          </a:xfrm>
          <a:custGeom>
            <a:avLst/>
            <a:gdLst/>
            <a:ahLst/>
            <a:cxnLst/>
            <a:rect l="l" t="t" r="r" b="b"/>
            <a:pathLst>
              <a:path w="65" h="6">
                <a:moveTo>
                  <a:pt x="65" y="0"/>
                </a:moveTo>
                <a:lnTo>
                  <a:pt x="65" y="0"/>
                </a:lnTo>
                <a:cubicBezTo>
                  <a:pt x="22" y="1"/>
                  <a:pt x="25" y="3"/>
                  <a:pt x="48" y="4"/>
                </a:cubicBezTo>
                <a:cubicBezTo>
                  <a:pt x="8" y="5"/>
                  <a:pt x="27" y="1"/>
                  <a:pt x="0" y="4"/>
                </a:cubicBezTo>
                <a:cubicBezTo>
                  <a:pt x="1" y="6"/>
                  <a:pt x="50" y="5"/>
                  <a:pt x="61" y="4"/>
                </a:cubicBezTo>
                <a:lnTo>
                  <a:pt x="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09"/>
          <p:cNvSpPr/>
          <p:nvPr/>
        </p:nvSpPr>
        <p:spPr>
          <a:xfrm>
            <a:off x="3099960" y="4737240"/>
            <a:ext cx="28080" cy="1080"/>
          </a:xfrm>
          <a:custGeom>
            <a:avLst/>
            <a:gdLst/>
            <a:ahLst/>
            <a:cxnLst/>
            <a:rect l="l" t="t" r="r" b="b"/>
            <a:pathLst>
              <a:path w="30" h="1">
                <a:moveTo>
                  <a:pt x="12" y="0"/>
                </a:moveTo>
                <a:lnTo>
                  <a:pt x="12" y="0"/>
                </a:lnTo>
                <a:lnTo>
                  <a:pt x="0" y="1"/>
                </a:lnTo>
                <a:lnTo>
                  <a:pt x="30" y="1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110"/>
          <p:cNvSpPr/>
          <p:nvPr/>
        </p:nvSpPr>
        <p:spPr>
          <a:xfrm>
            <a:off x="3070800" y="4738320"/>
            <a:ext cx="28800" cy="1080"/>
          </a:xfrm>
          <a:custGeom>
            <a:avLst/>
            <a:gdLst/>
            <a:ahLst/>
            <a:cxnLst/>
            <a:rect l="l" t="t" r="r" b="b"/>
            <a:pathLst>
              <a:path w="30" h="2">
                <a:moveTo>
                  <a:pt x="30" y="0"/>
                </a:moveTo>
                <a:lnTo>
                  <a:pt x="30" y="0"/>
                </a:lnTo>
                <a:lnTo>
                  <a:pt x="0" y="0"/>
                </a:lnTo>
                <a:cubicBezTo>
                  <a:pt x="2" y="0"/>
                  <a:pt x="4" y="1"/>
                  <a:pt x="9" y="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11"/>
          <p:cNvSpPr/>
          <p:nvPr/>
        </p:nvSpPr>
        <p:spPr>
          <a:xfrm>
            <a:off x="2954880" y="4737240"/>
            <a:ext cx="41400" cy="360"/>
          </a:xfrm>
          <a:custGeom>
            <a:avLst/>
            <a:gdLst/>
            <a:ahLst/>
            <a:cxnLst/>
            <a:rect l="l" t="t" r="r" b="b"/>
            <a:pathLst>
              <a:path w="44">
                <a:moveTo>
                  <a:pt x="44" y="0"/>
                </a:moveTo>
                <a:lnTo>
                  <a:pt x="44" y="0"/>
                </a:lnTo>
                <a:lnTo>
                  <a:pt x="0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12"/>
          <p:cNvSpPr/>
          <p:nvPr/>
        </p:nvSpPr>
        <p:spPr>
          <a:xfrm>
            <a:off x="2996640" y="4737240"/>
            <a:ext cx="32040" cy="1080"/>
          </a:xfrm>
          <a:custGeom>
            <a:avLst/>
            <a:gdLst/>
            <a:ahLst/>
            <a:cxnLst/>
            <a:rect l="l" t="t" r="r" b="b"/>
            <a:pathLst>
              <a:path w="34" h="1">
                <a:moveTo>
                  <a:pt x="34" y="1"/>
                </a:moveTo>
                <a:lnTo>
                  <a:pt x="34" y="1"/>
                </a:lnTo>
                <a:lnTo>
                  <a:pt x="33" y="0"/>
                </a:lnTo>
                <a:lnTo>
                  <a:pt x="0" y="0"/>
                </a:ln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13"/>
          <p:cNvSpPr/>
          <p:nvPr/>
        </p:nvSpPr>
        <p:spPr>
          <a:xfrm>
            <a:off x="3019320" y="4734360"/>
            <a:ext cx="50760" cy="3600"/>
          </a:xfrm>
          <a:custGeom>
            <a:avLst/>
            <a:gdLst/>
            <a:ahLst/>
            <a:cxnLst/>
            <a:rect l="l" t="t" r="r" b="b"/>
            <a:pathLst>
              <a:path w="54" h="4">
                <a:moveTo>
                  <a:pt x="54" y="4"/>
                </a:moveTo>
                <a:lnTo>
                  <a:pt x="54" y="4"/>
                </a:lnTo>
                <a:cubicBezTo>
                  <a:pt x="49" y="2"/>
                  <a:pt x="43" y="0"/>
                  <a:pt x="0" y="1"/>
                </a:cubicBezTo>
                <a:lnTo>
                  <a:pt x="9" y="3"/>
                </a:lnTo>
                <a:lnTo>
                  <a:pt x="54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14"/>
          <p:cNvSpPr/>
          <p:nvPr/>
        </p:nvSpPr>
        <p:spPr>
          <a:xfrm>
            <a:off x="4232520" y="4775040"/>
            <a:ext cx="36000" cy="1080"/>
          </a:xfrm>
          <a:custGeom>
            <a:avLst/>
            <a:gdLst/>
            <a:ahLst/>
            <a:cxnLst/>
            <a:rect l="l" t="t" r="r" b="b"/>
            <a:pathLst>
              <a:path w="38" h="2">
                <a:moveTo>
                  <a:pt x="34" y="0"/>
                </a:moveTo>
                <a:lnTo>
                  <a:pt x="34" y="0"/>
                </a:lnTo>
                <a:lnTo>
                  <a:pt x="0" y="1"/>
                </a:lnTo>
                <a:lnTo>
                  <a:pt x="4" y="2"/>
                </a:lnTo>
                <a:lnTo>
                  <a:pt x="38" y="1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15"/>
          <p:cNvSpPr/>
          <p:nvPr/>
        </p:nvSpPr>
        <p:spPr>
          <a:xfrm>
            <a:off x="4058640" y="4773960"/>
            <a:ext cx="19440" cy="1080"/>
          </a:xfrm>
          <a:custGeom>
            <a:avLst/>
            <a:gdLst/>
            <a:ahLst/>
            <a:cxnLst/>
            <a:rect l="l" t="t" r="r" b="b"/>
            <a:pathLst>
              <a:path w="21" h="1">
                <a:moveTo>
                  <a:pt x="21" y="0"/>
                </a:moveTo>
                <a:lnTo>
                  <a:pt x="21" y="0"/>
                </a:lnTo>
                <a:lnTo>
                  <a:pt x="0" y="1"/>
                </a:lnTo>
                <a:cubicBezTo>
                  <a:pt x="9" y="1"/>
                  <a:pt x="16" y="1"/>
                  <a:pt x="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16"/>
          <p:cNvSpPr/>
          <p:nvPr/>
        </p:nvSpPr>
        <p:spPr>
          <a:xfrm>
            <a:off x="3831840" y="4773960"/>
            <a:ext cx="226440" cy="12240"/>
          </a:xfrm>
          <a:custGeom>
            <a:avLst/>
            <a:gdLst/>
            <a:ahLst/>
            <a:cxnLst/>
            <a:rect l="l" t="t" r="r" b="b"/>
            <a:pathLst>
              <a:path w="238" h="14">
                <a:moveTo>
                  <a:pt x="113" y="12"/>
                </a:moveTo>
                <a:lnTo>
                  <a:pt x="113" y="12"/>
                </a:lnTo>
                <a:cubicBezTo>
                  <a:pt x="73" y="10"/>
                  <a:pt x="168" y="9"/>
                  <a:pt x="94" y="9"/>
                </a:cubicBezTo>
                <a:cubicBezTo>
                  <a:pt x="88" y="7"/>
                  <a:pt x="122" y="5"/>
                  <a:pt x="157" y="6"/>
                </a:cubicBezTo>
                <a:cubicBezTo>
                  <a:pt x="155" y="7"/>
                  <a:pt x="123" y="7"/>
                  <a:pt x="145" y="8"/>
                </a:cubicBezTo>
                <a:cubicBezTo>
                  <a:pt x="168" y="7"/>
                  <a:pt x="177" y="8"/>
                  <a:pt x="169" y="6"/>
                </a:cubicBezTo>
                <a:cubicBezTo>
                  <a:pt x="208" y="4"/>
                  <a:pt x="212" y="3"/>
                  <a:pt x="238" y="1"/>
                </a:cubicBezTo>
                <a:cubicBezTo>
                  <a:pt x="191" y="2"/>
                  <a:pt x="92" y="0"/>
                  <a:pt x="32" y="3"/>
                </a:cubicBezTo>
                <a:cubicBezTo>
                  <a:pt x="0" y="6"/>
                  <a:pt x="20" y="9"/>
                  <a:pt x="19" y="13"/>
                </a:cubicBezTo>
                <a:cubicBezTo>
                  <a:pt x="24" y="14"/>
                  <a:pt x="110" y="14"/>
                  <a:pt x="11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17"/>
          <p:cNvSpPr/>
          <p:nvPr/>
        </p:nvSpPr>
        <p:spPr>
          <a:xfrm>
            <a:off x="3999600" y="4786560"/>
            <a:ext cx="33480" cy="1440"/>
          </a:xfrm>
          <a:custGeom>
            <a:avLst/>
            <a:gdLst/>
            <a:ahLst/>
            <a:cxnLst/>
            <a:rect l="l" t="t" r="r" b="b"/>
            <a:pathLst>
              <a:path w="36" h="2">
                <a:moveTo>
                  <a:pt x="0" y="1"/>
                </a:moveTo>
                <a:lnTo>
                  <a:pt x="0" y="1"/>
                </a:lnTo>
                <a:cubicBezTo>
                  <a:pt x="19" y="2"/>
                  <a:pt x="24" y="1"/>
                  <a:pt x="36" y="1"/>
                </a:cubicBezTo>
                <a:cubicBezTo>
                  <a:pt x="33" y="0"/>
                  <a:pt x="15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18"/>
          <p:cNvSpPr/>
          <p:nvPr/>
        </p:nvSpPr>
        <p:spPr>
          <a:xfrm>
            <a:off x="3558240" y="4762440"/>
            <a:ext cx="54720" cy="1440"/>
          </a:xfrm>
          <a:custGeom>
            <a:avLst/>
            <a:gdLst/>
            <a:ahLst/>
            <a:cxnLst/>
            <a:rect l="l" t="t" r="r" b="b"/>
            <a:pathLst>
              <a:path w="58" h="2">
                <a:moveTo>
                  <a:pt x="37" y="0"/>
                </a:moveTo>
                <a:lnTo>
                  <a:pt x="37" y="0"/>
                </a:lnTo>
                <a:cubicBezTo>
                  <a:pt x="34" y="1"/>
                  <a:pt x="0" y="1"/>
                  <a:pt x="7" y="2"/>
                </a:cubicBezTo>
                <a:lnTo>
                  <a:pt x="58" y="2"/>
                </a:lnTo>
                <a:cubicBezTo>
                  <a:pt x="46" y="2"/>
                  <a:pt x="42" y="1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19"/>
          <p:cNvSpPr/>
          <p:nvPr/>
        </p:nvSpPr>
        <p:spPr>
          <a:xfrm>
            <a:off x="3613320" y="4763160"/>
            <a:ext cx="21600" cy="1080"/>
          </a:xfrm>
          <a:custGeom>
            <a:avLst/>
            <a:gdLst/>
            <a:ahLst/>
            <a:cxnLst/>
            <a:rect l="l" t="t" r="r" b="b"/>
            <a:pathLst>
              <a:path w="23" h="1">
                <a:moveTo>
                  <a:pt x="23" y="0"/>
                </a:moveTo>
                <a:lnTo>
                  <a:pt x="23" y="0"/>
                </a:lnTo>
                <a:lnTo>
                  <a:pt x="0" y="1"/>
                </a:lnTo>
                <a:cubicBezTo>
                  <a:pt x="6" y="1"/>
                  <a:pt x="13" y="1"/>
                  <a:pt x="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20"/>
          <p:cNvSpPr/>
          <p:nvPr/>
        </p:nvSpPr>
        <p:spPr>
          <a:xfrm>
            <a:off x="3591360" y="4762440"/>
            <a:ext cx="2880" cy="360"/>
          </a:xfrm>
          <a:custGeom>
            <a:avLst/>
            <a:gdLst/>
            <a:ahLst/>
            <a:cxnLst/>
            <a:rect l="l" t="t" r="r" b="b"/>
            <a:pathLst>
              <a:path w="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cubicBezTo>
                  <a:pt x="3" y="0"/>
                  <a:pt x="3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121"/>
          <p:cNvSpPr/>
          <p:nvPr/>
        </p:nvSpPr>
        <p:spPr>
          <a:xfrm>
            <a:off x="2846880" y="4735080"/>
            <a:ext cx="32040" cy="1080"/>
          </a:xfrm>
          <a:custGeom>
            <a:avLst/>
            <a:gdLst/>
            <a:ahLst/>
            <a:cxnLst/>
            <a:rect l="l" t="t" r="r" b="b"/>
            <a:pathLst>
              <a:path w="34" h="1">
                <a:moveTo>
                  <a:pt x="33" y="1"/>
                </a:moveTo>
                <a:lnTo>
                  <a:pt x="33" y="1"/>
                </a:lnTo>
                <a:cubicBezTo>
                  <a:pt x="34" y="0"/>
                  <a:pt x="12" y="1"/>
                  <a:pt x="0" y="1"/>
                </a:cubicBezTo>
                <a:cubicBezTo>
                  <a:pt x="9" y="1"/>
                  <a:pt x="22" y="1"/>
                  <a:pt x="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22"/>
          <p:cNvSpPr/>
          <p:nvPr/>
        </p:nvSpPr>
        <p:spPr>
          <a:xfrm>
            <a:off x="2048760" y="4739040"/>
            <a:ext cx="18720" cy="360"/>
          </a:xfrm>
          <a:custGeom>
            <a:avLst/>
            <a:gdLst/>
            <a:ahLst/>
            <a:cxnLst/>
            <a:rect l="l" t="t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cubicBezTo>
                  <a:pt x="7" y="0"/>
                  <a:pt x="11" y="0"/>
                  <a:pt x="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23"/>
          <p:cNvSpPr/>
          <p:nvPr/>
        </p:nvSpPr>
        <p:spPr>
          <a:xfrm>
            <a:off x="1770840" y="4764240"/>
            <a:ext cx="2880" cy="360"/>
          </a:xfrm>
          <a:custGeom>
            <a:avLst/>
            <a:gdLst/>
            <a:ahLst/>
            <a:cxnLst/>
            <a:rect l="l" t="t" r="r" b="b"/>
            <a:pathLst>
              <a:path w="4" h="1">
                <a:moveTo>
                  <a:pt x="4" y="0"/>
                </a:moveTo>
                <a:lnTo>
                  <a:pt x="4" y="0"/>
                </a:lnTo>
                <a:cubicBezTo>
                  <a:pt x="3" y="0"/>
                  <a:pt x="2" y="1"/>
                  <a:pt x="0" y="1"/>
                </a:cubicBezTo>
                <a:cubicBezTo>
                  <a:pt x="2" y="1"/>
                  <a:pt x="3" y="1"/>
                  <a:pt x="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124"/>
          <p:cNvSpPr/>
          <p:nvPr/>
        </p:nvSpPr>
        <p:spPr>
          <a:xfrm>
            <a:off x="1677240" y="4764240"/>
            <a:ext cx="93240" cy="1080"/>
          </a:xfrm>
          <a:custGeom>
            <a:avLst/>
            <a:gdLst/>
            <a:ahLst/>
            <a:cxnLst/>
            <a:rect l="l" t="t" r="r" b="b"/>
            <a:pathLst>
              <a:path w="98" h="2">
                <a:moveTo>
                  <a:pt x="98" y="1"/>
                </a:moveTo>
                <a:lnTo>
                  <a:pt x="98" y="1"/>
                </a:lnTo>
                <a:cubicBezTo>
                  <a:pt x="84" y="2"/>
                  <a:pt x="42" y="0"/>
                  <a:pt x="26" y="1"/>
                </a:cubicBezTo>
                <a:lnTo>
                  <a:pt x="28" y="1"/>
                </a:lnTo>
                <a:lnTo>
                  <a:pt x="0" y="2"/>
                </a:lnTo>
                <a:cubicBezTo>
                  <a:pt x="27" y="2"/>
                  <a:pt x="82" y="2"/>
                  <a:pt x="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12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Pulse para editar el formato de esquema del texto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Segundo nivel del esquema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Tercer nivel del esquema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Cuarto nivel del esquema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nivel del esquema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Sexto nivel del esquema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dt"/>
          </p:nvPr>
        </p:nvSpPr>
        <p:spPr>
          <a:xfrm>
            <a:off x="8075520" y="6400800"/>
            <a:ext cx="1243440" cy="2757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30267F-4455-4662-9ACA-B631D9361E70}" type="datetime">
              <a:rPr lang="es-E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27/08/2020</a:t>
            </a:fld>
            <a:endParaRPr lang="es-E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ftr"/>
          </p:nvPr>
        </p:nvSpPr>
        <p:spPr>
          <a:xfrm>
            <a:off x="1522440" y="6400800"/>
            <a:ext cx="6324120" cy="27576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/>
          </p:nvPr>
        </p:nvSpPr>
        <p:spPr>
          <a:xfrm>
            <a:off x="9523440" y="6400800"/>
            <a:ext cx="1142640" cy="2757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5101D32-661F-4AB8-8E98-7131338B5C07}" type="slidenum">
              <a:rPr lang="es-E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‹Nº›</a:t>
            </a:fld>
            <a:endParaRPr lang="es-E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Pulse para editar el formato del texto de título</a:t>
            </a: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Pulse para editar el formato de esquema del texto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Segundo nivel del esquema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Tercer nivel del esquema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Cuarto nivel del esquema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nivel del esquema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Sexto nivel del esquema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olcanoexplorer.xyz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Shape 1"/>
          <p:cNvSpPr txBox="1"/>
          <p:nvPr/>
        </p:nvSpPr>
        <p:spPr>
          <a:xfrm>
            <a:off x="990177" y="2904628"/>
            <a:ext cx="10132748" cy="2901632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
</a:t>
            </a:r>
            <a:r>
              <a:rPr lang="en-US" sz="6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r>
              <a:rPr lang="en-US" sz="5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
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Manifestacions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la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tectònica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plaques 4tESO</a:t>
            </a:r>
          </a:p>
          <a:p>
            <a:pPr>
              <a:lnSpc>
                <a:spcPct val="100000"/>
              </a:lnSpc>
            </a:pPr>
            <a:endParaRPr lang="en-US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heveuxdange"/>
              <a:ea typeface="Cheveuxdange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Activitat:Simulant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diferents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erupcions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volcàniques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heveuxdange"/>
              <a:ea typeface="Cheveuxdange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815040" y="5086440"/>
            <a:ext cx="9143640" cy="143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
</a:t>
            </a:r>
            <a:endParaRPr lang="es-E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Level</a:t>
            </a:r>
            <a:r>
              <a:rPr lang="es-E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of English: A2.1</a:t>
            </a:r>
            <a:endParaRPr lang="es-E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</a:p>
        </p:txBody>
      </p:sp>
      <p:pic>
        <p:nvPicPr>
          <p:cNvPr id="878" name="Imagen 3"/>
          <p:cNvPicPr/>
          <p:nvPr/>
        </p:nvPicPr>
        <p:blipFill>
          <a:blip r:embed="rId2"/>
          <a:stretch/>
        </p:blipFill>
        <p:spPr>
          <a:xfrm>
            <a:off x="7711920" y="0"/>
            <a:ext cx="4493520" cy="3140640"/>
          </a:xfrm>
          <a:prstGeom prst="rect">
            <a:avLst/>
          </a:prstGeom>
          <a:ln>
            <a:noFill/>
          </a:ln>
        </p:spPr>
      </p:pic>
      <p:sp>
        <p:nvSpPr>
          <p:cNvPr id="879" name="CustomShape 3"/>
          <p:cNvSpPr/>
          <p:nvPr/>
        </p:nvSpPr>
        <p:spPr>
          <a:xfrm>
            <a:off x="7550280" y="3151800"/>
            <a:ext cx="4640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1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Señor de los Milagros’ </a:t>
            </a:r>
            <a:r>
              <a:rPr lang="es-ES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church in </a:t>
            </a:r>
            <a:r>
              <a:rPr lang="es-ES" sz="11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San Juan Parangaricutiro (México)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Imagen 1"/>
          <p:cNvPicPr/>
          <p:nvPr/>
        </p:nvPicPr>
        <p:blipFill>
          <a:blip r:embed="rId2"/>
          <a:srcRect l="27314" t="17520" r="28228" b="20472"/>
          <a:stretch/>
        </p:blipFill>
        <p:spPr>
          <a:xfrm>
            <a:off x="1630080" y="138960"/>
            <a:ext cx="8568720" cy="671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Imagen 1"/>
          <p:cNvPicPr/>
          <p:nvPr/>
        </p:nvPicPr>
        <p:blipFill>
          <a:blip r:embed="rId2"/>
          <a:srcRect l="27124" t="17288" r="28609" b="19715"/>
          <a:stretch/>
        </p:blipFill>
        <p:spPr>
          <a:xfrm>
            <a:off x="2494080" y="188640"/>
            <a:ext cx="7776720" cy="622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CustomShape 1"/>
          <p:cNvSpPr/>
          <p:nvPr/>
        </p:nvSpPr>
        <p:spPr>
          <a:xfrm>
            <a:off x="189720" y="188640"/>
            <a:ext cx="11809080" cy="53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s-ES" sz="2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Answer some questions: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1.What happens when magma viscosity is greater than the gas content?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2. What if the gas content is greater than the viscosity?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3.What types of volcanoes and eruptions have produced varying these parameters?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4.One of the simulations has similarities with the Mount Saint Helens eruption? And with the recent Eyjafjallajökull* eruption? </a:t>
            </a:r>
            <a:r>
              <a:rPr lang="es-ES" sz="2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*Iceland volcano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r>
              <a:rPr lang="es-E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Crayon Crumble"/>
              </a:rPr>
              <a:t>5. Locate on the globe Iceland and emits a hypothesis about the origin of this volcano</a:t>
            </a: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ustomShape 1"/>
          <p:cNvSpPr/>
          <p:nvPr/>
        </p:nvSpPr>
        <p:spPr>
          <a:xfrm>
            <a:off x="2741760" y="2853000"/>
            <a:ext cx="63561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90000"/>
              </a:lnSpc>
            </a:pPr>
            <a:r>
              <a:rPr lang="es-E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Thank you for your attention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0" y="0"/>
            <a:ext cx="1828296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"/>
          <p:cNvSpPr/>
          <p:nvPr/>
        </p:nvSpPr>
        <p:spPr>
          <a:xfrm>
            <a:off x="6814440" y="228600"/>
            <a:ext cx="17719920" cy="66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9" name="Imagen 978"/>
          <p:cNvPicPr/>
          <p:nvPr/>
        </p:nvPicPr>
        <p:blipFill>
          <a:blip r:embed="rId2"/>
          <a:stretch/>
        </p:blipFill>
        <p:spPr>
          <a:xfrm>
            <a:off x="114480" y="546120"/>
            <a:ext cx="5753160" cy="5753160"/>
          </a:xfrm>
          <a:prstGeom prst="rect">
            <a:avLst/>
          </a:prstGeom>
          <a:ln>
            <a:noFill/>
          </a:ln>
        </p:spPr>
      </p:pic>
      <p:pic>
        <p:nvPicPr>
          <p:cNvPr id="980" name="Imagen 979"/>
          <p:cNvPicPr/>
          <p:nvPr/>
        </p:nvPicPr>
        <p:blipFill>
          <a:blip r:embed="rId3"/>
          <a:stretch/>
        </p:blipFill>
        <p:spPr>
          <a:xfrm>
            <a:off x="6235560" y="520560"/>
            <a:ext cx="5778360" cy="577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CustomShape 1"/>
          <p:cNvSpPr/>
          <p:nvPr/>
        </p:nvSpPr>
        <p:spPr>
          <a:xfrm>
            <a:off x="452160" y="1249020"/>
            <a:ext cx="10512720" cy="2381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Aquesta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activitat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es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realitzarà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utilizant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el simulador </a:t>
            </a:r>
            <a:r>
              <a:rPr lang="es-ES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Volcano</a:t>
            </a:r>
            <a:r>
              <a:rPr lang="es-E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Explorer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.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Prèviament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s'han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vist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continguts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"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l'origen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del calor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intern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a la Terra i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terratrèmols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,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així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com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també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s'han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vist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les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diferents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parts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i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tipus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. Esta tasca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ajuda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a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reforçar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continguts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treballats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previament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. </a:t>
            </a:r>
          </a:p>
          <a:p>
            <a:pPr>
              <a:lnSpc>
                <a:spcPct val="200000"/>
              </a:lnSpc>
            </a:pPr>
            <a:endParaRPr lang="es-ES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1" name="CustomShape 2"/>
          <p:cNvSpPr/>
          <p:nvPr/>
        </p:nvSpPr>
        <p:spPr>
          <a:xfrm>
            <a:off x="452160" y="692640"/>
            <a:ext cx="2994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1. </a:t>
            </a:r>
            <a:r>
              <a:rPr lang="es-ES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Informació</a:t>
            </a: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previa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2" name="CustomShape 3"/>
          <p:cNvSpPr/>
          <p:nvPr/>
        </p:nvSpPr>
        <p:spPr>
          <a:xfrm>
            <a:off x="439920" y="4108172"/>
            <a:ext cx="221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2. </a:t>
            </a:r>
            <a:r>
              <a:rPr lang="es-ES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Continguts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3" name="CustomShape 4"/>
          <p:cNvSpPr/>
          <p:nvPr/>
        </p:nvSpPr>
        <p:spPr>
          <a:xfrm>
            <a:off x="439920" y="4667422"/>
            <a:ext cx="115448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Tipus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d’erupcions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(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erupcions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explosives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i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efusives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)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Materials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expulsats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durant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les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erupcions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200000"/>
              </a:lnSpc>
              <a:buClr>
                <a:srgbClr val="FFFFFF"/>
              </a:buClr>
            </a:pP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4" name="CustomShape 5"/>
          <p:cNvSpPr/>
          <p:nvPr/>
        </p:nvSpPr>
        <p:spPr>
          <a:xfrm rot="6271800">
            <a:off x="11105280" y="101880"/>
            <a:ext cx="647640" cy="7916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C00000"/>
          </a:solidFill>
          <a:ln>
            <a:solidFill>
              <a:srgbClr val="C00000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CustomShape 1"/>
          <p:cNvSpPr/>
          <p:nvPr/>
        </p:nvSpPr>
        <p:spPr>
          <a:xfrm>
            <a:off x="405720" y="2421000"/>
            <a:ext cx="1144908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Corbel"/>
              <a:buChar char="−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Computer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with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Internet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access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(ICT)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Corbel"/>
              <a:buChar char="−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Discovery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Channel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simulator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(ICT): </a:t>
            </a:r>
            <a:r>
              <a:rPr lang="es-ES" i="1" u="sng" spc="-1" dirty="0">
                <a:solidFill>
                  <a:srgbClr val="57BCE5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http://www.volcanoexplorer.xyz/</a:t>
            </a:r>
          </a:p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Corbel"/>
              <a:buChar char="−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Writing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and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drawing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materials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Corbel"/>
              <a:buChar char="−"/>
            </a:pP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Different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links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to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websites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related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to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the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specific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matter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, in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this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case “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volcanoes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”, as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additional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information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.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FFFFFF"/>
              </a:buClr>
              <a:buFont typeface="Corbel"/>
              <a:buChar char="−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Word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reference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link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9" name="CustomShape 2"/>
          <p:cNvSpPr/>
          <p:nvPr/>
        </p:nvSpPr>
        <p:spPr>
          <a:xfrm>
            <a:off x="414720" y="2051640"/>
            <a:ext cx="2581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Materials Required</a:t>
            </a:r>
            <a:r>
              <a:rPr lang="es-ES" sz="2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: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0" name="Imagen 3"/>
          <p:cNvPicPr/>
          <p:nvPr/>
        </p:nvPicPr>
        <p:blipFill>
          <a:blip r:embed="rId2"/>
          <a:stretch/>
        </p:blipFill>
        <p:spPr>
          <a:xfrm>
            <a:off x="11134800" y="5949360"/>
            <a:ext cx="432360" cy="62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388440" y="260640"/>
            <a:ext cx="11232720" cy="27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Objectius</a:t>
            </a: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: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FFFF"/>
              </a:buClr>
              <a:buFont typeface="Cheveuxdange"/>
              <a:buChar char="~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Saber </a:t>
            </a:r>
            <a:r>
              <a:rPr lang="es-ES" sz="18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on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i </a:t>
            </a: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per </a:t>
            </a:r>
            <a:r>
              <a:rPr lang="es-ES" sz="18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què</a:t>
            </a: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es formen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heveuxdange"/>
              <a:ea typeface="Cheveuxdange"/>
            </a:endParaRPr>
          </a:p>
          <a:p>
            <a:pPr marL="285840" indent="-285480" algn="just">
              <a:lnSpc>
                <a:spcPct val="150000"/>
              </a:lnSpc>
              <a:buClr>
                <a:srgbClr val="FFFFFF"/>
              </a:buClr>
              <a:buFont typeface="Cheveuxdange"/>
              <a:buChar char="~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Saber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Cóm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es determina </a:t>
            </a: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la forma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, </a:t>
            </a:r>
            <a:r>
              <a:rPr lang="es-E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la </a:t>
            </a:r>
            <a:r>
              <a:rPr lang="es-ES" b="1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mida 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i </a:t>
            </a:r>
            <a:r>
              <a:rPr lang="es-E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la </a:t>
            </a:r>
            <a:r>
              <a:rPr lang="es-ES" b="1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explosivita</a:t>
            </a:r>
            <a:r>
              <a:rPr lang="es-ES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</a:t>
            </a:r>
            <a:r>
              <a:rPr lang="es-E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de un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volcà</a:t>
            </a:r>
            <a:endParaRPr lang="es-ES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FFFF"/>
              </a:buClr>
              <a:buFont typeface="Cheveuxdange"/>
              <a:buChar char="~"/>
            </a:pP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Conèixer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materials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expulsats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durant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l’erupció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FFFF"/>
              </a:buClr>
              <a:buFont typeface="Cheveuxdange"/>
              <a:buChar char="~"/>
            </a:pP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Comprendre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que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han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sigut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b="1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construit</a:t>
            </a:r>
            <a:r>
              <a:rPr lang="es-ES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mitjançant</a:t>
            </a:r>
            <a:r>
              <a:rPr lang="es-E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erupcions</a:t>
            </a:r>
            <a:endParaRPr lang="es-ES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heveuxdange"/>
              <a:ea typeface="Cheveuxdange"/>
            </a:endParaRPr>
          </a:p>
          <a:p>
            <a:pPr marL="285840" indent="-285480" algn="just">
              <a:lnSpc>
                <a:spcPct val="150000"/>
              </a:lnSpc>
              <a:buClr>
                <a:srgbClr val="FFFFFF"/>
              </a:buClr>
              <a:buFont typeface="Cheveuxdange"/>
              <a:buChar char="~"/>
            </a:pP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Observar e interpretar </a:t>
            </a:r>
            <a:r>
              <a:rPr lang="pt-BR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les</a:t>
            </a: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pt-BR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seqüencies</a:t>
            </a: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pt-BR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dels</a:t>
            </a:r>
            <a:r>
              <a:rPr lang="pt-BR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processos</a:t>
            </a:r>
            <a:endParaRPr lang="es-ES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heveuxdange"/>
              <a:ea typeface="Cheveuxdange"/>
            </a:endParaRPr>
          </a:p>
        </p:txBody>
      </p:sp>
      <p:sp>
        <p:nvSpPr>
          <p:cNvPr id="956" name="CustomShape 2"/>
          <p:cNvSpPr/>
          <p:nvPr/>
        </p:nvSpPr>
        <p:spPr>
          <a:xfrm>
            <a:off x="349560" y="3285000"/>
            <a:ext cx="11304720" cy="31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Resultats</a:t>
            </a: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</a:t>
            </a:r>
            <a:r>
              <a:rPr lang="es-ES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l’aprenentatge</a:t>
            </a:r>
            <a:r>
              <a:rPr lang="es-ES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: 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C000"/>
              </a:buClr>
              <a:buFont typeface="Cheveuxdange"/>
              <a:buChar char="~"/>
            </a:pPr>
            <a:r>
              <a:rPr lang="es-ES" sz="18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Descriure</a:t>
            </a: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diferents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tipus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C000"/>
              </a:buClr>
              <a:buFont typeface="Cheveuxdange"/>
              <a:buChar char="~"/>
            </a:pP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Explicar </a:t>
            </a:r>
            <a:r>
              <a:rPr lang="es-ES" sz="18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com</a:t>
            </a:r>
            <a:r>
              <a:rPr lang="es-ES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es formen </a:t>
            </a:r>
            <a:r>
              <a:rPr lang="es-ES" sz="18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endParaRPr lang="es-ES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C000"/>
              </a:buClr>
              <a:buFont typeface="Cheveuxdange"/>
              <a:buChar char="~"/>
            </a:pP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Relacionar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diferents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productes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volcànics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amb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el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tipus</a:t>
            </a:r>
            <a:r>
              <a:rPr lang="es-E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d’erupció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FFC000"/>
              </a:buClr>
              <a:buFont typeface="Cheveuxdange"/>
              <a:buChar char="~"/>
            </a:pPr>
            <a:r>
              <a:rPr lang="es-ES" sz="18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Analitzar</a:t>
            </a:r>
            <a:r>
              <a:rPr lang="es-ES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la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relació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entre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els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tipus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volcans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i les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seues</a:t>
            </a:r>
            <a:r>
              <a:rPr lang="es-ES" sz="1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</a:t>
            </a:r>
            <a:r>
              <a:rPr lang="es-ES" sz="1800" b="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erupcions</a:t>
            </a:r>
            <a:r>
              <a:rPr lang="es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, </a:t>
            </a:r>
            <a:r>
              <a:rPr lang="es-ES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amb</a:t>
            </a:r>
            <a:r>
              <a:rPr lang="es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la </a:t>
            </a:r>
            <a:r>
              <a:rPr lang="es-ES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quantitat</a:t>
            </a:r>
            <a:r>
              <a:rPr lang="es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 de gas i la </a:t>
            </a:r>
            <a:r>
              <a:rPr lang="es-ES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viscositat</a:t>
            </a:r>
            <a:r>
              <a:rPr lang="es-E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. </a:t>
            </a:r>
            <a:endParaRPr lang="es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7" name="Imagen 3"/>
          <p:cNvPicPr/>
          <p:nvPr/>
        </p:nvPicPr>
        <p:blipFill>
          <a:blip r:embed="rId2"/>
          <a:stretch/>
        </p:blipFill>
        <p:spPr>
          <a:xfrm>
            <a:off x="11405520" y="260640"/>
            <a:ext cx="432360" cy="62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Imagen 2">
            <a:hlinkClick r:id="rId2"/>
          </p:cNvPr>
          <p:cNvPicPr/>
          <p:nvPr/>
        </p:nvPicPr>
        <p:blipFill>
          <a:blip r:embed="rId3"/>
          <a:srcRect l="27121" t="15753" r="28612" b="22239"/>
          <a:stretch/>
        </p:blipFill>
        <p:spPr>
          <a:xfrm>
            <a:off x="2062080" y="260640"/>
            <a:ext cx="8064720" cy="635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1728" y="918527"/>
            <a:ext cx="4385961" cy="1144800"/>
          </a:xfrm>
        </p:spPr>
        <p:txBody>
          <a:bodyPr/>
          <a:lstStyle/>
          <a:p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Tipus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d’erupcions</a:t>
            </a:r>
            <a:b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</a:b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efusiva - explosiva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 rot="16200000">
            <a:off x="-1068507" y="2731964"/>
            <a:ext cx="4756905" cy="1707316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Tipus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de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volcans</a:t>
            </a:r>
            <a:endParaRPr lang="es-ES" sz="3600" dirty="0">
              <a:solidFill>
                <a:schemeClr val="bg1"/>
              </a:solidFill>
              <a:latin typeface="Cheveuxdange" panose="02000603000000000000" pitchFamily="2" charset="0"/>
              <a:ea typeface="Cheveuxdange" panose="02000603000000000000" pitchFamily="2" charset="0"/>
            </a:endParaRPr>
          </a:p>
          <a:p>
            <a:pPr marL="0" indent="0" algn="ctr">
              <a:buNone/>
            </a:pPr>
            <a:r>
              <a:rPr lang="es-ES" sz="2000" dirty="0" err="1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Hawaià</a:t>
            </a:r>
            <a:r>
              <a:rPr lang="es-ES" sz="2000" dirty="0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, </a:t>
            </a:r>
            <a:r>
              <a:rPr lang="es-ES" sz="2000" dirty="0" err="1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estrombolià</a:t>
            </a:r>
            <a:r>
              <a:rPr lang="es-ES" sz="2000" dirty="0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, </a:t>
            </a:r>
            <a:r>
              <a:rPr lang="es-ES" sz="2000" dirty="0" err="1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plinià</a:t>
            </a:r>
            <a:r>
              <a:rPr lang="es-ES" sz="2000" dirty="0">
                <a:solidFill>
                  <a:srgbClr val="FFC000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, …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67988" y="4536923"/>
            <a:ext cx="6458147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Tipus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de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productes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volcànics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(en les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erupcions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5400000">
            <a:off x="9106452" y="2802159"/>
            <a:ext cx="3767263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[gas] i </a:t>
            </a:r>
            <a:r>
              <a:rPr lang="es-ES" sz="3600" dirty="0" err="1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viscositat</a:t>
            </a:r>
            <a:r>
              <a:rPr lang="es-ES" sz="3600" dirty="0">
                <a:solidFill>
                  <a:schemeClr val="bg1"/>
                </a:solidFill>
                <a:latin typeface="Cheveuxdange" panose="02000603000000000000" pitchFamily="2" charset="0"/>
                <a:ea typeface="Cheveuxdange" panose="02000603000000000000" pitchFamily="2" charset="0"/>
              </a:rPr>
              <a:t> del magma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951629" y="1741274"/>
            <a:ext cx="1034474" cy="644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951629" y="4271121"/>
            <a:ext cx="1034474" cy="5316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4" idx="3"/>
          </p:cNvCxnSpPr>
          <p:nvPr/>
        </p:nvCxnSpPr>
        <p:spPr>
          <a:xfrm flipV="1">
            <a:off x="9526135" y="4689324"/>
            <a:ext cx="1034474" cy="419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356143" y="1378424"/>
            <a:ext cx="2947917" cy="11593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Imagen 3"/>
          <p:cNvPicPr/>
          <p:nvPr/>
        </p:nvPicPr>
        <p:blipFill>
          <a:blip r:embed="rId2"/>
          <a:srcRect l="27312" t="17520" r="28975" b="19488"/>
          <a:stretch/>
        </p:blipFill>
        <p:spPr>
          <a:xfrm>
            <a:off x="981720" y="0"/>
            <a:ext cx="9936720" cy="683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Imagen 2"/>
          <p:cNvPicPr/>
          <p:nvPr/>
        </p:nvPicPr>
        <p:blipFill>
          <a:blip r:embed="rId2"/>
          <a:stretch/>
        </p:blipFill>
        <p:spPr>
          <a:xfrm>
            <a:off x="1848600" y="741240"/>
            <a:ext cx="3096000" cy="2472120"/>
          </a:xfrm>
          <a:prstGeom prst="rect">
            <a:avLst/>
          </a:prstGeom>
          <a:ln>
            <a:noFill/>
          </a:ln>
        </p:spPr>
      </p:pic>
      <p:pic>
        <p:nvPicPr>
          <p:cNvPr id="964" name="Imagen 3"/>
          <p:cNvPicPr/>
          <p:nvPr/>
        </p:nvPicPr>
        <p:blipFill>
          <a:blip r:embed="rId3"/>
          <a:stretch/>
        </p:blipFill>
        <p:spPr>
          <a:xfrm>
            <a:off x="7246440" y="709200"/>
            <a:ext cx="3096000" cy="2463480"/>
          </a:xfrm>
          <a:prstGeom prst="rect">
            <a:avLst/>
          </a:prstGeom>
          <a:ln>
            <a:noFill/>
          </a:ln>
        </p:spPr>
      </p:pic>
      <p:pic>
        <p:nvPicPr>
          <p:cNvPr id="965" name="Imagen 4"/>
          <p:cNvPicPr/>
          <p:nvPr/>
        </p:nvPicPr>
        <p:blipFill>
          <a:blip r:embed="rId4"/>
          <a:stretch/>
        </p:blipFill>
        <p:spPr>
          <a:xfrm>
            <a:off x="1863360" y="4132440"/>
            <a:ext cx="3127320" cy="2491560"/>
          </a:xfrm>
          <a:prstGeom prst="rect">
            <a:avLst/>
          </a:prstGeom>
          <a:ln>
            <a:noFill/>
          </a:ln>
        </p:spPr>
      </p:pic>
      <p:pic>
        <p:nvPicPr>
          <p:cNvPr id="966" name="Imagen 5"/>
          <p:cNvPicPr/>
          <p:nvPr/>
        </p:nvPicPr>
        <p:blipFill>
          <a:blip r:embed="rId5"/>
          <a:stretch/>
        </p:blipFill>
        <p:spPr>
          <a:xfrm>
            <a:off x="7146360" y="4087800"/>
            <a:ext cx="3084840" cy="2431800"/>
          </a:xfrm>
          <a:prstGeom prst="rect">
            <a:avLst/>
          </a:prstGeom>
          <a:ln>
            <a:noFill/>
          </a:ln>
        </p:spPr>
      </p:pic>
      <p:sp>
        <p:nvSpPr>
          <p:cNvPr id="967" name="CustomShape 1"/>
          <p:cNvSpPr/>
          <p:nvPr/>
        </p:nvSpPr>
        <p:spPr>
          <a:xfrm rot="16200000">
            <a:off x="-2027160" y="3294000"/>
            <a:ext cx="48938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heveuxdange"/>
                <a:ea typeface="Cheveuxdange"/>
              </a:rPr>
              <a:t>Task 3. Discovery Simulator volcanoes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8" name="CustomShape 2"/>
          <p:cNvSpPr/>
          <p:nvPr/>
        </p:nvSpPr>
        <p:spPr>
          <a:xfrm>
            <a:off x="7190280" y="189720"/>
            <a:ext cx="2578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Inside a volcano   Figure 2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9" name="CustomShape 3"/>
          <p:cNvSpPr/>
          <p:nvPr/>
        </p:nvSpPr>
        <p:spPr>
          <a:xfrm>
            <a:off x="1786320" y="340200"/>
            <a:ext cx="2729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Global perspective Figure 1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0" name="CustomShape 4"/>
          <p:cNvSpPr/>
          <p:nvPr/>
        </p:nvSpPr>
        <p:spPr>
          <a:xfrm>
            <a:off x="3166200" y="3488760"/>
            <a:ext cx="4555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Build your own volcano   Figure 3  and  Figure 4</a:t>
            </a:r>
            <a:endParaRPr lang="es-E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Imagen 1"/>
          <p:cNvPicPr/>
          <p:nvPr/>
        </p:nvPicPr>
        <p:blipFill>
          <a:blip r:embed="rId2"/>
          <a:srcRect l="27312" t="17520" r="28421" b="19488"/>
          <a:stretch/>
        </p:blipFill>
        <p:spPr>
          <a:xfrm>
            <a:off x="2350080" y="55800"/>
            <a:ext cx="8496720" cy="679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pizarra (pantalla panorámica)</Template>
  <TotalTime>223</TotalTime>
  <Words>404</Words>
  <Application>Microsoft Office PowerPoint</Application>
  <PresentationFormat>Personalizado</PresentationFormat>
  <Paragraphs>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Cheveuxdange</vt:lpstr>
      <vt:lpstr>Consolas</vt:lpstr>
      <vt:lpstr>Corbel</vt:lpstr>
      <vt:lpstr>DK Crayon Crumble</vt:lpstr>
      <vt:lpstr>StarSymbol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Tipus d’erupcions efusiva - explosiva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Inma</cp:lastModifiedBy>
  <cp:revision>19</cp:revision>
  <dcterms:created xsi:type="dcterms:W3CDTF">2016-04-25T15:29:49Z</dcterms:created>
  <dcterms:modified xsi:type="dcterms:W3CDTF">2020-08-27T10:01:50Z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  <property fmtid="{D5CDD505-2E9C-101B-9397-08002B2CF9AE}" pid="12" name="_TemplateID">
    <vt:lpwstr>TC028048469991</vt:lpwstr>
  </property>
</Properties>
</file>