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72" r:id="rId4"/>
    <p:sldId id="270" r:id="rId5"/>
    <p:sldId id="261" r:id="rId6"/>
    <p:sldId id="273" r:id="rId7"/>
    <p:sldId id="271" r:id="rId8"/>
    <p:sldId id="269" r:id="rId9"/>
    <p:sldId id="262" r:id="rId10"/>
  </p:sldIdLst>
  <p:sldSz cx="9144000" cy="6858000" type="screen4x3"/>
  <p:notesSz cx="6794500" cy="9921875"/>
  <p:defaultTextStyle>
    <a:defPPr>
      <a:defRPr lang="ca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4B4B"/>
    <a:srgbClr val="FCBABA"/>
    <a:srgbClr val="F98383"/>
    <a:srgbClr val="FDCB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8A107856-5554-42FB-B03E-39F5DBC370BA}" styleName="Estilo medio 4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6D9F66E-5EB9-4882-86FB-DCBF35E3C3E4}" styleName="Estilo medio 4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7" autoAdjust="0"/>
  </p:normalViewPr>
  <p:slideViewPr>
    <p:cSldViewPr>
      <p:cViewPr varScale="1">
        <p:scale>
          <a:sx n="52" d="100"/>
          <a:sy n="52" d="100"/>
        </p:scale>
        <p:origin x="108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4A70F7E-230A-493A-9D89-E509BECC76C7}" type="doc">
      <dgm:prSet loTypeId="urn:microsoft.com/office/officeart/2005/8/layout/hierarchy6" loCatId="hierarchy" qsTypeId="urn:microsoft.com/office/officeart/2005/8/quickstyle/simple3" qsCatId="simple" csTypeId="urn:microsoft.com/office/officeart/2005/8/colors/accent2_5" csCatId="accent2" phldr="1"/>
      <dgm:spPr/>
      <dgm:t>
        <a:bodyPr/>
        <a:lstStyle/>
        <a:p>
          <a:endParaRPr lang="es-ES"/>
        </a:p>
      </dgm:t>
    </dgm:pt>
    <dgm:pt modelId="{BC8B4A96-5A7A-4CD9-BA11-B1176CD3E0EC}">
      <dgm:prSet phldrT="[Texto]"/>
      <dgm:spPr/>
      <dgm:t>
        <a:bodyPr/>
        <a:lstStyle/>
        <a:p>
          <a:pPr algn="ctr"/>
          <a:r>
            <a:rPr lang="es-ES" dirty="0"/>
            <a:t>PROFESSOR/A TUTOR</a:t>
          </a:r>
        </a:p>
      </dgm:t>
    </dgm:pt>
    <dgm:pt modelId="{90DC1E98-05C0-41EA-B701-0EFD40D9E82B}" type="parTrans" cxnId="{B500713D-9167-4E48-B844-41BC2685682F}">
      <dgm:prSet/>
      <dgm:spPr/>
      <dgm:t>
        <a:bodyPr/>
        <a:lstStyle/>
        <a:p>
          <a:pPr algn="ctr"/>
          <a:endParaRPr lang="es-ES"/>
        </a:p>
      </dgm:t>
    </dgm:pt>
    <dgm:pt modelId="{9B90BBDC-C29A-46A7-A157-45F54BCFA594}" type="sibTrans" cxnId="{B500713D-9167-4E48-B844-41BC2685682F}">
      <dgm:prSet/>
      <dgm:spPr/>
      <dgm:t>
        <a:bodyPr/>
        <a:lstStyle/>
        <a:p>
          <a:pPr algn="ctr"/>
          <a:endParaRPr lang="es-ES"/>
        </a:p>
      </dgm:t>
    </dgm:pt>
    <dgm:pt modelId="{8D2DED6F-F4E7-4DCA-B9ED-4539693DAD23}">
      <dgm:prSet/>
      <dgm:spPr/>
      <dgm:t>
        <a:bodyPr/>
        <a:lstStyle/>
        <a:p>
          <a:pPr algn="ctr"/>
          <a:r>
            <a:rPr lang="es-ES" dirty="0" smtClean="0"/>
            <a:t>MENTOR/A</a:t>
          </a:r>
          <a:endParaRPr lang="es-ES" dirty="0"/>
        </a:p>
      </dgm:t>
    </dgm:pt>
    <dgm:pt modelId="{79A83B98-09E5-400E-8D62-FB8353F1EC78}" type="parTrans" cxnId="{4623AAFC-5E29-4BDA-BF10-88EE85D9ECDC}">
      <dgm:prSet/>
      <dgm:spPr/>
      <dgm:t>
        <a:bodyPr/>
        <a:lstStyle/>
        <a:p>
          <a:pPr algn="ctr"/>
          <a:endParaRPr lang="es-ES"/>
        </a:p>
      </dgm:t>
    </dgm:pt>
    <dgm:pt modelId="{930B79D8-9DA5-44A2-B91A-04EA9E000153}" type="sibTrans" cxnId="{4623AAFC-5E29-4BDA-BF10-88EE85D9ECDC}">
      <dgm:prSet/>
      <dgm:spPr/>
      <dgm:t>
        <a:bodyPr/>
        <a:lstStyle/>
        <a:p>
          <a:pPr algn="ctr"/>
          <a:endParaRPr lang="es-ES"/>
        </a:p>
      </dgm:t>
    </dgm:pt>
    <dgm:pt modelId="{0AEDD825-380E-4685-B378-6EF614DA2A06}">
      <dgm:prSet/>
      <dgm:spPr/>
      <dgm:t>
        <a:bodyPr/>
        <a:lstStyle/>
        <a:p>
          <a:pPr algn="ctr"/>
          <a:r>
            <a:rPr lang="es-ES" dirty="0" smtClean="0"/>
            <a:t>MENTOR/A</a:t>
          </a:r>
          <a:endParaRPr lang="es-ES" dirty="0"/>
        </a:p>
      </dgm:t>
    </dgm:pt>
    <dgm:pt modelId="{568178B6-BCA1-434F-A335-E5AAFB774593}" type="parTrans" cxnId="{16860928-1A1C-4B0C-87F7-FACB803A4A99}">
      <dgm:prSet/>
      <dgm:spPr/>
      <dgm:t>
        <a:bodyPr/>
        <a:lstStyle/>
        <a:p>
          <a:pPr algn="ctr"/>
          <a:endParaRPr lang="es-ES"/>
        </a:p>
      </dgm:t>
    </dgm:pt>
    <dgm:pt modelId="{3366D155-C130-4E55-896C-063605171F14}" type="sibTrans" cxnId="{16860928-1A1C-4B0C-87F7-FACB803A4A99}">
      <dgm:prSet/>
      <dgm:spPr/>
      <dgm:t>
        <a:bodyPr/>
        <a:lstStyle/>
        <a:p>
          <a:pPr algn="ctr"/>
          <a:endParaRPr lang="es-ES"/>
        </a:p>
      </dgm:t>
    </dgm:pt>
    <dgm:pt modelId="{9E1C87AF-0622-4A96-9F18-CD13DA0983BB}">
      <dgm:prSet/>
      <dgm:spPr/>
      <dgm:t>
        <a:bodyPr/>
        <a:lstStyle/>
        <a:p>
          <a:pPr algn="ctr"/>
          <a:r>
            <a:rPr lang="es-ES" dirty="0"/>
            <a:t>ESTUDIANT DE NOU ACCÉS </a:t>
          </a:r>
        </a:p>
      </dgm:t>
    </dgm:pt>
    <dgm:pt modelId="{41F6C0F6-1CA7-4C85-BF51-AAD408BA347C}" type="parTrans" cxnId="{39AD8D0A-F548-47A0-9179-834F0D8906DE}">
      <dgm:prSet/>
      <dgm:spPr/>
      <dgm:t>
        <a:bodyPr/>
        <a:lstStyle/>
        <a:p>
          <a:pPr algn="ctr"/>
          <a:endParaRPr lang="es-ES"/>
        </a:p>
      </dgm:t>
    </dgm:pt>
    <dgm:pt modelId="{EBA91B3D-E52E-48CC-B22E-862603824DB9}" type="sibTrans" cxnId="{39AD8D0A-F548-47A0-9179-834F0D8906DE}">
      <dgm:prSet/>
      <dgm:spPr/>
      <dgm:t>
        <a:bodyPr/>
        <a:lstStyle/>
        <a:p>
          <a:pPr algn="ctr"/>
          <a:endParaRPr lang="es-ES"/>
        </a:p>
      </dgm:t>
    </dgm:pt>
    <dgm:pt modelId="{B46C72B0-284E-BD49-9665-5AABB3A1FF26}">
      <dgm:prSet/>
      <dgm:spPr/>
      <dgm:t>
        <a:bodyPr/>
        <a:lstStyle/>
        <a:p>
          <a:pPr algn="ctr"/>
          <a:r>
            <a:rPr lang="es-ES" dirty="0" smtClean="0"/>
            <a:t>ESTUDIANT INCOMING</a:t>
          </a:r>
          <a:endParaRPr lang="es-ES" dirty="0"/>
        </a:p>
      </dgm:t>
    </dgm:pt>
    <dgm:pt modelId="{A22DB58A-15DD-784F-BA5C-C881C3E5984F}" type="parTrans" cxnId="{6A86973B-794B-5040-8A87-11F836AE4DDF}">
      <dgm:prSet/>
      <dgm:spPr/>
      <dgm:t>
        <a:bodyPr/>
        <a:lstStyle/>
        <a:p>
          <a:endParaRPr lang="es-ES"/>
        </a:p>
      </dgm:t>
    </dgm:pt>
    <dgm:pt modelId="{BCCE8956-5ADA-2740-AE57-29557E4ECD9D}" type="sibTrans" cxnId="{6A86973B-794B-5040-8A87-11F836AE4DDF}">
      <dgm:prSet/>
      <dgm:spPr/>
      <dgm:t>
        <a:bodyPr/>
        <a:lstStyle/>
        <a:p>
          <a:endParaRPr lang="es-ES"/>
        </a:p>
      </dgm:t>
    </dgm:pt>
    <dgm:pt modelId="{500C4934-2405-964F-86B8-A444BEA78CD8}">
      <dgm:prSet/>
      <dgm:spPr/>
      <dgm:t>
        <a:bodyPr/>
        <a:lstStyle/>
        <a:p>
          <a:pPr algn="ctr"/>
          <a:r>
            <a:rPr lang="es-ES" dirty="0" smtClean="0"/>
            <a:t>ESTUDIANT DE NOU ACCÉS </a:t>
          </a:r>
          <a:endParaRPr lang="es-ES" dirty="0"/>
        </a:p>
      </dgm:t>
    </dgm:pt>
    <dgm:pt modelId="{2DE9EBEC-E216-7946-9B5F-95C88BC74B89}" type="parTrans" cxnId="{32C23C8D-618B-8B4D-8FF7-FA2527975CB3}">
      <dgm:prSet/>
      <dgm:spPr/>
      <dgm:t>
        <a:bodyPr/>
        <a:lstStyle/>
        <a:p>
          <a:endParaRPr lang="es-ES"/>
        </a:p>
      </dgm:t>
    </dgm:pt>
    <dgm:pt modelId="{18B6BC48-5F59-B145-9012-AED2B67EB4C4}" type="sibTrans" cxnId="{32C23C8D-618B-8B4D-8FF7-FA2527975CB3}">
      <dgm:prSet/>
      <dgm:spPr/>
      <dgm:t>
        <a:bodyPr/>
        <a:lstStyle/>
        <a:p>
          <a:endParaRPr lang="es-ES"/>
        </a:p>
      </dgm:t>
    </dgm:pt>
    <dgm:pt modelId="{0A1D2317-8D04-6D46-AC8E-14FC9B562A80}">
      <dgm:prSet/>
      <dgm:spPr/>
      <dgm:t>
        <a:bodyPr/>
        <a:lstStyle/>
        <a:p>
          <a:pPr algn="ctr"/>
          <a:r>
            <a:rPr lang="es-ES" dirty="0" smtClean="0"/>
            <a:t>ESTUDIANT DE NOU ACCÉS </a:t>
          </a:r>
          <a:endParaRPr lang="es-ES" dirty="0"/>
        </a:p>
      </dgm:t>
    </dgm:pt>
    <dgm:pt modelId="{1D8BA18C-A0C1-EA41-93EA-928D8D93BED5}" type="parTrans" cxnId="{5409658E-E172-C644-9384-3C4AB756C2F3}">
      <dgm:prSet/>
      <dgm:spPr/>
      <dgm:t>
        <a:bodyPr/>
        <a:lstStyle/>
        <a:p>
          <a:endParaRPr lang="es-ES"/>
        </a:p>
      </dgm:t>
    </dgm:pt>
    <dgm:pt modelId="{339210D0-F665-8649-A812-0524E7BBAA89}" type="sibTrans" cxnId="{5409658E-E172-C644-9384-3C4AB756C2F3}">
      <dgm:prSet/>
      <dgm:spPr/>
      <dgm:t>
        <a:bodyPr/>
        <a:lstStyle/>
        <a:p>
          <a:endParaRPr lang="es-ES"/>
        </a:p>
      </dgm:t>
    </dgm:pt>
    <dgm:pt modelId="{88D7EB95-08CB-EC4D-8336-34511F4130FC}">
      <dgm:prSet/>
      <dgm:spPr/>
      <dgm:t>
        <a:bodyPr/>
        <a:lstStyle/>
        <a:p>
          <a:pPr algn="ctr"/>
          <a:r>
            <a:rPr lang="es-ES" dirty="0" smtClean="0"/>
            <a:t>ESTUDIANT INCOMING</a:t>
          </a:r>
          <a:endParaRPr lang="es-ES" dirty="0"/>
        </a:p>
      </dgm:t>
    </dgm:pt>
    <dgm:pt modelId="{16546245-2E20-634D-82BC-9F8FDBEB023E}" type="parTrans" cxnId="{D0EDFE7F-B58F-374D-92AF-EFB8A20ADE0B}">
      <dgm:prSet/>
      <dgm:spPr/>
      <dgm:t>
        <a:bodyPr/>
        <a:lstStyle/>
        <a:p>
          <a:endParaRPr lang="es-ES"/>
        </a:p>
      </dgm:t>
    </dgm:pt>
    <dgm:pt modelId="{3FF84683-EEC1-FB47-B283-F55370166C5A}" type="sibTrans" cxnId="{D0EDFE7F-B58F-374D-92AF-EFB8A20ADE0B}">
      <dgm:prSet/>
      <dgm:spPr/>
      <dgm:t>
        <a:bodyPr/>
        <a:lstStyle/>
        <a:p>
          <a:endParaRPr lang="es-ES"/>
        </a:p>
      </dgm:t>
    </dgm:pt>
    <dgm:pt modelId="{80DD1D8C-65A0-2E4B-B913-F98DA60400B2}">
      <dgm:prSet/>
      <dgm:spPr/>
      <dgm:t>
        <a:bodyPr/>
        <a:lstStyle/>
        <a:p>
          <a:pPr algn="ctr"/>
          <a:r>
            <a:rPr lang="es-ES" dirty="0" smtClean="0"/>
            <a:t>ESTUDIANT INCOMING</a:t>
          </a:r>
          <a:endParaRPr lang="es-ES" dirty="0"/>
        </a:p>
      </dgm:t>
    </dgm:pt>
    <dgm:pt modelId="{895E7C3A-7673-6749-88F3-2BE3969E8B3D}" type="parTrans" cxnId="{1C106FD3-6CCC-E04E-8732-6BB4BB176009}">
      <dgm:prSet/>
      <dgm:spPr/>
      <dgm:t>
        <a:bodyPr/>
        <a:lstStyle/>
        <a:p>
          <a:endParaRPr lang="es-ES"/>
        </a:p>
      </dgm:t>
    </dgm:pt>
    <dgm:pt modelId="{5297227E-C444-C049-AEC5-DAEB74ADC0DE}" type="sibTrans" cxnId="{1C106FD3-6CCC-E04E-8732-6BB4BB176009}">
      <dgm:prSet/>
      <dgm:spPr/>
      <dgm:t>
        <a:bodyPr/>
        <a:lstStyle/>
        <a:p>
          <a:endParaRPr lang="es-ES"/>
        </a:p>
      </dgm:t>
    </dgm:pt>
    <dgm:pt modelId="{7DB2C8A1-1A0D-6543-8802-23A8B1BF002A}">
      <dgm:prSet/>
      <dgm:spPr/>
      <dgm:t>
        <a:bodyPr/>
        <a:lstStyle/>
        <a:p>
          <a:pPr algn="ctr"/>
          <a:r>
            <a:rPr lang="es-ES" dirty="0" smtClean="0"/>
            <a:t>MENTOR/A</a:t>
          </a:r>
          <a:endParaRPr lang="es-ES" dirty="0"/>
        </a:p>
      </dgm:t>
    </dgm:pt>
    <dgm:pt modelId="{42021DB9-36F0-1249-9D0D-250DFF8D6831}" type="parTrans" cxnId="{763F5D29-5994-BB4B-B685-D6DC4B9A9D7D}">
      <dgm:prSet/>
      <dgm:spPr/>
      <dgm:t>
        <a:bodyPr/>
        <a:lstStyle/>
        <a:p>
          <a:endParaRPr lang="es-ES"/>
        </a:p>
      </dgm:t>
    </dgm:pt>
    <dgm:pt modelId="{41937D58-E2BE-B447-A5A1-6CDB4FFF86D8}" type="sibTrans" cxnId="{763F5D29-5994-BB4B-B685-D6DC4B9A9D7D}">
      <dgm:prSet/>
      <dgm:spPr/>
      <dgm:t>
        <a:bodyPr/>
        <a:lstStyle/>
        <a:p>
          <a:endParaRPr lang="es-ES"/>
        </a:p>
      </dgm:t>
    </dgm:pt>
    <dgm:pt modelId="{3323B991-B125-4490-B4D9-1964367C0157}" type="pres">
      <dgm:prSet presAssocID="{64A70F7E-230A-493A-9D89-E509BECC76C7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ca-ES"/>
        </a:p>
      </dgm:t>
    </dgm:pt>
    <dgm:pt modelId="{48F8F6CA-7D1C-48B9-9F76-9E260CAA92D8}" type="pres">
      <dgm:prSet presAssocID="{64A70F7E-230A-493A-9D89-E509BECC76C7}" presName="hierFlow" presStyleCnt="0"/>
      <dgm:spPr/>
      <dgm:t>
        <a:bodyPr/>
        <a:lstStyle/>
        <a:p>
          <a:endParaRPr lang="ca-ES"/>
        </a:p>
      </dgm:t>
    </dgm:pt>
    <dgm:pt modelId="{EF3F789F-C223-429F-8D34-58AD8D1B3BE5}" type="pres">
      <dgm:prSet presAssocID="{64A70F7E-230A-493A-9D89-E509BECC76C7}" presName="hierChild1" presStyleCnt="0">
        <dgm:presLayoutVars>
          <dgm:chPref val="1"/>
          <dgm:animOne val="branch"/>
          <dgm:animLvl val="lvl"/>
        </dgm:presLayoutVars>
      </dgm:prSet>
      <dgm:spPr/>
      <dgm:t>
        <a:bodyPr/>
        <a:lstStyle/>
        <a:p>
          <a:endParaRPr lang="ca-ES"/>
        </a:p>
      </dgm:t>
    </dgm:pt>
    <dgm:pt modelId="{E8574A10-0115-DC40-AE81-D659E2C00E67}" type="pres">
      <dgm:prSet presAssocID="{BC8B4A96-5A7A-4CD9-BA11-B1176CD3E0EC}" presName="Name14" presStyleCnt="0"/>
      <dgm:spPr/>
    </dgm:pt>
    <dgm:pt modelId="{42EE2416-EDF1-CF47-B1EB-75D6694F2B22}" type="pres">
      <dgm:prSet presAssocID="{BC8B4A96-5A7A-4CD9-BA11-B1176CD3E0EC}" presName="level1Shape" presStyleLbl="node0" presStyleIdx="0" presStyleCnt="1" custLinFactNeighborX="59775" custLinFactNeighborY="34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875436-EEA6-894B-9EAB-28BE8A597AF9}" type="pres">
      <dgm:prSet presAssocID="{BC8B4A96-5A7A-4CD9-BA11-B1176CD3E0EC}" presName="hierChild2" presStyleCnt="0"/>
      <dgm:spPr/>
    </dgm:pt>
    <dgm:pt modelId="{3CE284C3-A8B2-E249-ABE9-1252BB22260E}" type="pres">
      <dgm:prSet presAssocID="{42021DB9-36F0-1249-9D0D-250DFF8D6831}" presName="Name19" presStyleLbl="parChTrans1D2" presStyleIdx="0" presStyleCnt="3"/>
      <dgm:spPr/>
      <dgm:t>
        <a:bodyPr/>
        <a:lstStyle/>
        <a:p>
          <a:endParaRPr lang="es-ES"/>
        </a:p>
      </dgm:t>
    </dgm:pt>
    <dgm:pt modelId="{982F3289-2B22-B743-85E1-639E4B0A4F1F}" type="pres">
      <dgm:prSet presAssocID="{7DB2C8A1-1A0D-6543-8802-23A8B1BF002A}" presName="Name21" presStyleCnt="0"/>
      <dgm:spPr/>
    </dgm:pt>
    <dgm:pt modelId="{9A7E4BC1-B318-0D4E-BFB2-D1BC3987D2D1}" type="pres">
      <dgm:prSet presAssocID="{7DB2C8A1-1A0D-6543-8802-23A8B1BF002A}" presName="level2Shape" presStyleLbl="node2" presStyleIdx="0" presStyleCnt="3" custLinFactX="119775" custLinFactNeighborX="200000" custLinFactNeighborY="-4863"/>
      <dgm:spPr/>
      <dgm:t>
        <a:bodyPr/>
        <a:lstStyle/>
        <a:p>
          <a:endParaRPr lang="es-ES"/>
        </a:p>
      </dgm:t>
    </dgm:pt>
    <dgm:pt modelId="{B9910E1F-D2E4-DB40-82F7-751D46BA431B}" type="pres">
      <dgm:prSet presAssocID="{7DB2C8A1-1A0D-6543-8802-23A8B1BF002A}" presName="hierChild3" presStyleCnt="0"/>
      <dgm:spPr/>
    </dgm:pt>
    <dgm:pt modelId="{E4383AEC-0388-4E3F-888A-7D3C2F0743A9}" type="pres">
      <dgm:prSet presAssocID="{79A83B98-09E5-400E-8D62-FB8353F1EC78}" presName="Name19" presStyleLbl="parChTrans1D2" presStyleIdx="1" presStyleCnt="3"/>
      <dgm:spPr/>
      <dgm:t>
        <a:bodyPr/>
        <a:lstStyle/>
        <a:p>
          <a:endParaRPr lang="ca-ES"/>
        </a:p>
      </dgm:t>
    </dgm:pt>
    <dgm:pt modelId="{432FD444-D353-454A-9FA6-AE62A1491F18}" type="pres">
      <dgm:prSet presAssocID="{8D2DED6F-F4E7-4DCA-B9ED-4539693DAD23}" presName="Name21" presStyleCnt="0"/>
      <dgm:spPr/>
      <dgm:t>
        <a:bodyPr/>
        <a:lstStyle/>
        <a:p>
          <a:endParaRPr lang="ca-ES"/>
        </a:p>
      </dgm:t>
    </dgm:pt>
    <dgm:pt modelId="{87901CE2-6905-492F-95F8-749E442C54CB}" type="pres">
      <dgm:prSet presAssocID="{8D2DED6F-F4E7-4DCA-B9ED-4539693DAD23}" presName="level2Shape" presStyleLbl="node2" presStyleIdx="1" presStyleCnt="3"/>
      <dgm:spPr/>
      <dgm:t>
        <a:bodyPr/>
        <a:lstStyle/>
        <a:p>
          <a:endParaRPr lang="es-ES"/>
        </a:p>
      </dgm:t>
    </dgm:pt>
    <dgm:pt modelId="{5849FB20-CC22-43A8-9676-77368CDC6B2A}" type="pres">
      <dgm:prSet presAssocID="{8D2DED6F-F4E7-4DCA-B9ED-4539693DAD23}" presName="hierChild3" presStyleCnt="0"/>
      <dgm:spPr/>
      <dgm:t>
        <a:bodyPr/>
        <a:lstStyle/>
        <a:p>
          <a:endParaRPr lang="ca-ES"/>
        </a:p>
      </dgm:t>
    </dgm:pt>
    <dgm:pt modelId="{6155FF42-F914-DA4B-A2C6-BC15CC1DCCC1}" type="pres">
      <dgm:prSet presAssocID="{A22DB58A-15DD-784F-BA5C-C881C3E5984F}" presName="Name19" presStyleLbl="parChTrans1D3" presStyleIdx="0" presStyleCnt="6"/>
      <dgm:spPr/>
      <dgm:t>
        <a:bodyPr/>
        <a:lstStyle/>
        <a:p>
          <a:endParaRPr lang="es-ES"/>
        </a:p>
      </dgm:t>
    </dgm:pt>
    <dgm:pt modelId="{FA99A232-96D8-5848-9479-B8C725AC6191}" type="pres">
      <dgm:prSet presAssocID="{B46C72B0-284E-BD49-9665-5AABB3A1FF26}" presName="Name21" presStyleCnt="0"/>
      <dgm:spPr/>
    </dgm:pt>
    <dgm:pt modelId="{4BA0B90E-E8F4-7841-9B10-1FDA99189A8F}" type="pres">
      <dgm:prSet presAssocID="{B46C72B0-284E-BD49-9665-5AABB3A1FF26}" presName="level2Shape" presStyleLbl="node3" presStyleIdx="0" presStyleCnt="6"/>
      <dgm:spPr/>
      <dgm:t>
        <a:bodyPr/>
        <a:lstStyle/>
        <a:p>
          <a:endParaRPr lang="es-ES"/>
        </a:p>
      </dgm:t>
    </dgm:pt>
    <dgm:pt modelId="{F3B6D8AE-A165-9848-A742-1B552EAA9FA7}" type="pres">
      <dgm:prSet presAssocID="{B46C72B0-284E-BD49-9665-5AABB3A1FF26}" presName="hierChild3" presStyleCnt="0"/>
      <dgm:spPr/>
    </dgm:pt>
    <dgm:pt modelId="{ADA5B2A0-0E18-6A4F-A0FD-A4C838DEC292}" type="pres">
      <dgm:prSet presAssocID="{16546245-2E20-634D-82BC-9F8FDBEB023E}" presName="Name19" presStyleLbl="parChTrans1D3" presStyleIdx="1" presStyleCnt="6"/>
      <dgm:spPr/>
      <dgm:t>
        <a:bodyPr/>
        <a:lstStyle/>
        <a:p>
          <a:endParaRPr lang="es-ES"/>
        </a:p>
      </dgm:t>
    </dgm:pt>
    <dgm:pt modelId="{14E305AB-E689-8042-A9EC-67FD2CDDC513}" type="pres">
      <dgm:prSet presAssocID="{88D7EB95-08CB-EC4D-8336-34511F4130FC}" presName="Name21" presStyleCnt="0"/>
      <dgm:spPr/>
    </dgm:pt>
    <dgm:pt modelId="{C1C34E72-06F3-A74E-9094-A1456ED7F2A0}" type="pres">
      <dgm:prSet presAssocID="{88D7EB95-08CB-EC4D-8336-34511F4130FC}" presName="level2Shape" presStyleLbl="node3" presStyleIdx="1" presStyleCnt="6"/>
      <dgm:spPr/>
      <dgm:t>
        <a:bodyPr/>
        <a:lstStyle/>
        <a:p>
          <a:endParaRPr lang="es-ES"/>
        </a:p>
      </dgm:t>
    </dgm:pt>
    <dgm:pt modelId="{0FB3E44D-79C2-0740-8F01-C4DD06535F75}" type="pres">
      <dgm:prSet presAssocID="{88D7EB95-08CB-EC4D-8336-34511F4130FC}" presName="hierChild3" presStyleCnt="0"/>
      <dgm:spPr/>
    </dgm:pt>
    <dgm:pt modelId="{03A0EB47-27CF-F14A-A630-11C8B4DFAAA4}" type="pres">
      <dgm:prSet presAssocID="{895E7C3A-7673-6749-88F3-2BE3969E8B3D}" presName="Name19" presStyleLbl="parChTrans1D3" presStyleIdx="2" presStyleCnt="6"/>
      <dgm:spPr/>
      <dgm:t>
        <a:bodyPr/>
        <a:lstStyle/>
        <a:p>
          <a:endParaRPr lang="es-ES"/>
        </a:p>
      </dgm:t>
    </dgm:pt>
    <dgm:pt modelId="{CB0ACE83-B83E-6B43-BF1C-B1870A590631}" type="pres">
      <dgm:prSet presAssocID="{80DD1D8C-65A0-2E4B-B913-F98DA60400B2}" presName="Name21" presStyleCnt="0"/>
      <dgm:spPr/>
    </dgm:pt>
    <dgm:pt modelId="{1E4379BA-7F1A-7C48-80A3-3B4007E75E8A}" type="pres">
      <dgm:prSet presAssocID="{80DD1D8C-65A0-2E4B-B913-F98DA60400B2}" presName="level2Shape" presStyleLbl="node3" presStyleIdx="2" presStyleCnt="6"/>
      <dgm:spPr/>
      <dgm:t>
        <a:bodyPr/>
        <a:lstStyle/>
        <a:p>
          <a:endParaRPr lang="es-ES"/>
        </a:p>
      </dgm:t>
    </dgm:pt>
    <dgm:pt modelId="{F34D103D-3DE6-324B-A6E3-A9D5831048E5}" type="pres">
      <dgm:prSet presAssocID="{80DD1D8C-65A0-2E4B-B913-F98DA60400B2}" presName="hierChild3" presStyleCnt="0"/>
      <dgm:spPr/>
    </dgm:pt>
    <dgm:pt modelId="{9126DF50-FC29-47EF-8FBF-58BC933F2ABA}" type="pres">
      <dgm:prSet presAssocID="{568178B6-BCA1-434F-A335-E5AAFB774593}" presName="Name19" presStyleLbl="parChTrans1D2" presStyleIdx="2" presStyleCnt="3"/>
      <dgm:spPr/>
      <dgm:t>
        <a:bodyPr/>
        <a:lstStyle/>
        <a:p>
          <a:endParaRPr lang="ca-ES"/>
        </a:p>
      </dgm:t>
    </dgm:pt>
    <dgm:pt modelId="{26CE77E3-6EC1-419B-AC85-2D33EBD25986}" type="pres">
      <dgm:prSet presAssocID="{0AEDD825-380E-4685-B378-6EF614DA2A06}" presName="Name21" presStyleCnt="0"/>
      <dgm:spPr/>
      <dgm:t>
        <a:bodyPr/>
        <a:lstStyle/>
        <a:p>
          <a:endParaRPr lang="ca-ES"/>
        </a:p>
      </dgm:t>
    </dgm:pt>
    <dgm:pt modelId="{799005B2-F0D3-46A7-8B69-94604D154828}" type="pres">
      <dgm:prSet presAssocID="{0AEDD825-380E-4685-B378-6EF614DA2A06}" presName="level2Shape" presStyleLbl="node2" presStyleIdx="2" presStyleCnt="3" custLinFactNeighborX="-1082" custLinFactNeighborY="5678"/>
      <dgm:spPr/>
      <dgm:t>
        <a:bodyPr/>
        <a:lstStyle/>
        <a:p>
          <a:endParaRPr lang="ca-ES"/>
        </a:p>
      </dgm:t>
    </dgm:pt>
    <dgm:pt modelId="{273A1BEB-0AB5-4013-981D-9AB8E3BB0C2E}" type="pres">
      <dgm:prSet presAssocID="{0AEDD825-380E-4685-B378-6EF614DA2A06}" presName="hierChild3" presStyleCnt="0"/>
      <dgm:spPr/>
      <dgm:t>
        <a:bodyPr/>
        <a:lstStyle/>
        <a:p>
          <a:endParaRPr lang="ca-ES"/>
        </a:p>
      </dgm:t>
    </dgm:pt>
    <dgm:pt modelId="{9CBAF6F0-26EC-46C9-B05B-2F8224A11832}" type="pres">
      <dgm:prSet presAssocID="{41F6C0F6-1CA7-4C85-BF51-AAD408BA347C}" presName="Name19" presStyleLbl="parChTrans1D3" presStyleIdx="3" presStyleCnt="6"/>
      <dgm:spPr/>
      <dgm:t>
        <a:bodyPr/>
        <a:lstStyle/>
        <a:p>
          <a:endParaRPr lang="ca-ES"/>
        </a:p>
      </dgm:t>
    </dgm:pt>
    <dgm:pt modelId="{E300A4E6-4F60-499B-AA71-A50D663B79FD}" type="pres">
      <dgm:prSet presAssocID="{9E1C87AF-0622-4A96-9F18-CD13DA0983BB}" presName="Name21" presStyleCnt="0"/>
      <dgm:spPr/>
      <dgm:t>
        <a:bodyPr/>
        <a:lstStyle/>
        <a:p>
          <a:endParaRPr lang="ca-ES"/>
        </a:p>
      </dgm:t>
    </dgm:pt>
    <dgm:pt modelId="{626994D7-202B-4536-B7F6-537DCF9C6F09}" type="pres">
      <dgm:prSet presAssocID="{9E1C87AF-0622-4A96-9F18-CD13DA0983BB}" presName="level2Shape" presStyleLbl="node3" presStyleIdx="3" presStyleCnt="6"/>
      <dgm:spPr/>
      <dgm:t>
        <a:bodyPr/>
        <a:lstStyle/>
        <a:p>
          <a:endParaRPr lang="ca-ES"/>
        </a:p>
      </dgm:t>
    </dgm:pt>
    <dgm:pt modelId="{FA34820A-9933-4859-AAE8-6A3405E99BC9}" type="pres">
      <dgm:prSet presAssocID="{9E1C87AF-0622-4A96-9F18-CD13DA0983BB}" presName="hierChild3" presStyleCnt="0"/>
      <dgm:spPr/>
      <dgm:t>
        <a:bodyPr/>
        <a:lstStyle/>
        <a:p>
          <a:endParaRPr lang="ca-ES"/>
        </a:p>
      </dgm:t>
    </dgm:pt>
    <dgm:pt modelId="{88E78D60-CF42-054C-8EA7-29C191A1BFC4}" type="pres">
      <dgm:prSet presAssocID="{2DE9EBEC-E216-7946-9B5F-95C88BC74B89}" presName="Name19" presStyleLbl="parChTrans1D3" presStyleIdx="4" presStyleCnt="6"/>
      <dgm:spPr/>
      <dgm:t>
        <a:bodyPr/>
        <a:lstStyle/>
        <a:p>
          <a:endParaRPr lang="es-ES"/>
        </a:p>
      </dgm:t>
    </dgm:pt>
    <dgm:pt modelId="{18647023-48F3-8145-99C5-5247CB06ED05}" type="pres">
      <dgm:prSet presAssocID="{500C4934-2405-964F-86B8-A444BEA78CD8}" presName="Name21" presStyleCnt="0"/>
      <dgm:spPr/>
    </dgm:pt>
    <dgm:pt modelId="{1FB6E2C3-5764-4E40-8427-7A406F427582}" type="pres">
      <dgm:prSet presAssocID="{500C4934-2405-964F-86B8-A444BEA78CD8}" presName="level2Shape" presStyleLbl="node3" presStyleIdx="4" presStyleCnt="6"/>
      <dgm:spPr/>
      <dgm:t>
        <a:bodyPr/>
        <a:lstStyle/>
        <a:p>
          <a:endParaRPr lang="es-ES"/>
        </a:p>
      </dgm:t>
    </dgm:pt>
    <dgm:pt modelId="{DF9D6F77-A656-C344-A6D9-63DD57CC28EF}" type="pres">
      <dgm:prSet presAssocID="{500C4934-2405-964F-86B8-A444BEA78CD8}" presName="hierChild3" presStyleCnt="0"/>
      <dgm:spPr/>
    </dgm:pt>
    <dgm:pt modelId="{F723EFB0-B145-7C4C-AE2C-9AD2B0283688}" type="pres">
      <dgm:prSet presAssocID="{1D8BA18C-A0C1-EA41-93EA-928D8D93BED5}" presName="Name19" presStyleLbl="parChTrans1D3" presStyleIdx="5" presStyleCnt="6"/>
      <dgm:spPr/>
      <dgm:t>
        <a:bodyPr/>
        <a:lstStyle/>
        <a:p>
          <a:endParaRPr lang="es-ES"/>
        </a:p>
      </dgm:t>
    </dgm:pt>
    <dgm:pt modelId="{7F1DC86B-D784-9348-BBBB-8709A8D2D6AB}" type="pres">
      <dgm:prSet presAssocID="{0A1D2317-8D04-6D46-AC8E-14FC9B562A80}" presName="Name21" presStyleCnt="0"/>
      <dgm:spPr/>
    </dgm:pt>
    <dgm:pt modelId="{91C686A1-8EFF-264E-A109-5D5A5438A9A0}" type="pres">
      <dgm:prSet presAssocID="{0A1D2317-8D04-6D46-AC8E-14FC9B562A80}" presName="level2Shape" presStyleLbl="node3" presStyleIdx="5" presStyleCnt="6"/>
      <dgm:spPr/>
      <dgm:t>
        <a:bodyPr/>
        <a:lstStyle/>
        <a:p>
          <a:endParaRPr lang="es-ES"/>
        </a:p>
      </dgm:t>
    </dgm:pt>
    <dgm:pt modelId="{0CE4BF7D-588E-1640-A32C-2221BBF9181E}" type="pres">
      <dgm:prSet presAssocID="{0A1D2317-8D04-6D46-AC8E-14FC9B562A80}" presName="hierChild3" presStyleCnt="0"/>
      <dgm:spPr/>
    </dgm:pt>
    <dgm:pt modelId="{2B71C073-F7F1-409F-AB5F-50A02AC05A75}" type="pres">
      <dgm:prSet presAssocID="{64A70F7E-230A-493A-9D89-E509BECC76C7}" presName="bgShapesFlow" presStyleCnt="0"/>
      <dgm:spPr/>
      <dgm:t>
        <a:bodyPr/>
        <a:lstStyle/>
        <a:p>
          <a:endParaRPr lang="ca-ES"/>
        </a:p>
      </dgm:t>
    </dgm:pt>
  </dgm:ptLst>
  <dgm:cxnLst>
    <dgm:cxn modelId="{7F33E865-ED5A-D14B-97A0-43938A5BAC3F}" type="presOf" srcId="{0A1D2317-8D04-6D46-AC8E-14FC9B562A80}" destId="{91C686A1-8EFF-264E-A109-5D5A5438A9A0}" srcOrd="0" destOrd="0" presId="urn:microsoft.com/office/officeart/2005/8/layout/hierarchy6"/>
    <dgm:cxn modelId="{763F5D29-5994-BB4B-B685-D6DC4B9A9D7D}" srcId="{BC8B4A96-5A7A-4CD9-BA11-B1176CD3E0EC}" destId="{7DB2C8A1-1A0D-6543-8802-23A8B1BF002A}" srcOrd="0" destOrd="0" parTransId="{42021DB9-36F0-1249-9D0D-250DFF8D6831}" sibTransId="{41937D58-E2BE-B447-A5A1-6CDB4FFF86D8}"/>
    <dgm:cxn modelId="{8884601E-5249-5343-BC92-903428425335}" type="presOf" srcId="{79A83B98-09E5-400E-8D62-FB8353F1EC78}" destId="{E4383AEC-0388-4E3F-888A-7D3C2F0743A9}" srcOrd="0" destOrd="0" presId="urn:microsoft.com/office/officeart/2005/8/layout/hierarchy6"/>
    <dgm:cxn modelId="{16860928-1A1C-4B0C-87F7-FACB803A4A99}" srcId="{BC8B4A96-5A7A-4CD9-BA11-B1176CD3E0EC}" destId="{0AEDD825-380E-4685-B378-6EF614DA2A06}" srcOrd="2" destOrd="0" parTransId="{568178B6-BCA1-434F-A335-E5AAFB774593}" sibTransId="{3366D155-C130-4E55-896C-063605171F14}"/>
    <dgm:cxn modelId="{9CB7525F-8D24-4BC6-88B2-8D8EA34DC7D6}" type="presOf" srcId="{64A70F7E-230A-493A-9D89-E509BECC76C7}" destId="{3323B991-B125-4490-B4D9-1964367C0157}" srcOrd="0" destOrd="0" presId="urn:microsoft.com/office/officeart/2005/8/layout/hierarchy6"/>
    <dgm:cxn modelId="{1CA05757-330A-9546-9D49-8D158584DB78}" type="presOf" srcId="{9E1C87AF-0622-4A96-9F18-CD13DA0983BB}" destId="{626994D7-202B-4536-B7F6-537DCF9C6F09}" srcOrd="0" destOrd="0" presId="urn:microsoft.com/office/officeart/2005/8/layout/hierarchy6"/>
    <dgm:cxn modelId="{5E5C93EC-BBBA-3A4A-B943-D7F3181EBD50}" type="presOf" srcId="{0AEDD825-380E-4685-B378-6EF614DA2A06}" destId="{799005B2-F0D3-46A7-8B69-94604D154828}" srcOrd="0" destOrd="0" presId="urn:microsoft.com/office/officeart/2005/8/layout/hierarchy6"/>
    <dgm:cxn modelId="{89011AF6-1596-DC45-B432-89F6FEA710C3}" type="presOf" srcId="{42021DB9-36F0-1249-9D0D-250DFF8D6831}" destId="{3CE284C3-A8B2-E249-ABE9-1252BB22260E}" srcOrd="0" destOrd="0" presId="urn:microsoft.com/office/officeart/2005/8/layout/hierarchy6"/>
    <dgm:cxn modelId="{B500713D-9167-4E48-B844-41BC2685682F}" srcId="{64A70F7E-230A-493A-9D89-E509BECC76C7}" destId="{BC8B4A96-5A7A-4CD9-BA11-B1176CD3E0EC}" srcOrd="0" destOrd="0" parTransId="{90DC1E98-05C0-41EA-B701-0EFD40D9E82B}" sibTransId="{9B90BBDC-C29A-46A7-A157-45F54BCFA594}"/>
    <dgm:cxn modelId="{DB2AE85E-38F0-DD4D-8E9B-072F619C4384}" type="presOf" srcId="{895E7C3A-7673-6749-88F3-2BE3969E8B3D}" destId="{03A0EB47-27CF-F14A-A630-11C8B4DFAAA4}" srcOrd="0" destOrd="0" presId="urn:microsoft.com/office/officeart/2005/8/layout/hierarchy6"/>
    <dgm:cxn modelId="{22E9B0E5-8943-8A4C-B658-A7897C981FF9}" type="presOf" srcId="{500C4934-2405-964F-86B8-A444BEA78CD8}" destId="{1FB6E2C3-5764-4E40-8427-7A406F427582}" srcOrd="0" destOrd="0" presId="urn:microsoft.com/office/officeart/2005/8/layout/hierarchy6"/>
    <dgm:cxn modelId="{2642951D-9DBC-4A49-8E38-9A368ABFCAD5}" type="presOf" srcId="{2DE9EBEC-E216-7946-9B5F-95C88BC74B89}" destId="{88E78D60-CF42-054C-8EA7-29C191A1BFC4}" srcOrd="0" destOrd="0" presId="urn:microsoft.com/office/officeart/2005/8/layout/hierarchy6"/>
    <dgm:cxn modelId="{3703CC26-95BE-3140-B23F-7D5C68791A31}" type="presOf" srcId="{88D7EB95-08CB-EC4D-8336-34511F4130FC}" destId="{C1C34E72-06F3-A74E-9094-A1456ED7F2A0}" srcOrd="0" destOrd="0" presId="urn:microsoft.com/office/officeart/2005/8/layout/hierarchy6"/>
    <dgm:cxn modelId="{6A86973B-794B-5040-8A87-11F836AE4DDF}" srcId="{8D2DED6F-F4E7-4DCA-B9ED-4539693DAD23}" destId="{B46C72B0-284E-BD49-9665-5AABB3A1FF26}" srcOrd="0" destOrd="0" parTransId="{A22DB58A-15DD-784F-BA5C-C881C3E5984F}" sibTransId="{BCCE8956-5ADA-2740-AE57-29557E4ECD9D}"/>
    <dgm:cxn modelId="{5D88F285-ED95-9A41-A775-1E7A85A6B724}" type="presOf" srcId="{41F6C0F6-1CA7-4C85-BF51-AAD408BA347C}" destId="{9CBAF6F0-26EC-46C9-B05B-2F8224A11832}" srcOrd="0" destOrd="0" presId="urn:microsoft.com/office/officeart/2005/8/layout/hierarchy6"/>
    <dgm:cxn modelId="{D0EDFE7F-B58F-374D-92AF-EFB8A20ADE0B}" srcId="{8D2DED6F-F4E7-4DCA-B9ED-4539693DAD23}" destId="{88D7EB95-08CB-EC4D-8336-34511F4130FC}" srcOrd="1" destOrd="0" parTransId="{16546245-2E20-634D-82BC-9F8FDBEB023E}" sibTransId="{3FF84683-EEC1-FB47-B283-F55370166C5A}"/>
    <dgm:cxn modelId="{D31D75CC-BEE6-FB4C-95D0-5D1F5000FF0F}" type="presOf" srcId="{568178B6-BCA1-434F-A335-E5AAFB774593}" destId="{9126DF50-FC29-47EF-8FBF-58BC933F2ABA}" srcOrd="0" destOrd="0" presId="urn:microsoft.com/office/officeart/2005/8/layout/hierarchy6"/>
    <dgm:cxn modelId="{2E7EDC14-C502-C946-9A70-2D40354CDB83}" type="presOf" srcId="{8D2DED6F-F4E7-4DCA-B9ED-4539693DAD23}" destId="{87901CE2-6905-492F-95F8-749E442C54CB}" srcOrd="0" destOrd="0" presId="urn:microsoft.com/office/officeart/2005/8/layout/hierarchy6"/>
    <dgm:cxn modelId="{32C23C8D-618B-8B4D-8FF7-FA2527975CB3}" srcId="{0AEDD825-380E-4685-B378-6EF614DA2A06}" destId="{500C4934-2405-964F-86B8-A444BEA78CD8}" srcOrd="1" destOrd="0" parTransId="{2DE9EBEC-E216-7946-9B5F-95C88BC74B89}" sibTransId="{18B6BC48-5F59-B145-9012-AED2B67EB4C4}"/>
    <dgm:cxn modelId="{F188CA1B-6682-204C-8D5E-B4DDEC900CE1}" type="presOf" srcId="{1D8BA18C-A0C1-EA41-93EA-928D8D93BED5}" destId="{F723EFB0-B145-7C4C-AE2C-9AD2B0283688}" srcOrd="0" destOrd="0" presId="urn:microsoft.com/office/officeart/2005/8/layout/hierarchy6"/>
    <dgm:cxn modelId="{49BD0A66-1D11-EA49-AB25-4BC102772C88}" type="presOf" srcId="{80DD1D8C-65A0-2E4B-B913-F98DA60400B2}" destId="{1E4379BA-7F1A-7C48-80A3-3B4007E75E8A}" srcOrd="0" destOrd="0" presId="urn:microsoft.com/office/officeart/2005/8/layout/hierarchy6"/>
    <dgm:cxn modelId="{B043C09E-CBAA-5847-872F-7A3281C3FF84}" type="presOf" srcId="{16546245-2E20-634D-82BC-9F8FDBEB023E}" destId="{ADA5B2A0-0E18-6A4F-A0FD-A4C838DEC292}" srcOrd="0" destOrd="0" presId="urn:microsoft.com/office/officeart/2005/8/layout/hierarchy6"/>
    <dgm:cxn modelId="{88EAB362-5D70-4242-927B-9B0BF9DC6DF3}" type="presOf" srcId="{B46C72B0-284E-BD49-9665-5AABB3A1FF26}" destId="{4BA0B90E-E8F4-7841-9B10-1FDA99189A8F}" srcOrd="0" destOrd="0" presId="urn:microsoft.com/office/officeart/2005/8/layout/hierarchy6"/>
    <dgm:cxn modelId="{1C106FD3-6CCC-E04E-8732-6BB4BB176009}" srcId="{8D2DED6F-F4E7-4DCA-B9ED-4539693DAD23}" destId="{80DD1D8C-65A0-2E4B-B913-F98DA60400B2}" srcOrd="2" destOrd="0" parTransId="{895E7C3A-7673-6749-88F3-2BE3969E8B3D}" sibTransId="{5297227E-C444-C049-AEC5-DAEB74ADC0DE}"/>
    <dgm:cxn modelId="{4623AAFC-5E29-4BDA-BF10-88EE85D9ECDC}" srcId="{BC8B4A96-5A7A-4CD9-BA11-B1176CD3E0EC}" destId="{8D2DED6F-F4E7-4DCA-B9ED-4539693DAD23}" srcOrd="1" destOrd="0" parTransId="{79A83B98-09E5-400E-8D62-FB8353F1EC78}" sibTransId="{930B79D8-9DA5-44A2-B91A-04EA9E000153}"/>
    <dgm:cxn modelId="{5409658E-E172-C644-9384-3C4AB756C2F3}" srcId="{0AEDD825-380E-4685-B378-6EF614DA2A06}" destId="{0A1D2317-8D04-6D46-AC8E-14FC9B562A80}" srcOrd="2" destOrd="0" parTransId="{1D8BA18C-A0C1-EA41-93EA-928D8D93BED5}" sibTransId="{339210D0-F665-8649-A812-0524E7BBAA89}"/>
    <dgm:cxn modelId="{72F428B9-7B33-F44F-AFD1-74CEEFE1A296}" type="presOf" srcId="{7DB2C8A1-1A0D-6543-8802-23A8B1BF002A}" destId="{9A7E4BC1-B318-0D4E-BFB2-D1BC3987D2D1}" srcOrd="0" destOrd="0" presId="urn:microsoft.com/office/officeart/2005/8/layout/hierarchy6"/>
    <dgm:cxn modelId="{39AD8D0A-F548-47A0-9179-834F0D8906DE}" srcId="{0AEDD825-380E-4685-B378-6EF614DA2A06}" destId="{9E1C87AF-0622-4A96-9F18-CD13DA0983BB}" srcOrd="0" destOrd="0" parTransId="{41F6C0F6-1CA7-4C85-BF51-AAD408BA347C}" sibTransId="{EBA91B3D-E52E-48CC-B22E-862603824DB9}"/>
    <dgm:cxn modelId="{7E2CF2BF-9261-994F-9821-900BA428F950}" type="presOf" srcId="{BC8B4A96-5A7A-4CD9-BA11-B1176CD3E0EC}" destId="{42EE2416-EDF1-CF47-B1EB-75D6694F2B22}" srcOrd="0" destOrd="0" presId="urn:microsoft.com/office/officeart/2005/8/layout/hierarchy6"/>
    <dgm:cxn modelId="{D2AF11CB-AD16-5F44-B0C3-E4CB9A204E98}" type="presOf" srcId="{A22DB58A-15DD-784F-BA5C-C881C3E5984F}" destId="{6155FF42-F914-DA4B-A2C6-BC15CC1DCCC1}" srcOrd="0" destOrd="0" presId="urn:microsoft.com/office/officeart/2005/8/layout/hierarchy6"/>
    <dgm:cxn modelId="{7AC7C6A6-E9C5-4EAE-91FF-54ED8AA9F82B}" type="presParOf" srcId="{3323B991-B125-4490-B4D9-1964367C0157}" destId="{48F8F6CA-7D1C-48B9-9F76-9E260CAA92D8}" srcOrd="0" destOrd="0" presId="urn:microsoft.com/office/officeart/2005/8/layout/hierarchy6"/>
    <dgm:cxn modelId="{DB52DDB8-28F5-406E-8568-0E5F55904582}" type="presParOf" srcId="{48F8F6CA-7D1C-48B9-9F76-9E260CAA92D8}" destId="{EF3F789F-C223-429F-8D34-58AD8D1B3BE5}" srcOrd="0" destOrd="0" presId="urn:microsoft.com/office/officeart/2005/8/layout/hierarchy6"/>
    <dgm:cxn modelId="{3AAF80FA-7960-3849-99EB-26479A595930}" type="presParOf" srcId="{EF3F789F-C223-429F-8D34-58AD8D1B3BE5}" destId="{E8574A10-0115-DC40-AE81-D659E2C00E67}" srcOrd="0" destOrd="0" presId="urn:microsoft.com/office/officeart/2005/8/layout/hierarchy6"/>
    <dgm:cxn modelId="{783A098E-FA6F-934D-8B93-1096CDC1DE54}" type="presParOf" srcId="{E8574A10-0115-DC40-AE81-D659E2C00E67}" destId="{42EE2416-EDF1-CF47-B1EB-75D6694F2B22}" srcOrd="0" destOrd="0" presId="urn:microsoft.com/office/officeart/2005/8/layout/hierarchy6"/>
    <dgm:cxn modelId="{492C5759-FD1A-764F-92BB-985BA397727A}" type="presParOf" srcId="{E8574A10-0115-DC40-AE81-D659E2C00E67}" destId="{45875436-EEA6-894B-9EAB-28BE8A597AF9}" srcOrd="1" destOrd="0" presId="urn:microsoft.com/office/officeart/2005/8/layout/hierarchy6"/>
    <dgm:cxn modelId="{0EAC95F6-93D4-4741-AA6D-C23E8CF22691}" type="presParOf" srcId="{45875436-EEA6-894B-9EAB-28BE8A597AF9}" destId="{3CE284C3-A8B2-E249-ABE9-1252BB22260E}" srcOrd="0" destOrd="0" presId="urn:microsoft.com/office/officeart/2005/8/layout/hierarchy6"/>
    <dgm:cxn modelId="{1DE6BFDE-94FC-904D-AC64-99A336FFFBC1}" type="presParOf" srcId="{45875436-EEA6-894B-9EAB-28BE8A597AF9}" destId="{982F3289-2B22-B743-85E1-639E4B0A4F1F}" srcOrd="1" destOrd="0" presId="urn:microsoft.com/office/officeart/2005/8/layout/hierarchy6"/>
    <dgm:cxn modelId="{2224F839-6BF8-3346-A7A5-2C0925384BE2}" type="presParOf" srcId="{982F3289-2B22-B743-85E1-639E4B0A4F1F}" destId="{9A7E4BC1-B318-0D4E-BFB2-D1BC3987D2D1}" srcOrd="0" destOrd="0" presId="urn:microsoft.com/office/officeart/2005/8/layout/hierarchy6"/>
    <dgm:cxn modelId="{40BA7193-1BCE-BF44-B156-490F3BC5C03D}" type="presParOf" srcId="{982F3289-2B22-B743-85E1-639E4B0A4F1F}" destId="{B9910E1F-D2E4-DB40-82F7-751D46BA431B}" srcOrd="1" destOrd="0" presId="urn:microsoft.com/office/officeart/2005/8/layout/hierarchy6"/>
    <dgm:cxn modelId="{CA6B8031-E13A-4B41-BEF8-1CE824D0F92E}" type="presParOf" srcId="{45875436-EEA6-894B-9EAB-28BE8A597AF9}" destId="{E4383AEC-0388-4E3F-888A-7D3C2F0743A9}" srcOrd="2" destOrd="0" presId="urn:microsoft.com/office/officeart/2005/8/layout/hierarchy6"/>
    <dgm:cxn modelId="{3D9602AF-A840-8749-BD64-C877CEF12802}" type="presParOf" srcId="{45875436-EEA6-894B-9EAB-28BE8A597AF9}" destId="{432FD444-D353-454A-9FA6-AE62A1491F18}" srcOrd="3" destOrd="0" presId="urn:microsoft.com/office/officeart/2005/8/layout/hierarchy6"/>
    <dgm:cxn modelId="{992629C0-B9B4-6B41-8305-76499E8F463F}" type="presParOf" srcId="{432FD444-D353-454A-9FA6-AE62A1491F18}" destId="{87901CE2-6905-492F-95F8-749E442C54CB}" srcOrd="0" destOrd="0" presId="urn:microsoft.com/office/officeart/2005/8/layout/hierarchy6"/>
    <dgm:cxn modelId="{A351AD46-C25D-B349-AEAF-CB67DCEC747F}" type="presParOf" srcId="{432FD444-D353-454A-9FA6-AE62A1491F18}" destId="{5849FB20-CC22-43A8-9676-77368CDC6B2A}" srcOrd="1" destOrd="0" presId="urn:microsoft.com/office/officeart/2005/8/layout/hierarchy6"/>
    <dgm:cxn modelId="{EBF7E6DB-8007-4949-BAEF-0EDB8562A226}" type="presParOf" srcId="{5849FB20-CC22-43A8-9676-77368CDC6B2A}" destId="{6155FF42-F914-DA4B-A2C6-BC15CC1DCCC1}" srcOrd="0" destOrd="0" presId="urn:microsoft.com/office/officeart/2005/8/layout/hierarchy6"/>
    <dgm:cxn modelId="{08378384-8483-CF49-A2D6-B558F43CD6E4}" type="presParOf" srcId="{5849FB20-CC22-43A8-9676-77368CDC6B2A}" destId="{FA99A232-96D8-5848-9479-B8C725AC6191}" srcOrd="1" destOrd="0" presId="urn:microsoft.com/office/officeart/2005/8/layout/hierarchy6"/>
    <dgm:cxn modelId="{DFC381C4-0C38-7C49-86E5-B8ACFF131EAE}" type="presParOf" srcId="{FA99A232-96D8-5848-9479-B8C725AC6191}" destId="{4BA0B90E-E8F4-7841-9B10-1FDA99189A8F}" srcOrd="0" destOrd="0" presId="urn:microsoft.com/office/officeart/2005/8/layout/hierarchy6"/>
    <dgm:cxn modelId="{2DA5CFF4-85C0-5E46-BA6C-540424463D14}" type="presParOf" srcId="{FA99A232-96D8-5848-9479-B8C725AC6191}" destId="{F3B6D8AE-A165-9848-A742-1B552EAA9FA7}" srcOrd="1" destOrd="0" presId="urn:microsoft.com/office/officeart/2005/8/layout/hierarchy6"/>
    <dgm:cxn modelId="{0937B066-A9E2-634E-A7FD-AC4DDC6D3DA2}" type="presParOf" srcId="{5849FB20-CC22-43A8-9676-77368CDC6B2A}" destId="{ADA5B2A0-0E18-6A4F-A0FD-A4C838DEC292}" srcOrd="2" destOrd="0" presId="urn:microsoft.com/office/officeart/2005/8/layout/hierarchy6"/>
    <dgm:cxn modelId="{90F856AD-4B4A-194D-B310-AEEE178F4F7A}" type="presParOf" srcId="{5849FB20-CC22-43A8-9676-77368CDC6B2A}" destId="{14E305AB-E689-8042-A9EC-67FD2CDDC513}" srcOrd="3" destOrd="0" presId="urn:microsoft.com/office/officeart/2005/8/layout/hierarchy6"/>
    <dgm:cxn modelId="{6A506E4B-FC2A-DE45-A41C-2FE751A4931E}" type="presParOf" srcId="{14E305AB-E689-8042-A9EC-67FD2CDDC513}" destId="{C1C34E72-06F3-A74E-9094-A1456ED7F2A0}" srcOrd="0" destOrd="0" presId="urn:microsoft.com/office/officeart/2005/8/layout/hierarchy6"/>
    <dgm:cxn modelId="{7BE17930-101C-8B4C-9D23-D1EFA0939864}" type="presParOf" srcId="{14E305AB-E689-8042-A9EC-67FD2CDDC513}" destId="{0FB3E44D-79C2-0740-8F01-C4DD06535F75}" srcOrd="1" destOrd="0" presId="urn:microsoft.com/office/officeart/2005/8/layout/hierarchy6"/>
    <dgm:cxn modelId="{F36F0BEB-5227-4648-8D49-353783C2EAD4}" type="presParOf" srcId="{5849FB20-CC22-43A8-9676-77368CDC6B2A}" destId="{03A0EB47-27CF-F14A-A630-11C8B4DFAAA4}" srcOrd="4" destOrd="0" presId="urn:microsoft.com/office/officeart/2005/8/layout/hierarchy6"/>
    <dgm:cxn modelId="{663F88F1-4C04-0A42-9114-17ED36114974}" type="presParOf" srcId="{5849FB20-CC22-43A8-9676-77368CDC6B2A}" destId="{CB0ACE83-B83E-6B43-BF1C-B1870A590631}" srcOrd="5" destOrd="0" presId="urn:microsoft.com/office/officeart/2005/8/layout/hierarchy6"/>
    <dgm:cxn modelId="{3B5598BB-3D53-7445-BEA6-381CBDE5306A}" type="presParOf" srcId="{CB0ACE83-B83E-6B43-BF1C-B1870A590631}" destId="{1E4379BA-7F1A-7C48-80A3-3B4007E75E8A}" srcOrd="0" destOrd="0" presId="urn:microsoft.com/office/officeart/2005/8/layout/hierarchy6"/>
    <dgm:cxn modelId="{610B7993-9B41-B445-9B13-7F3129CB8393}" type="presParOf" srcId="{CB0ACE83-B83E-6B43-BF1C-B1870A590631}" destId="{F34D103D-3DE6-324B-A6E3-A9D5831048E5}" srcOrd="1" destOrd="0" presId="urn:microsoft.com/office/officeart/2005/8/layout/hierarchy6"/>
    <dgm:cxn modelId="{CB94A735-D9F3-BE4E-934E-5C7C715FA1FF}" type="presParOf" srcId="{45875436-EEA6-894B-9EAB-28BE8A597AF9}" destId="{9126DF50-FC29-47EF-8FBF-58BC933F2ABA}" srcOrd="4" destOrd="0" presId="urn:microsoft.com/office/officeart/2005/8/layout/hierarchy6"/>
    <dgm:cxn modelId="{5D6AB84B-4FA3-4B49-9FC3-30979E957677}" type="presParOf" srcId="{45875436-EEA6-894B-9EAB-28BE8A597AF9}" destId="{26CE77E3-6EC1-419B-AC85-2D33EBD25986}" srcOrd="5" destOrd="0" presId="urn:microsoft.com/office/officeart/2005/8/layout/hierarchy6"/>
    <dgm:cxn modelId="{3CC3BA8A-317E-EB41-87F0-58876710360E}" type="presParOf" srcId="{26CE77E3-6EC1-419B-AC85-2D33EBD25986}" destId="{799005B2-F0D3-46A7-8B69-94604D154828}" srcOrd="0" destOrd="0" presId="urn:microsoft.com/office/officeart/2005/8/layout/hierarchy6"/>
    <dgm:cxn modelId="{747238BD-B64C-DF4C-A439-BDB4510670D2}" type="presParOf" srcId="{26CE77E3-6EC1-419B-AC85-2D33EBD25986}" destId="{273A1BEB-0AB5-4013-981D-9AB8E3BB0C2E}" srcOrd="1" destOrd="0" presId="urn:microsoft.com/office/officeart/2005/8/layout/hierarchy6"/>
    <dgm:cxn modelId="{0A85E436-16D0-164B-B2BD-AAF26D231338}" type="presParOf" srcId="{273A1BEB-0AB5-4013-981D-9AB8E3BB0C2E}" destId="{9CBAF6F0-26EC-46C9-B05B-2F8224A11832}" srcOrd="0" destOrd="0" presId="urn:microsoft.com/office/officeart/2005/8/layout/hierarchy6"/>
    <dgm:cxn modelId="{17E91303-AB5D-D843-820A-EB03BC4CDE11}" type="presParOf" srcId="{273A1BEB-0AB5-4013-981D-9AB8E3BB0C2E}" destId="{E300A4E6-4F60-499B-AA71-A50D663B79FD}" srcOrd="1" destOrd="0" presId="urn:microsoft.com/office/officeart/2005/8/layout/hierarchy6"/>
    <dgm:cxn modelId="{07C38A71-59E8-4F46-B085-C9317EE2EB52}" type="presParOf" srcId="{E300A4E6-4F60-499B-AA71-A50D663B79FD}" destId="{626994D7-202B-4536-B7F6-537DCF9C6F09}" srcOrd="0" destOrd="0" presId="urn:microsoft.com/office/officeart/2005/8/layout/hierarchy6"/>
    <dgm:cxn modelId="{86208622-C799-F14D-8970-ECC2C3BA122B}" type="presParOf" srcId="{E300A4E6-4F60-499B-AA71-A50D663B79FD}" destId="{FA34820A-9933-4859-AAE8-6A3405E99BC9}" srcOrd="1" destOrd="0" presId="urn:microsoft.com/office/officeart/2005/8/layout/hierarchy6"/>
    <dgm:cxn modelId="{448B2B1A-E28C-A449-96FF-C0CF17DD7B20}" type="presParOf" srcId="{273A1BEB-0AB5-4013-981D-9AB8E3BB0C2E}" destId="{88E78D60-CF42-054C-8EA7-29C191A1BFC4}" srcOrd="2" destOrd="0" presId="urn:microsoft.com/office/officeart/2005/8/layout/hierarchy6"/>
    <dgm:cxn modelId="{484A82C3-2CF6-EA40-B230-925750486211}" type="presParOf" srcId="{273A1BEB-0AB5-4013-981D-9AB8E3BB0C2E}" destId="{18647023-48F3-8145-99C5-5247CB06ED05}" srcOrd="3" destOrd="0" presId="urn:microsoft.com/office/officeart/2005/8/layout/hierarchy6"/>
    <dgm:cxn modelId="{7E28AB43-3CB5-E948-9310-0074288EF020}" type="presParOf" srcId="{18647023-48F3-8145-99C5-5247CB06ED05}" destId="{1FB6E2C3-5764-4E40-8427-7A406F427582}" srcOrd="0" destOrd="0" presId="urn:microsoft.com/office/officeart/2005/8/layout/hierarchy6"/>
    <dgm:cxn modelId="{4E34EE86-7D1E-1D44-ADCC-35C053A040A2}" type="presParOf" srcId="{18647023-48F3-8145-99C5-5247CB06ED05}" destId="{DF9D6F77-A656-C344-A6D9-63DD57CC28EF}" srcOrd="1" destOrd="0" presId="urn:microsoft.com/office/officeart/2005/8/layout/hierarchy6"/>
    <dgm:cxn modelId="{3FD6CF2D-788B-1742-85A6-1F1DFD476908}" type="presParOf" srcId="{273A1BEB-0AB5-4013-981D-9AB8E3BB0C2E}" destId="{F723EFB0-B145-7C4C-AE2C-9AD2B0283688}" srcOrd="4" destOrd="0" presId="urn:microsoft.com/office/officeart/2005/8/layout/hierarchy6"/>
    <dgm:cxn modelId="{82DA0E56-6FFA-F64B-AAD2-5FDC6416C2E8}" type="presParOf" srcId="{273A1BEB-0AB5-4013-981D-9AB8E3BB0C2E}" destId="{7F1DC86B-D784-9348-BBBB-8709A8D2D6AB}" srcOrd="5" destOrd="0" presId="urn:microsoft.com/office/officeart/2005/8/layout/hierarchy6"/>
    <dgm:cxn modelId="{E10E2ECB-342A-B94F-B924-8CF1124FFBF0}" type="presParOf" srcId="{7F1DC86B-D784-9348-BBBB-8709A8D2D6AB}" destId="{91C686A1-8EFF-264E-A109-5D5A5438A9A0}" srcOrd="0" destOrd="0" presId="urn:microsoft.com/office/officeart/2005/8/layout/hierarchy6"/>
    <dgm:cxn modelId="{ECCCBADF-5009-314E-BB23-A1F51EAED9CE}" type="presParOf" srcId="{7F1DC86B-D784-9348-BBBB-8709A8D2D6AB}" destId="{0CE4BF7D-588E-1640-A32C-2221BBF9181E}" srcOrd="1" destOrd="0" presId="urn:microsoft.com/office/officeart/2005/8/layout/hierarchy6"/>
    <dgm:cxn modelId="{D8D75B29-3CBF-40C9-B052-64EC6AB03181}" type="presParOf" srcId="{3323B991-B125-4490-B4D9-1964367C0157}" destId="{2B71C073-F7F1-409F-AB5F-50A02AC05A75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EE2416-EDF1-CF47-B1EB-75D6694F2B22}">
      <dsp:nvSpPr>
        <dsp:cNvPr id="0" name=""/>
        <dsp:cNvSpPr/>
      </dsp:nvSpPr>
      <dsp:spPr>
        <a:xfrm>
          <a:off x="2622751" y="1056380"/>
          <a:ext cx="819951" cy="54663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alpha val="8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alpha val="8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alpha val="8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kern="1200" dirty="0"/>
            <a:t>PROFESSOR/A TUTOR</a:t>
          </a:r>
        </a:p>
      </dsp:txBody>
      <dsp:txXfrm>
        <a:off x="2638761" y="1072390"/>
        <a:ext cx="787931" cy="514614"/>
      </dsp:txXfrm>
    </dsp:sp>
    <dsp:sp modelId="{3CE284C3-A8B2-E249-ABE9-1252BB22260E}">
      <dsp:nvSpPr>
        <dsp:cNvPr id="0" name=""/>
        <dsp:cNvSpPr/>
      </dsp:nvSpPr>
      <dsp:spPr>
        <a:xfrm>
          <a:off x="2987007" y="1603014"/>
          <a:ext cx="91440" cy="17344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3447"/>
              </a:lnTo>
            </a:path>
          </a:pathLst>
        </a:custGeom>
        <a:noFill/>
        <a:ln w="254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7E4BC1-B318-0D4E-BFB2-D1BC3987D2D1}">
      <dsp:nvSpPr>
        <dsp:cNvPr id="0" name=""/>
        <dsp:cNvSpPr/>
      </dsp:nvSpPr>
      <dsp:spPr>
        <a:xfrm>
          <a:off x="2622751" y="1776461"/>
          <a:ext cx="819951" cy="54663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alpha val="7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alpha val="7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alpha val="7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kern="1200" dirty="0" smtClean="0"/>
            <a:t>MENTOR/A</a:t>
          </a:r>
          <a:endParaRPr lang="es-ES" sz="900" kern="1200" dirty="0"/>
        </a:p>
      </dsp:txBody>
      <dsp:txXfrm>
        <a:off x="2638761" y="1792471"/>
        <a:ext cx="787931" cy="514614"/>
      </dsp:txXfrm>
    </dsp:sp>
    <dsp:sp modelId="{E4383AEC-0388-4E3F-888A-7D3C2F0743A9}">
      <dsp:nvSpPr>
        <dsp:cNvPr id="0" name=""/>
        <dsp:cNvSpPr/>
      </dsp:nvSpPr>
      <dsp:spPr>
        <a:xfrm>
          <a:off x="1476664" y="1603014"/>
          <a:ext cx="1556063" cy="200029"/>
        </a:xfrm>
        <a:custGeom>
          <a:avLst/>
          <a:gdLst/>
          <a:ahLst/>
          <a:cxnLst/>
          <a:rect l="0" t="0" r="0" b="0"/>
          <a:pathLst>
            <a:path>
              <a:moveTo>
                <a:pt x="1556063" y="0"/>
              </a:moveTo>
              <a:lnTo>
                <a:pt x="1556063" y="100014"/>
              </a:lnTo>
              <a:lnTo>
                <a:pt x="0" y="100014"/>
              </a:lnTo>
              <a:lnTo>
                <a:pt x="0" y="200029"/>
              </a:lnTo>
            </a:path>
          </a:pathLst>
        </a:custGeom>
        <a:noFill/>
        <a:ln w="254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901CE2-6905-492F-95F8-749E442C54CB}">
      <dsp:nvSpPr>
        <dsp:cNvPr id="0" name=""/>
        <dsp:cNvSpPr/>
      </dsp:nvSpPr>
      <dsp:spPr>
        <a:xfrm>
          <a:off x="1066688" y="1803044"/>
          <a:ext cx="819951" cy="54663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alpha val="7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alpha val="7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alpha val="7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kern="1200" dirty="0" smtClean="0"/>
            <a:t>MENTOR/A</a:t>
          </a:r>
          <a:endParaRPr lang="es-ES" sz="900" kern="1200" dirty="0"/>
        </a:p>
      </dsp:txBody>
      <dsp:txXfrm>
        <a:off x="1082698" y="1819054"/>
        <a:ext cx="787931" cy="514614"/>
      </dsp:txXfrm>
    </dsp:sp>
    <dsp:sp modelId="{6155FF42-F914-DA4B-A2C6-BC15CC1DCCC1}">
      <dsp:nvSpPr>
        <dsp:cNvPr id="0" name=""/>
        <dsp:cNvSpPr/>
      </dsp:nvSpPr>
      <dsp:spPr>
        <a:xfrm>
          <a:off x="410726" y="2349679"/>
          <a:ext cx="1065937" cy="218653"/>
        </a:xfrm>
        <a:custGeom>
          <a:avLst/>
          <a:gdLst/>
          <a:ahLst/>
          <a:cxnLst/>
          <a:rect l="0" t="0" r="0" b="0"/>
          <a:pathLst>
            <a:path>
              <a:moveTo>
                <a:pt x="1065937" y="0"/>
              </a:moveTo>
              <a:lnTo>
                <a:pt x="1065937" y="109326"/>
              </a:lnTo>
              <a:lnTo>
                <a:pt x="0" y="109326"/>
              </a:lnTo>
              <a:lnTo>
                <a:pt x="0" y="218653"/>
              </a:lnTo>
            </a:path>
          </a:pathLst>
        </a:custGeom>
        <a:noFill/>
        <a:ln w="25400" cap="flat" cmpd="sng" algn="ctr">
          <a:solidFill>
            <a:schemeClr val="accent2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A0B90E-E8F4-7841-9B10-1FDA99189A8F}">
      <dsp:nvSpPr>
        <dsp:cNvPr id="0" name=""/>
        <dsp:cNvSpPr/>
      </dsp:nvSpPr>
      <dsp:spPr>
        <a:xfrm>
          <a:off x="750" y="2568333"/>
          <a:ext cx="819951" cy="54663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alpha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alpha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alpha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kern="1200" dirty="0" smtClean="0"/>
            <a:t>ESTUDIANT INCOMING</a:t>
          </a:r>
          <a:endParaRPr lang="es-ES" sz="900" kern="1200" dirty="0"/>
        </a:p>
      </dsp:txBody>
      <dsp:txXfrm>
        <a:off x="16760" y="2584343"/>
        <a:ext cx="787931" cy="514614"/>
      </dsp:txXfrm>
    </dsp:sp>
    <dsp:sp modelId="{ADA5B2A0-0E18-6A4F-A0FD-A4C838DEC292}">
      <dsp:nvSpPr>
        <dsp:cNvPr id="0" name=""/>
        <dsp:cNvSpPr/>
      </dsp:nvSpPr>
      <dsp:spPr>
        <a:xfrm>
          <a:off x="1430944" y="2349679"/>
          <a:ext cx="91440" cy="21865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8653"/>
              </a:lnTo>
            </a:path>
          </a:pathLst>
        </a:custGeom>
        <a:noFill/>
        <a:ln w="25400" cap="flat" cmpd="sng" algn="ctr">
          <a:solidFill>
            <a:schemeClr val="accent2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C34E72-06F3-A74E-9094-A1456ED7F2A0}">
      <dsp:nvSpPr>
        <dsp:cNvPr id="0" name=""/>
        <dsp:cNvSpPr/>
      </dsp:nvSpPr>
      <dsp:spPr>
        <a:xfrm>
          <a:off x="1066688" y="2568333"/>
          <a:ext cx="819951" cy="54663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alpha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alpha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alpha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kern="1200" dirty="0" smtClean="0"/>
            <a:t>ESTUDIANT INCOMING</a:t>
          </a:r>
          <a:endParaRPr lang="es-ES" sz="900" kern="1200" dirty="0"/>
        </a:p>
      </dsp:txBody>
      <dsp:txXfrm>
        <a:off x="1082698" y="2584343"/>
        <a:ext cx="787931" cy="514614"/>
      </dsp:txXfrm>
    </dsp:sp>
    <dsp:sp modelId="{03A0EB47-27CF-F14A-A630-11C8B4DFAAA4}">
      <dsp:nvSpPr>
        <dsp:cNvPr id="0" name=""/>
        <dsp:cNvSpPr/>
      </dsp:nvSpPr>
      <dsp:spPr>
        <a:xfrm>
          <a:off x="1476664" y="2349679"/>
          <a:ext cx="1065937" cy="2186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326"/>
              </a:lnTo>
              <a:lnTo>
                <a:pt x="1065937" y="109326"/>
              </a:lnTo>
              <a:lnTo>
                <a:pt x="1065937" y="218653"/>
              </a:lnTo>
            </a:path>
          </a:pathLst>
        </a:custGeom>
        <a:noFill/>
        <a:ln w="25400" cap="flat" cmpd="sng" algn="ctr">
          <a:solidFill>
            <a:schemeClr val="accent2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4379BA-7F1A-7C48-80A3-3B4007E75E8A}">
      <dsp:nvSpPr>
        <dsp:cNvPr id="0" name=""/>
        <dsp:cNvSpPr/>
      </dsp:nvSpPr>
      <dsp:spPr>
        <a:xfrm>
          <a:off x="2132625" y="2568333"/>
          <a:ext cx="819951" cy="54663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alpha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alpha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alpha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kern="1200" dirty="0" smtClean="0"/>
            <a:t>ESTUDIANT INCOMING</a:t>
          </a:r>
          <a:endParaRPr lang="es-ES" sz="900" kern="1200" dirty="0"/>
        </a:p>
      </dsp:txBody>
      <dsp:txXfrm>
        <a:off x="2148635" y="2584343"/>
        <a:ext cx="787931" cy="514614"/>
      </dsp:txXfrm>
    </dsp:sp>
    <dsp:sp modelId="{9126DF50-FC29-47EF-8FBF-58BC933F2ABA}">
      <dsp:nvSpPr>
        <dsp:cNvPr id="0" name=""/>
        <dsp:cNvSpPr/>
      </dsp:nvSpPr>
      <dsp:spPr>
        <a:xfrm>
          <a:off x="3032727" y="1603014"/>
          <a:ext cx="1632876" cy="2310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533"/>
              </a:lnTo>
              <a:lnTo>
                <a:pt x="1632876" y="115533"/>
              </a:lnTo>
              <a:lnTo>
                <a:pt x="1632876" y="231067"/>
              </a:lnTo>
            </a:path>
          </a:pathLst>
        </a:custGeom>
        <a:noFill/>
        <a:ln w="254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9005B2-F0D3-46A7-8B69-94604D154828}">
      <dsp:nvSpPr>
        <dsp:cNvPr id="0" name=""/>
        <dsp:cNvSpPr/>
      </dsp:nvSpPr>
      <dsp:spPr>
        <a:xfrm>
          <a:off x="4255628" y="1834082"/>
          <a:ext cx="819951" cy="54663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alpha val="7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alpha val="7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alpha val="7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kern="1200" dirty="0" smtClean="0"/>
            <a:t>MENTOR/A</a:t>
          </a:r>
          <a:endParaRPr lang="es-ES" sz="900" kern="1200" dirty="0"/>
        </a:p>
      </dsp:txBody>
      <dsp:txXfrm>
        <a:off x="4271638" y="1850092"/>
        <a:ext cx="787931" cy="514614"/>
      </dsp:txXfrm>
    </dsp:sp>
    <dsp:sp modelId="{9CBAF6F0-26EC-46C9-B05B-2F8224A11832}">
      <dsp:nvSpPr>
        <dsp:cNvPr id="0" name=""/>
        <dsp:cNvSpPr/>
      </dsp:nvSpPr>
      <dsp:spPr>
        <a:xfrm>
          <a:off x="3608538" y="2380717"/>
          <a:ext cx="1057065" cy="187615"/>
        </a:xfrm>
        <a:custGeom>
          <a:avLst/>
          <a:gdLst/>
          <a:ahLst/>
          <a:cxnLst/>
          <a:rect l="0" t="0" r="0" b="0"/>
          <a:pathLst>
            <a:path>
              <a:moveTo>
                <a:pt x="1057065" y="0"/>
              </a:moveTo>
              <a:lnTo>
                <a:pt x="1057065" y="93807"/>
              </a:lnTo>
              <a:lnTo>
                <a:pt x="0" y="93807"/>
              </a:lnTo>
              <a:lnTo>
                <a:pt x="0" y="187615"/>
              </a:lnTo>
            </a:path>
          </a:pathLst>
        </a:custGeom>
        <a:noFill/>
        <a:ln w="25400" cap="flat" cmpd="sng" algn="ctr">
          <a:solidFill>
            <a:schemeClr val="accent2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6994D7-202B-4536-B7F6-537DCF9C6F09}">
      <dsp:nvSpPr>
        <dsp:cNvPr id="0" name=""/>
        <dsp:cNvSpPr/>
      </dsp:nvSpPr>
      <dsp:spPr>
        <a:xfrm>
          <a:off x="3198562" y="2568333"/>
          <a:ext cx="819951" cy="54663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alpha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alpha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alpha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kern="1200" dirty="0"/>
            <a:t>ESTUDIANT DE NOU ACCÉS </a:t>
          </a:r>
        </a:p>
      </dsp:txBody>
      <dsp:txXfrm>
        <a:off x="3214572" y="2584343"/>
        <a:ext cx="787931" cy="514614"/>
      </dsp:txXfrm>
    </dsp:sp>
    <dsp:sp modelId="{88E78D60-CF42-054C-8EA7-29C191A1BFC4}">
      <dsp:nvSpPr>
        <dsp:cNvPr id="0" name=""/>
        <dsp:cNvSpPr/>
      </dsp:nvSpPr>
      <dsp:spPr>
        <a:xfrm>
          <a:off x="4619884" y="2380717"/>
          <a:ext cx="91440" cy="18761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93807"/>
              </a:lnTo>
              <a:lnTo>
                <a:pt x="54591" y="93807"/>
              </a:lnTo>
              <a:lnTo>
                <a:pt x="54591" y="187615"/>
              </a:lnTo>
            </a:path>
          </a:pathLst>
        </a:custGeom>
        <a:noFill/>
        <a:ln w="25400" cap="flat" cmpd="sng" algn="ctr">
          <a:solidFill>
            <a:schemeClr val="accent2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B6E2C3-5764-4E40-8427-7A406F427582}">
      <dsp:nvSpPr>
        <dsp:cNvPr id="0" name=""/>
        <dsp:cNvSpPr/>
      </dsp:nvSpPr>
      <dsp:spPr>
        <a:xfrm>
          <a:off x="4264500" y="2568333"/>
          <a:ext cx="819951" cy="54663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alpha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alpha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alpha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kern="1200" dirty="0" smtClean="0"/>
            <a:t>ESTUDIANT DE NOU ACCÉS </a:t>
          </a:r>
          <a:endParaRPr lang="es-ES" sz="900" kern="1200" dirty="0"/>
        </a:p>
      </dsp:txBody>
      <dsp:txXfrm>
        <a:off x="4280510" y="2584343"/>
        <a:ext cx="787931" cy="514614"/>
      </dsp:txXfrm>
    </dsp:sp>
    <dsp:sp modelId="{F723EFB0-B145-7C4C-AE2C-9AD2B0283688}">
      <dsp:nvSpPr>
        <dsp:cNvPr id="0" name=""/>
        <dsp:cNvSpPr/>
      </dsp:nvSpPr>
      <dsp:spPr>
        <a:xfrm>
          <a:off x="4665604" y="2380717"/>
          <a:ext cx="1074809" cy="1876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3807"/>
              </a:lnTo>
              <a:lnTo>
                <a:pt x="1074809" y="93807"/>
              </a:lnTo>
              <a:lnTo>
                <a:pt x="1074809" y="187615"/>
              </a:lnTo>
            </a:path>
          </a:pathLst>
        </a:custGeom>
        <a:noFill/>
        <a:ln w="25400" cap="flat" cmpd="sng" algn="ctr">
          <a:solidFill>
            <a:schemeClr val="accent2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C686A1-8EFF-264E-A109-5D5A5438A9A0}">
      <dsp:nvSpPr>
        <dsp:cNvPr id="0" name=""/>
        <dsp:cNvSpPr/>
      </dsp:nvSpPr>
      <dsp:spPr>
        <a:xfrm>
          <a:off x="5330437" y="2568333"/>
          <a:ext cx="819951" cy="54663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alpha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alpha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alpha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kern="1200" dirty="0" smtClean="0"/>
            <a:t>ESTUDIANT DE NOU ACCÉS </a:t>
          </a:r>
          <a:endParaRPr lang="es-ES" sz="900" kern="1200" dirty="0"/>
        </a:p>
      </dsp:txBody>
      <dsp:txXfrm>
        <a:off x="5346447" y="2584343"/>
        <a:ext cx="787931" cy="5146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B8B6B64-A84D-4674-8EF5-30420EE149B2}" type="datetimeFigureOut">
              <a:rPr lang="es-ES"/>
              <a:pPr>
                <a:defRPr/>
              </a:pPr>
              <a:t>17/02/2021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942340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48100" y="942340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9778F44-ECE8-4CA9-89B4-58578751317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95190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A8EE71-FFF0-4BE9-86C8-62586272D049}" type="datetimeFigureOut">
              <a:rPr lang="ca-ES" smtClean="0"/>
              <a:t>17/2/2021</a:t>
            </a:fld>
            <a:endParaRPr lang="ca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a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79450" y="4713288"/>
            <a:ext cx="5435600" cy="4464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42340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48100" y="942340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46A730-02E0-4CE6-BA9F-13903BC64ACC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266074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a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46A730-02E0-4CE6-BA9F-13903BC64ACC}" type="slidenum">
              <a:rPr lang="ca-ES" smtClean="0"/>
              <a:t>9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9008039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71F607-2C3F-4B96-A221-9288E7F86F2F}" type="datetimeFigureOut">
              <a:rPr lang="ca-ES"/>
              <a:pPr>
                <a:defRPr/>
              </a:pPr>
              <a:t>17/2/2021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8249AE-4FF8-45B5-8512-0C5693EF6847}" type="slidenum">
              <a:rPr lang="ca-ES"/>
              <a:pPr>
                <a:defRPr/>
              </a:pPr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22F8A5-3AF6-4141-9357-8C694CB9C197}" type="datetimeFigureOut">
              <a:rPr lang="ca-ES"/>
              <a:pPr>
                <a:defRPr/>
              </a:pPr>
              <a:t>17/2/2021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7D52B0-7BE4-4454-83B7-CE5ADE07D3A0}" type="slidenum">
              <a:rPr lang="ca-ES"/>
              <a:pPr>
                <a:defRPr/>
              </a:pPr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2F4CF1-3B13-471E-B83F-453CDA826999}" type="datetimeFigureOut">
              <a:rPr lang="ca-ES"/>
              <a:pPr>
                <a:defRPr/>
              </a:pPr>
              <a:t>17/2/2021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5E6A1B-553F-4A79-9977-ED698AE11B66}" type="slidenum">
              <a:rPr lang="ca-ES"/>
              <a:pPr>
                <a:defRPr/>
              </a:pPr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F7436-503B-47A9-B814-36F041189203}" type="datetimeFigureOut">
              <a:rPr lang="ca-ES"/>
              <a:pPr>
                <a:defRPr/>
              </a:pPr>
              <a:t>17/2/2021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BABDD6-1008-434D-9E8D-3BC37669030B}" type="slidenum">
              <a:rPr lang="ca-ES"/>
              <a:pPr>
                <a:defRPr/>
              </a:pPr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C36B64-089A-4D7B-9FE5-4446B37701BB}" type="datetimeFigureOut">
              <a:rPr lang="ca-ES"/>
              <a:pPr>
                <a:defRPr/>
              </a:pPr>
              <a:t>17/2/2021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EB0DDB-D0DD-4409-A147-376F7ACB20ED}" type="slidenum">
              <a:rPr lang="ca-ES"/>
              <a:pPr>
                <a:defRPr/>
              </a:pPr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0D7B96-7D2E-4BA9-A28B-7693C5827EDF}" type="datetimeFigureOut">
              <a:rPr lang="ca-ES"/>
              <a:pPr>
                <a:defRPr/>
              </a:pPr>
              <a:t>17/2/2021</a:t>
            </a:fld>
            <a:endParaRPr lang="ca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AB6408-45FA-4BD6-A48A-3C875A6E10AF}" type="slidenum">
              <a:rPr lang="ca-ES"/>
              <a:pPr>
                <a:defRPr/>
              </a:pPr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9FD4BE-55C9-47AC-B82F-6561EDCA018C}" type="datetimeFigureOut">
              <a:rPr lang="ca-ES"/>
              <a:pPr>
                <a:defRPr/>
              </a:pPr>
              <a:t>17/2/2021</a:t>
            </a:fld>
            <a:endParaRPr lang="ca-ES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3656D4-B942-4154-BBE7-CBEF48C262FE}" type="slidenum">
              <a:rPr lang="ca-ES"/>
              <a:pPr>
                <a:defRPr/>
              </a:pPr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684B2-E1CB-40C7-BC7C-F00CBB0205D9}" type="datetimeFigureOut">
              <a:rPr lang="ca-ES"/>
              <a:pPr>
                <a:defRPr/>
              </a:pPr>
              <a:t>17/2/2021</a:t>
            </a:fld>
            <a:endParaRPr lang="ca-ES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40254A-91FC-4B7C-B883-21BAB034F539}" type="slidenum">
              <a:rPr lang="ca-ES"/>
              <a:pPr>
                <a:defRPr/>
              </a:pPr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281C1E-68E0-4BD6-A516-B4330C5581DF}" type="datetimeFigureOut">
              <a:rPr lang="ca-ES"/>
              <a:pPr>
                <a:defRPr/>
              </a:pPr>
              <a:t>17/2/2021</a:t>
            </a:fld>
            <a:endParaRPr lang="ca-ES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CA786B-4AC3-4A0F-B1AD-8F7CC7C336C9}" type="slidenum">
              <a:rPr lang="ca-ES"/>
              <a:pPr>
                <a:defRPr/>
              </a:pPr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610603-B2D2-43CF-9F4B-77D97AF196A3}" type="datetimeFigureOut">
              <a:rPr lang="ca-ES"/>
              <a:pPr>
                <a:defRPr/>
              </a:pPr>
              <a:t>17/2/2021</a:t>
            </a:fld>
            <a:endParaRPr lang="ca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22FC8E-4363-4969-BD2A-9DE6F78471AC}" type="slidenum">
              <a:rPr lang="ca-ES"/>
              <a:pPr>
                <a:defRPr/>
              </a:pPr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a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21DEAF-6492-4DD3-8FBA-C072A4124EB8}" type="datetimeFigureOut">
              <a:rPr lang="ca-ES"/>
              <a:pPr>
                <a:defRPr/>
              </a:pPr>
              <a:t>17/2/2021</a:t>
            </a:fld>
            <a:endParaRPr lang="ca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C100E0-69BC-49CA-A70E-DBC82E3C271E}" type="slidenum">
              <a:rPr lang="ca-ES"/>
              <a:pPr>
                <a:defRPr/>
              </a:pPr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ca-ES" smtClean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B3CFB3E-6AB2-4786-9B1A-CF1DB62D3831}" type="datetimeFigureOut">
              <a:rPr lang="ca-ES"/>
              <a:pPr>
                <a:defRPr/>
              </a:pPr>
              <a:t>17/2/2021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9043EFE-436B-4F29-87AB-B2C6CB982866}" type="slidenum">
              <a:rPr lang="ca-ES"/>
              <a:pPr>
                <a:defRPr/>
              </a:pPr>
              <a:t>‹Nº›</a:t>
            </a:fld>
            <a:endParaRPr lang="ca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5 Imagen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5013325"/>
            <a:ext cx="4529137" cy="143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8" name="3 Imagen"/>
          <p:cNvPicPr>
            <a:picLocks noChangeAspect="1"/>
          </p:cNvPicPr>
          <p:nvPr/>
        </p:nvPicPr>
        <p:blipFill>
          <a:blip r:embed="rId3"/>
          <a:srcRect t="10802" b="10533"/>
          <a:stretch>
            <a:fillRect/>
          </a:stretch>
        </p:blipFill>
        <p:spPr bwMode="auto">
          <a:xfrm>
            <a:off x="3808413" y="173038"/>
            <a:ext cx="5321300" cy="5919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CuadroTexto 1"/>
          <p:cNvSpPr txBox="1">
            <a:spLocks noChangeArrowheads="1"/>
          </p:cNvSpPr>
          <p:nvPr/>
        </p:nvSpPr>
        <p:spPr bwMode="auto">
          <a:xfrm>
            <a:off x="4500563" y="4076700"/>
            <a:ext cx="4097337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600" b="1">
                <a:latin typeface="Calibri" pitchFamily="34" charset="0"/>
              </a:rPr>
              <a:t>Vols ser Mentor o Mentora?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4 Imagen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48488" y="5949950"/>
            <a:ext cx="1966912" cy="59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2" name="5 CuadroTexto"/>
          <p:cNvSpPr txBox="1">
            <a:spLocks noChangeArrowheads="1"/>
          </p:cNvSpPr>
          <p:nvPr/>
        </p:nvSpPr>
        <p:spPr bwMode="auto">
          <a:xfrm>
            <a:off x="971550" y="1773238"/>
            <a:ext cx="77041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s-ES" sz="3600" b="1">
                <a:latin typeface="Calibri" pitchFamily="34" charset="0"/>
              </a:rPr>
              <a:t>Què és un mentor o mentora?</a:t>
            </a:r>
            <a:endParaRPr lang="ca-ES" sz="3600" b="1">
              <a:latin typeface="Calibri" pitchFamily="34" charset="0"/>
            </a:endParaRPr>
          </a:p>
        </p:txBody>
      </p:sp>
      <p:sp>
        <p:nvSpPr>
          <p:cNvPr id="7" name="6 CuadroTexto"/>
          <p:cNvSpPr txBox="1">
            <a:spLocks noChangeArrowheads="1"/>
          </p:cNvSpPr>
          <p:nvPr/>
        </p:nvSpPr>
        <p:spPr bwMode="auto">
          <a:xfrm>
            <a:off x="971550" y="2781300"/>
            <a:ext cx="76327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a-ES" sz="2800" dirty="0">
                <a:latin typeface="Calibri" pitchFamily="34" charset="0"/>
              </a:rPr>
              <a:t>És qui acompanya un nou estudiant o estudianta en el seu primer curs a la Universitat i contribueix a la seua integració acadèmica, social i institucional. </a:t>
            </a:r>
            <a:endParaRPr lang="ca-ES" sz="2800" dirty="0" smtClean="0">
              <a:latin typeface="Calibri" pitchFamily="34" charset="0"/>
            </a:endParaRPr>
          </a:p>
          <a:p>
            <a:endParaRPr lang="es-ES" sz="2800" dirty="0">
              <a:latin typeface="Calibri" pitchFamily="34" charset="0"/>
            </a:endParaRPr>
          </a:p>
          <a:p>
            <a:r>
              <a:rPr lang="es-ES" sz="2800" dirty="0" smtClean="0">
                <a:latin typeface="Calibri" pitchFamily="34" charset="0"/>
              </a:rPr>
              <a:t>També hi ha la </a:t>
            </a:r>
            <a:r>
              <a:rPr lang="es-ES" sz="2800" dirty="0" err="1" smtClean="0">
                <a:latin typeface="Calibri" pitchFamily="34" charset="0"/>
              </a:rPr>
              <a:t>opció</a:t>
            </a:r>
            <a:r>
              <a:rPr lang="es-ES" sz="2800" dirty="0" smtClean="0">
                <a:latin typeface="Calibri" pitchFamily="34" charset="0"/>
              </a:rPr>
              <a:t> </a:t>
            </a:r>
            <a:r>
              <a:rPr lang="es-ES" sz="2800" dirty="0" err="1" smtClean="0">
                <a:latin typeface="Calibri" pitchFamily="34" charset="0"/>
              </a:rPr>
              <a:t>d’acompanyar</a:t>
            </a:r>
            <a:r>
              <a:rPr lang="es-ES" sz="2800" dirty="0" smtClean="0">
                <a:latin typeface="Calibri" pitchFamily="34" charset="0"/>
              </a:rPr>
              <a:t> </a:t>
            </a:r>
            <a:r>
              <a:rPr lang="es-ES" sz="2800" dirty="0" err="1" smtClean="0">
                <a:latin typeface="Calibri" pitchFamily="34" charset="0"/>
              </a:rPr>
              <a:t>estudiants</a:t>
            </a:r>
            <a:r>
              <a:rPr lang="es-ES" sz="2800" dirty="0" smtClean="0">
                <a:latin typeface="Calibri" pitchFamily="34" charset="0"/>
              </a:rPr>
              <a:t> </a:t>
            </a:r>
            <a:r>
              <a:rPr lang="es-ES" sz="2800" dirty="0" err="1" smtClean="0">
                <a:latin typeface="Calibri" pitchFamily="34" charset="0"/>
              </a:rPr>
              <a:t>incoming</a:t>
            </a:r>
            <a:r>
              <a:rPr lang="es-ES" sz="2800" dirty="0" smtClean="0">
                <a:latin typeface="Calibri" pitchFamily="34" charset="0"/>
              </a:rPr>
              <a:t> que arribe a la UV per </a:t>
            </a:r>
            <a:r>
              <a:rPr lang="es-ES" sz="2800" dirty="0" err="1" smtClean="0">
                <a:latin typeface="Calibri" pitchFamily="34" charset="0"/>
              </a:rPr>
              <a:t>fer</a:t>
            </a:r>
            <a:r>
              <a:rPr lang="es-ES" sz="2800" dirty="0" smtClean="0">
                <a:latin typeface="Calibri" pitchFamily="34" charset="0"/>
              </a:rPr>
              <a:t> una estada</a:t>
            </a:r>
            <a:endParaRPr lang="ca-ES" sz="2800" dirty="0">
              <a:latin typeface="Calibri" pitchFamily="34" charset="0"/>
            </a:endParaRPr>
          </a:p>
        </p:txBody>
      </p:sp>
      <p:pic>
        <p:nvPicPr>
          <p:cNvPr id="15364" name="1 Imagen"/>
          <p:cNvPicPr>
            <a:picLocks noChangeAspect="1"/>
          </p:cNvPicPr>
          <p:nvPr/>
        </p:nvPicPr>
        <p:blipFill>
          <a:blip r:embed="rId3"/>
          <a:srcRect l="29262" t="42650" r="28508" b="41867"/>
          <a:stretch>
            <a:fillRect/>
          </a:stretch>
        </p:blipFill>
        <p:spPr bwMode="auto">
          <a:xfrm>
            <a:off x="468313" y="260350"/>
            <a:ext cx="2047875" cy="1062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4 Imagen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48488" y="5949950"/>
            <a:ext cx="1966912" cy="59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6" name="5 CuadroTexto"/>
          <p:cNvSpPr txBox="1">
            <a:spLocks noChangeArrowheads="1"/>
          </p:cNvSpPr>
          <p:nvPr/>
        </p:nvSpPr>
        <p:spPr bwMode="auto">
          <a:xfrm>
            <a:off x="900113" y="1196975"/>
            <a:ext cx="7704137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s-ES" sz="3600" b="1">
                <a:latin typeface="Calibri" pitchFamily="34" charset="0"/>
              </a:rPr>
              <a:t>Per què estudiants mentors o mentores?</a:t>
            </a:r>
            <a:endParaRPr lang="ca-ES" sz="3600" b="1">
              <a:latin typeface="Calibri" pitchFamily="34" charset="0"/>
            </a:endParaRPr>
          </a:p>
        </p:txBody>
      </p:sp>
      <p:sp>
        <p:nvSpPr>
          <p:cNvPr id="7" name="6 CuadroTexto"/>
          <p:cNvSpPr txBox="1">
            <a:spLocks noChangeArrowheads="1"/>
          </p:cNvSpPr>
          <p:nvPr/>
        </p:nvSpPr>
        <p:spPr bwMode="auto">
          <a:xfrm>
            <a:off x="827088" y="2565400"/>
            <a:ext cx="8066087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a-ES" sz="2800" dirty="0">
                <a:latin typeface="Calibri" pitchFamily="34" charset="0"/>
              </a:rPr>
              <a:t>•Per què els </a:t>
            </a:r>
            <a:r>
              <a:rPr lang="ca-ES" sz="2800" dirty="0" smtClean="0">
                <a:latin typeface="Calibri" pitchFamily="34" charset="0"/>
              </a:rPr>
              <a:t>estudiants i estudiantes </a:t>
            </a:r>
            <a:r>
              <a:rPr lang="ca-ES" sz="2800" dirty="0">
                <a:latin typeface="Calibri" pitchFamily="34" charset="0"/>
              </a:rPr>
              <a:t>són una part fonamental  de la Universitat. </a:t>
            </a:r>
          </a:p>
          <a:p>
            <a:r>
              <a:rPr lang="ca-ES" sz="2800" dirty="0">
                <a:latin typeface="Calibri" pitchFamily="34" charset="0"/>
              </a:rPr>
              <a:t>•Per què la seua experiència personal és important per als nous estudiants. </a:t>
            </a:r>
          </a:p>
          <a:p>
            <a:r>
              <a:rPr lang="ca-ES" sz="2800" dirty="0">
                <a:latin typeface="Calibri" pitchFamily="34" charset="0"/>
              </a:rPr>
              <a:t>•Per què </a:t>
            </a:r>
            <a:r>
              <a:rPr lang="ca-ES" sz="2800" dirty="0" smtClean="0">
                <a:latin typeface="Calibri" pitchFamily="34" charset="0"/>
              </a:rPr>
              <a:t>facilita d’igual a igual la ubicació </a:t>
            </a:r>
            <a:r>
              <a:rPr lang="ca-ES" sz="2800" dirty="0">
                <a:latin typeface="Calibri" pitchFamily="34" charset="0"/>
              </a:rPr>
              <a:t>a la Universitat a un altre estudiant.</a:t>
            </a:r>
          </a:p>
          <a:p>
            <a:r>
              <a:rPr lang="ca-ES" sz="2800" dirty="0">
                <a:latin typeface="Calibri" pitchFamily="34" charset="0"/>
              </a:rPr>
              <a:t>•Per què </a:t>
            </a:r>
            <a:r>
              <a:rPr lang="ca-ES" sz="2800" dirty="0" smtClean="0">
                <a:latin typeface="Calibri" pitchFamily="34" charset="0"/>
              </a:rPr>
              <a:t>té proximitat i </a:t>
            </a:r>
            <a:r>
              <a:rPr lang="ca-ES" sz="2800" dirty="0" err="1" smtClean="0">
                <a:latin typeface="Calibri" pitchFamily="34" charset="0"/>
              </a:rPr>
              <a:t>accesibilitat</a:t>
            </a:r>
            <a:r>
              <a:rPr lang="ca-ES" sz="2800" dirty="0" smtClean="0">
                <a:latin typeface="Calibri" pitchFamily="34" charset="0"/>
              </a:rPr>
              <a:t> amb </a:t>
            </a:r>
            <a:r>
              <a:rPr lang="ca-ES" sz="2800" dirty="0">
                <a:latin typeface="Calibri" pitchFamily="34" charset="0"/>
              </a:rPr>
              <a:t>els nous </a:t>
            </a:r>
            <a:r>
              <a:rPr lang="ca-ES" sz="2800" dirty="0" smtClean="0">
                <a:latin typeface="Calibri" pitchFamily="34" charset="0"/>
              </a:rPr>
              <a:t>estudiants</a:t>
            </a:r>
            <a:r>
              <a:rPr lang="ca-ES" sz="2800" dirty="0">
                <a:latin typeface="Calibri" pitchFamily="34" charset="0"/>
              </a:rPr>
              <a:t> </a:t>
            </a:r>
            <a:r>
              <a:rPr lang="ca-ES" sz="2800" dirty="0" smtClean="0">
                <a:latin typeface="Calibri" pitchFamily="34" charset="0"/>
              </a:rPr>
              <a:t>o els estudiants </a:t>
            </a:r>
            <a:r>
              <a:rPr lang="ca-ES" sz="2800" dirty="0" err="1" smtClean="0">
                <a:latin typeface="Calibri" pitchFamily="34" charset="0"/>
              </a:rPr>
              <a:t>incoming</a:t>
            </a:r>
            <a:endParaRPr lang="ca-ES" sz="2800" dirty="0">
              <a:latin typeface="Calibri" pitchFamily="34" charset="0"/>
            </a:endParaRPr>
          </a:p>
        </p:txBody>
      </p:sp>
      <p:pic>
        <p:nvPicPr>
          <p:cNvPr id="16388" name="1 Imagen"/>
          <p:cNvPicPr>
            <a:picLocks noChangeAspect="1"/>
          </p:cNvPicPr>
          <p:nvPr/>
        </p:nvPicPr>
        <p:blipFill>
          <a:blip r:embed="rId3"/>
          <a:srcRect l="29262" t="42650" r="28508" b="41867"/>
          <a:stretch>
            <a:fillRect/>
          </a:stretch>
        </p:blipFill>
        <p:spPr bwMode="auto">
          <a:xfrm>
            <a:off x="468313" y="260350"/>
            <a:ext cx="2047875" cy="1062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Marcador de contenido 2"/>
          <p:cNvSpPr>
            <a:spLocks noGrp="1"/>
          </p:cNvSpPr>
          <p:nvPr>
            <p:ph idx="1"/>
          </p:nvPr>
        </p:nvSpPr>
        <p:spPr>
          <a:xfrm>
            <a:off x="827088" y="1600200"/>
            <a:ext cx="7859712" cy="749300"/>
          </a:xfrm>
        </p:spPr>
        <p:txBody>
          <a:bodyPr/>
          <a:lstStyle/>
          <a:p>
            <a:pPr marL="0" indent="0" algn="r" eaLnBrk="1" hangingPunct="1">
              <a:buFont typeface="Arial" charset="0"/>
              <a:buNone/>
            </a:pPr>
            <a:r>
              <a:rPr lang="es-ES" b="1" smtClean="0"/>
              <a:t>De qui pots ser mentor o mentora?</a:t>
            </a:r>
            <a:endParaRPr lang="ca-ES" b="1" smtClean="0"/>
          </a:p>
          <a:p>
            <a:pPr marL="0" indent="0" eaLnBrk="1" hangingPunct="1"/>
            <a:endParaRPr lang="es-ES" smtClean="0"/>
          </a:p>
        </p:txBody>
      </p:sp>
      <p:pic>
        <p:nvPicPr>
          <p:cNvPr id="17410" name="1 Imagen"/>
          <p:cNvPicPr>
            <a:picLocks noChangeAspect="1"/>
          </p:cNvPicPr>
          <p:nvPr/>
        </p:nvPicPr>
        <p:blipFill>
          <a:blip r:embed="rId2"/>
          <a:srcRect l="29262" t="42650" r="28508" b="41867"/>
          <a:stretch>
            <a:fillRect/>
          </a:stretch>
        </p:blipFill>
        <p:spPr bwMode="auto">
          <a:xfrm>
            <a:off x="468313" y="260350"/>
            <a:ext cx="2047875" cy="1062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CuadroTexto 4"/>
          <p:cNvSpPr txBox="1">
            <a:spLocks noChangeArrowheads="1"/>
          </p:cNvSpPr>
          <p:nvPr/>
        </p:nvSpPr>
        <p:spPr bwMode="auto">
          <a:xfrm>
            <a:off x="1116013" y="2492375"/>
            <a:ext cx="63357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s-ES">
              <a:latin typeface="Calibri" pitchFamily="34" charset="0"/>
            </a:endParaRPr>
          </a:p>
        </p:txBody>
      </p:sp>
      <p:sp>
        <p:nvSpPr>
          <p:cNvPr id="17412" name="CuadroTexto 5"/>
          <p:cNvSpPr txBox="1">
            <a:spLocks noChangeArrowheads="1"/>
          </p:cNvSpPr>
          <p:nvPr/>
        </p:nvSpPr>
        <p:spPr bwMode="auto">
          <a:xfrm>
            <a:off x="827088" y="2492375"/>
            <a:ext cx="7489825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800" dirty="0" err="1">
                <a:latin typeface="Calibri" pitchFamily="34" charset="0"/>
              </a:rPr>
              <a:t>Els</a:t>
            </a:r>
            <a:r>
              <a:rPr lang="es-ES" sz="2800" dirty="0">
                <a:latin typeface="Calibri" pitchFamily="34" charset="0"/>
              </a:rPr>
              <a:t> </a:t>
            </a:r>
            <a:r>
              <a:rPr lang="es-ES" sz="2800" dirty="0" err="1">
                <a:latin typeface="Calibri" pitchFamily="34" charset="0"/>
              </a:rPr>
              <a:t>estudiants</a:t>
            </a:r>
            <a:r>
              <a:rPr lang="es-ES" sz="2800" dirty="0">
                <a:latin typeface="Calibri" pitchFamily="34" charset="0"/>
              </a:rPr>
              <a:t> que participen al programa poden ser </a:t>
            </a:r>
            <a:r>
              <a:rPr lang="es-ES" sz="2800" dirty="0" err="1">
                <a:latin typeface="Calibri" pitchFamily="34" charset="0"/>
              </a:rPr>
              <a:t>m</a:t>
            </a:r>
            <a:r>
              <a:rPr lang="es-ES" sz="2800" dirty="0" err="1" smtClean="0">
                <a:latin typeface="Calibri" pitchFamily="34" charset="0"/>
              </a:rPr>
              <a:t>entors</a:t>
            </a:r>
            <a:r>
              <a:rPr lang="es-ES" sz="2800" dirty="0" smtClean="0">
                <a:latin typeface="Calibri" pitchFamily="34" charset="0"/>
              </a:rPr>
              <a:t> </a:t>
            </a:r>
            <a:r>
              <a:rPr lang="es-ES" sz="2800" dirty="0">
                <a:latin typeface="Calibri" pitchFamily="34" charset="0"/>
              </a:rPr>
              <a:t>o </a:t>
            </a:r>
            <a:r>
              <a:rPr lang="es-ES" sz="2800" dirty="0" smtClean="0">
                <a:latin typeface="Calibri" pitchFamily="34" charset="0"/>
              </a:rPr>
              <a:t>mentores</a:t>
            </a:r>
            <a:r>
              <a:rPr lang="es-ES" sz="2800" dirty="0">
                <a:latin typeface="Calibri" pitchFamily="34" charset="0"/>
              </a:rPr>
              <a:t>:</a:t>
            </a:r>
          </a:p>
          <a:p>
            <a:endParaRPr lang="es-ES" sz="2800" dirty="0">
              <a:latin typeface="Calibri" pitchFamily="34" charset="0"/>
            </a:endParaRPr>
          </a:p>
          <a:p>
            <a:r>
              <a:rPr lang="es-ES" sz="2800" dirty="0">
                <a:latin typeface="Calibri" pitchFamily="34" charset="0"/>
              </a:rPr>
              <a:t>	</a:t>
            </a:r>
            <a:r>
              <a:rPr lang="es-ES" sz="2600" dirty="0">
                <a:latin typeface="Calibri" pitchFamily="34" charset="0"/>
              </a:rPr>
              <a:t>• </a:t>
            </a:r>
            <a:r>
              <a:rPr lang="es-ES" sz="2600" dirty="0" err="1">
                <a:latin typeface="Calibri" pitchFamily="34" charset="0"/>
              </a:rPr>
              <a:t>d’estudiants</a:t>
            </a:r>
            <a:r>
              <a:rPr lang="es-ES" sz="2600" dirty="0">
                <a:latin typeface="Calibri" pitchFamily="34" charset="0"/>
              </a:rPr>
              <a:t> i estudiantes de </a:t>
            </a:r>
            <a:r>
              <a:rPr lang="es-ES" sz="2600" dirty="0" err="1">
                <a:latin typeface="Calibri" pitchFamily="34" charset="0"/>
              </a:rPr>
              <a:t>nou</a:t>
            </a:r>
            <a:r>
              <a:rPr lang="es-ES" sz="2600" dirty="0">
                <a:latin typeface="Calibri" pitchFamily="34" charset="0"/>
              </a:rPr>
              <a:t> </a:t>
            </a:r>
            <a:r>
              <a:rPr lang="es-ES" sz="2600" dirty="0" err="1">
                <a:latin typeface="Calibri" pitchFamily="34" charset="0"/>
              </a:rPr>
              <a:t>accès</a:t>
            </a:r>
            <a:r>
              <a:rPr lang="es-ES" sz="2600" dirty="0">
                <a:latin typeface="Calibri" pitchFamily="34" charset="0"/>
              </a:rPr>
              <a:t> (1er) </a:t>
            </a:r>
          </a:p>
          <a:p>
            <a:r>
              <a:rPr lang="es-ES" sz="2600" dirty="0">
                <a:latin typeface="Calibri" pitchFamily="34" charset="0"/>
              </a:rPr>
              <a:t>	• </a:t>
            </a:r>
            <a:r>
              <a:rPr lang="es-ES" sz="2600" dirty="0" err="1">
                <a:latin typeface="Calibri" pitchFamily="34" charset="0"/>
              </a:rPr>
              <a:t>d’estudiants</a:t>
            </a:r>
            <a:r>
              <a:rPr lang="es-ES" sz="2600" dirty="0">
                <a:latin typeface="Calibri" pitchFamily="34" charset="0"/>
              </a:rPr>
              <a:t> i estudiantes </a:t>
            </a:r>
            <a:r>
              <a:rPr lang="es-ES" sz="2600" dirty="0" err="1">
                <a:latin typeface="Calibri" pitchFamily="34" charset="0"/>
              </a:rPr>
              <a:t>incoming</a:t>
            </a:r>
            <a:r>
              <a:rPr lang="es-ES" sz="2600" dirty="0">
                <a:latin typeface="Calibri" pitchFamily="34" charset="0"/>
              </a:rPr>
              <a:t> (</a:t>
            </a:r>
            <a:r>
              <a:rPr lang="es-ES" sz="2600" dirty="0" err="1">
                <a:latin typeface="Calibri" pitchFamily="34" charset="0"/>
              </a:rPr>
              <a:t>erasmus</a:t>
            </a:r>
            <a:r>
              <a:rPr lang="es-ES" sz="2600" dirty="0" smtClean="0">
                <a:latin typeface="Calibri" pitchFamily="34" charset="0"/>
              </a:rPr>
              <a:t>)</a:t>
            </a:r>
          </a:p>
          <a:p>
            <a:endParaRPr lang="es-ES" sz="2600" dirty="0">
              <a:latin typeface="Calibri" pitchFamily="34" charset="0"/>
            </a:endParaRPr>
          </a:p>
          <a:p>
            <a:pPr algn="ctr"/>
            <a:endParaRPr lang="es-ES" sz="2000" dirty="0" smtClean="0">
              <a:latin typeface="Calibri" pitchFamily="34" charset="0"/>
            </a:endParaRPr>
          </a:p>
          <a:p>
            <a:pPr algn="ctr"/>
            <a:r>
              <a:rPr lang="es-ES" sz="2000" dirty="0">
                <a:latin typeface="Calibri" pitchFamily="34" charset="0"/>
              </a:rPr>
              <a:t> </a:t>
            </a:r>
            <a:r>
              <a:rPr lang="es-ES" sz="2000" dirty="0" smtClean="0">
                <a:latin typeface="Calibri" pitchFamily="34" charset="0"/>
              </a:rPr>
              <a:t>&lt;www.uv.es/entreiguals&gt;</a:t>
            </a:r>
            <a:endParaRPr lang="es-ES" sz="2000" dirty="0">
              <a:latin typeface="Calibri" pitchFamily="34" charset="0"/>
            </a:endParaRPr>
          </a:p>
          <a:p>
            <a:pPr algn="ctr"/>
            <a:endParaRPr lang="es-ES" sz="20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4 Imagen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48488" y="5949950"/>
            <a:ext cx="1966912" cy="59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4" name="5 CuadroTexto"/>
          <p:cNvSpPr txBox="1">
            <a:spLocks noChangeArrowheads="1"/>
          </p:cNvSpPr>
          <p:nvPr/>
        </p:nvSpPr>
        <p:spPr bwMode="auto">
          <a:xfrm>
            <a:off x="4572000" y="765175"/>
            <a:ext cx="331311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s-ES" sz="3200" b="1">
                <a:latin typeface="Calibri" pitchFamily="34" charset="0"/>
              </a:rPr>
              <a:t>QUI HI INTERVÉ?</a:t>
            </a:r>
            <a:endParaRPr lang="ca-ES" sz="3200" b="1">
              <a:latin typeface="Calibri" pitchFamily="34" charset="0"/>
            </a:endParaRPr>
          </a:p>
        </p:txBody>
      </p:sp>
      <p:graphicFrame>
        <p:nvGraphicFramePr>
          <p:cNvPr id="8" name="7 Diagrama"/>
          <p:cNvGraphicFramePr/>
          <p:nvPr/>
        </p:nvGraphicFramePr>
        <p:xfrm>
          <a:off x="1547664" y="1268760"/>
          <a:ext cx="6151140" cy="41527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8436" name="6 Imagen"/>
          <p:cNvPicPr>
            <a:picLocks noChangeAspect="1"/>
          </p:cNvPicPr>
          <p:nvPr/>
        </p:nvPicPr>
        <p:blipFill>
          <a:blip r:embed="rId8"/>
          <a:srcRect l="29262" t="42650" r="28508" b="41867"/>
          <a:stretch>
            <a:fillRect/>
          </a:stretch>
        </p:blipFill>
        <p:spPr bwMode="auto">
          <a:xfrm>
            <a:off x="468313" y="260350"/>
            <a:ext cx="2047875" cy="1062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4 Imagen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40613" y="6127750"/>
            <a:ext cx="16065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8" name="5 CuadroTexto"/>
          <p:cNvSpPr txBox="1">
            <a:spLocks noChangeArrowheads="1"/>
          </p:cNvSpPr>
          <p:nvPr/>
        </p:nvSpPr>
        <p:spPr bwMode="auto">
          <a:xfrm>
            <a:off x="2987675" y="476250"/>
            <a:ext cx="5329238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s-ES" sz="2600" b="1">
                <a:latin typeface="Calibri" pitchFamily="34" charset="0"/>
              </a:rPr>
              <a:t>Quin reconeixement té el mentor o la mentora?</a:t>
            </a:r>
            <a:endParaRPr lang="ca-ES" sz="2600" b="1">
              <a:latin typeface="Calibri" pitchFamily="34" charset="0"/>
            </a:endParaRPr>
          </a:p>
        </p:txBody>
      </p:sp>
      <p:sp>
        <p:nvSpPr>
          <p:cNvPr id="19459" name="6 CuadroTexto"/>
          <p:cNvSpPr txBox="1">
            <a:spLocks noChangeArrowheads="1"/>
          </p:cNvSpPr>
          <p:nvPr/>
        </p:nvSpPr>
        <p:spPr bwMode="auto">
          <a:xfrm>
            <a:off x="468313" y="1700213"/>
            <a:ext cx="8424862" cy="3354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ca-ES" sz="2000" b="1" dirty="0">
                <a:solidFill>
                  <a:srgbClr val="F74B4B"/>
                </a:solidFill>
                <a:latin typeface="Calibri" pitchFamily="34" charset="0"/>
              </a:rPr>
              <a:t>Reconeixement</a:t>
            </a:r>
          </a:p>
          <a:p>
            <a:pPr>
              <a:lnSpc>
                <a:spcPct val="150000"/>
              </a:lnSpc>
            </a:pPr>
            <a:endParaRPr lang="ca-ES" sz="2000" b="1" dirty="0"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r>
              <a:rPr lang="ca-ES" sz="2000" dirty="0">
                <a:latin typeface="Calibri" pitchFamily="34" charset="0"/>
              </a:rPr>
              <a:t>El mentor per la seua participació té un reconeixement </a:t>
            </a:r>
            <a:r>
              <a:rPr lang="ca-ES" sz="2000" dirty="0" smtClean="0">
                <a:latin typeface="Calibri" pitchFamily="34" charset="0"/>
              </a:rPr>
              <a:t>de 3 </a:t>
            </a:r>
            <a:r>
              <a:rPr lang="ca-ES" sz="2000" dirty="0">
                <a:latin typeface="Calibri" pitchFamily="34" charset="0"/>
              </a:rPr>
              <a:t>crèdits ECTS dels 6 per participació </a:t>
            </a:r>
            <a:r>
              <a:rPr lang="ca-ES" sz="2000" dirty="0" smtClean="0">
                <a:latin typeface="Calibri" pitchFamily="34" charset="0"/>
              </a:rPr>
              <a:t>per a l’estudiantat de grau que s’incorporaran </a:t>
            </a:r>
            <a:r>
              <a:rPr lang="ca-ES" sz="2000" dirty="0">
                <a:latin typeface="Calibri" pitchFamily="34" charset="0"/>
              </a:rPr>
              <a:t>l’últim any de la carrera </a:t>
            </a:r>
          </a:p>
          <a:p>
            <a:pPr>
              <a:lnSpc>
                <a:spcPct val="150000"/>
              </a:lnSpc>
            </a:pPr>
            <a:endParaRPr lang="es-ES" sz="2000" dirty="0">
              <a:latin typeface="Calibri" pitchFamily="34" charset="0"/>
            </a:endParaRPr>
          </a:p>
          <a:p>
            <a:r>
              <a:rPr lang="es-ES" sz="1600" dirty="0" smtClean="0">
                <a:latin typeface="Calibri" pitchFamily="34" charset="0"/>
              </a:rPr>
              <a:t>La </a:t>
            </a:r>
            <a:r>
              <a:rPr lang="es-ES" sz="1600" dirty="0" err="1" smtClean="0">
                <a:latin typeface="Calibri" pitchFamily="34" charset="0"/>
              </a:rPr>
              <a:t>incorporació</a:t>
            </a:r>
            <a:r>
              <a:rPr lang="es-ES" sz="1600" dirty="0" smtClean="0">
                <a:latin typeface="Calibri" pitchFamily="34" charset="0"/>
              </a:rPr>
              <a:t> de </a:t>
            </a:r>
            <a:r>
              <a:rPr lang="es-ES" sz="1600" dirty="0" err="1" smtClean="0">
                <a:latin typeface="Calibri" pitchFamily="34" charset="0"/>
              </a:rPr>
              <a:t>crèdits</a:t>
            </a:r>
            <a:r>
              <a:rPr lang="es-ES" sz="1600" dirty="0" smtClean="0">
                <a:latin typeface="Calibri" pitchFamily="34" charset="0"/>
              </a:rPr>
              <a:t> en </a:t>
            </a:r>
            <a:r>
              <a:rPr lang="es-ES" sz="1600" dirty="0" err="1" smtClean="0">
                <a:latin typeface="Calibri" pitchFamily="34" charset="0"/>
              </a:rPr>
              <a:t>l’expedient</a:t>
            </a:r>
            <a:r>
              <a:rPr lang="es-ES" sz="1600" dirty="0" smtClean="0">
                <a:latin typeface="Calibri" pitchFamily="34" charset="0"/>
              </a:rPr>
              <a:t> devenga les </a:t>
            </a:r>
            <a:r>
              <a:rPr lang="es-ES" sz="1600" dirty="0" err="1" smtClean="0">
                <a:latin typeface="Calibri" pitchFamily="34" charset="0"/>
              </a:rPr>
              <a:t>taxes</a:t>
            </a:r>
            <a:r>
              <a:rPr lang="es-ES" sz="1600" dirty="0" smtClean="0">
                <a:latin typeface="Calibri" pitchFamily="34" charset="0"/>
              </a:rPr>
              <a:t> </a:t>
            </a:r>
            <a:r>
              <a:rPr lang="es-ES" sz="1600" dirty="0" err="1" smtClean="0">
                <a:latin typeface="Calibri" pitchFamily="34" charset="0"/>
              </a:rPr>
              <a:t>previstes</a:t>
            </a:r>
            <a:r>
              <a:rPr lang="es-ES" sz="1600" dirty="0" smtClean="0">
                <a:latin typeface="Calibri" pitchFamily="34" charset="0"/>
              </a:rPr>
              <a:t> en la </a:t>
            </a:r>
            <a:r>
              <a:rPr lang="es-ES" sz="1600" dirty="0" err="1" smtClean="0">
                <a:latin typeface="Calibri" pitchFamily="34" charset="0"/>
              </a:rPr>
              <a:t>Llei</a:t>
            </a:r>
            <a:r>
              <a:rPr lang="es-ES" sz="1600" dirty="0" smtClean="0">
                <a:latin typeface="Calibri" pitchFamily="34" charset="0"/>
              </a:rPr>
              <a:t> de </a:t>
            </a:r>
            <a:r>
              <a:rPr lang="es-ES" sz="1600" dirty="0" err="1" smtClean="0">
                <a:latin typeface="Calibri" pitchFamily="34" charset="0"/>
              </a:rPr>
              <a:t>Taxes</a:t>
            </a:r>
            <a:r>
              <a:rPr lang="es-ES" sz="1600" dirty="0" smtClean="0">
                <a:latin typeface="Calibri" pitchFamily="34" charset="0"/>
              </a:rPr>
              <a:t> de la Generalitat Valenciana: el 25% del preu del </a:t>
            </a:r>
            <a:r>
              <a:rPr lang="es-ES" sz="1600" dirty="0" err="1" smtClean="0">
                <a:latin typeface="Calibri" pitchFamily="34" charset="0"/>
              </a:rPr>
              <a:t>crèdit</a:t>
            </a:r>
            <a:r>
              <a:rPr lang="es-ES" sz="1600" dirty="0" smtClean="0">
                <a:latin typeface="Calibri" pitchFamily="34" charset="0"/>
              </a:rPr>
              <a:t> en la </a:t>
            </a:r>
            <a:r>
              <a:rPr lang="es-ES" sz="1600" dirty="0" err="1" smtClean="0">
                <a:latin typeface="Calibri" pitchFamily="34" charset="0"/>
              </a:rPr>
              <a:t>titulació</a:t>
            </a:r>
            <a:r>
              <a:rPr lang="es-ES" sz="1600" dirty="0" smtClean="0">
                <a:latin typeface="Calibri" pitchFamily="34" charset="0"/>
              </a:rPr>
              <a:t> que </a:t>
            </a:r>
            <a:r>
              <a:rPr lang="es-ES" sz="1600" dirty="0" err="1" smtClean="0">
                <a:latin typeface="Calibri" pitchFamily="34" charset="0"/>
              </a:rPr>
              <a:t>estàs</a:t>
            </a:r>
            <a:r>
              <a:rPr lang="es-ES" sz="1600" dirty="0" smtClean="0">
                <a:latin typeface="Calibri" pitchFamily="34" charset="0"/>
              </a:rPr>
              <a:t> </a:t>
            </a:r>
            <a:r>
              <a:rPr lang="es-ES" sz="1600" dirty="0" err="1" smtClean="0">
                <a:latin typeface="Calibri" pitchFamily="34" charset="0"/>
              </a:rPr>
              <a:t>cursant</a:t>
            </a:r>
            <a:endParaRPr lang="ca-ES" sz="1600" dirty="0">
              <a:latin typeface="Calibri" pitchFamily="34" charset="0"/>
            </a:endParaRPr>
          </a:p>
        </p:txBody>
      </p:sp>
      <p:pic>
        <p:nvPicPr>
          <p:cNvPr id="19460" name="7 Imagen"/>
          <p:cNvPicPr>
            <a:picLocks noChangeAspect="1"/>
          </p:cNvPicPr>
          <p:nvPr/>
        </p:nvPicPr>
        <p:blipFill>
          <a:blip r:embed="rId3"/>
          <a:srcRect l="29262" t="42650" r="28508" b="41867"/>
          <a:stretch>
            <a:fillRect/>
          </a:stretch>
        </p:blipFill>
        <p:spPr bwMode="auto">
          <a:xfrm>
            <a:off x="466725" y="166688"/>
            <a:ext cx="2047875" cy="1062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5 CuadroTexto"/>
          <p:cNvSpPr txBox="1">
            <a:spLocks noChangeArrowheads="1"/>
          </p:cNvSpPr>
          <p:nvPr/>
        </p:nvSpPr>
        <p:spPr bwMode="auto">
          <a:xfrm>
            <a:off x="2987675" y="476250"/>
            <a:ext cx="58324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s-ES" sz="2800" b="1">
                <a:latin typeface="Calibri" pitchFamily="34" charset="0"/>
              </a:rPr>
              <a:t>Què ha de fer el mentor o mentora?</a:t>
            </a:r>
            <a:endParaRPr lang="ca-ES" sz="2800" b="1">
              <a:latin typeface="Calibri" pitchFamily="34" charset="0"/>
            </a:endParaRPr>
          </a:p>
        </p:txBody>
      </p:sp>
      <p:sp>
        <p:nvSpPr>
          <p:cNvPr id="20482" name="6 CuadroTexto"/>
          <p:cNvSpPr txBox="1">
            <a:spLocks noChangeArrowheads="1"/>
          </p:cNvSpPr>
          <p:nvPr/>
        </p:nvSpPr>
        <p:spPr bwMode="auto">
          <a:xfrm>
            <a:off x="539750" y="943555"/>
            <a:ext cx="8424863" cy="5293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ca-ES" sz="3600" b="1" i="1" dirty="0">
                <a:solidFill>
                  <a:srgbClr val="F74B4B"/>
                </a:solidFill>
                <a:latin typeface="Calibri" pitchFamily="34" charset="0"/>
              </a:rPr>
              <a:t>1</a:t>
            </a:r>
            <a:r>
              <a:rPr lang="ca-ES" sz="2000" b="1" dirty="0">
                <a:solidFill>
                  <a:srgbClr val="F74B4B"/>
                </a:solidFill>
                <a:latin typeface="Calibri" pitchFamily="34" charset="0"/>
              </a:rPr>
              <a:t> Difondre</a:t>
            </a:r>
          </a:p>
          <a:p>
            <a:pPr>
              <a:buFont typeface="Arial" charset="0"/>
              <a:buChar char="•"/>
            </a:pPr>
            <a:r>
              <a:rPr lang="ca-ES" sz="1600" dirty="0">
                <a:latin typeface="Calibri" pitchFamily="34" charset="0"/>
              </a:rPr>
              <a:t>Participar en les accions del centre en </a:t>
            </a:r>
            <a:r>
              <a:rPr lang="ca-ES" sz="1600" dirty="0" smtClean="0">
                <a:latin typeface="Calibri" pitchFamily="34" charset="0"/>
              </a:rPr>
              <a:t>l’acollida </a:t>
            </a:r>
            <a:r>
              <a:rPr lang="ca-ES" sz="1600" dirty="0">
                <a:latin typeface="Calibri" pitchFamily="34" charset="0"/>
              </a:rPr>
              <a:t>dels nous estudiants (matrícula, primers dies de classe, ..)</a:t>
            </a:r>
            <a:endParaRPr lang="ca-ES" sz="2000" b="1" dirty="0"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r>
              <a:rPr lang="ca-ES" sz="3600" b="1" i="1" dirty="0">
                <a:solidFill>
                  <a:srgbClr val="F74B4B"/>
                </a:solidFill>
                <a:latin typeface="Calibri" pitchFamily="34" charset="0"/>
              </a:rPr>
              <a:t>2</a:t>
            </a:r>
            <a:r>
              <a:rPr lang="ca-ES" sz="2000" b="1" dirty="0">
                <a:solidFill>
                  <a:srgbClr val="F74B4B"/>
                </a:solidFill>
                <a:latin typeface="Calibri" pitchFamily="34" charset="0"/>
              </a:rPr>
              <a:t> Presentar-se</a:t>
            </a:r>
            <a:endParaRPr lang="ca-ES" sz="1600" dirty="0">
              <a:solidFill>
                <a:srgbClr val="F74B4B"/>
              </a:solidFill>
              <a:latin typeface="Calibri" pitchFamily="34" charset="0"/>
            </a:endParaRP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ca-ES" sz="1600" dirty="0">
                <a:latin typeface="Calibri" pitchFamily="34" charset="0"/>
              </a:rPr>
              <a:t>Realització de les presentacions i inici del contacte en la data que </a:t>
            </a:r>
            <a:r>
              <a:rPr lang="ca-ES" sz="1600" dirty="0" err="1">
                <a:latin typeface="Calibri" pitchFamily="34" charset="0"/>
              </a:rPr>
              <a:t>determine</a:t>
            </a:r>
            <a:r>
              <a:rPr lang="ca-ES" sz="1600" dirty="0">
                <a:latin typeface="Calibri" pitchFamily="34" charset="0"/>
              </a:rPr>
              <a:t> el centre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ca-ES" sz="1600" dirty="0">
                <a:latin typeface="Calibri" pitchFamily="34" charset="0"/>
              </a:rPr>
              <a:t>Els mentors </a:t>
            </a:r>
            <a:r>
              <a:rPr lang="ca-ES" sz="1600" dirty="0" err="1">
                <a:latin typeface="Calibri" pitchFamily="34" charset="0"/>
              </a:rPr>
              <a:t>incoming</a:t>
            </a:r>
            <a:r>
              <a:rPr lang="ca-ES" sz="1600" dirty="0">
                <a:latin typeface="Calibri" pitchFamily="34" charset="0"/>
              </a:rPr>
              <a:t>: Realitzar el primer contacte electrònic </a:t>
            </a:r>
            <a:r>
              <a:rPr lang="ca-ES" sz="1600" dirty="0" smtClean="0">
                <a:latin typeface="Calibri" pitchFamily="34" charset="0"/>
              </a:rPr>
              <a:t>en juliol i </a:t>
            </a:r>
            <a:r>
              <a:rPr lang="ca-ES" sz="1600" dirty="0" err="1">
                <a:latin typeface="Calibri" pitchFamily="34" charset="0"/>
              </a:rPr>
              <a:t>mantindre</a:t>
            </a:r>
            <a:r>
              <a:rPr lang="ca-ES" sz="1600" dirty="0">
                <a:latin typeface="Calibri" pitchFamily="34" charset="0"/>
              </a:rPr>
              <a:t> el contacte fins l’arribada de l’estudiant a la ciutat per tal de facilitar:</a:t>
            </a:r>
          </a:p>
          <a:p>
            <a:pPr marL="742950" lvl="1" indent="-285750">
              <a:lnSpc>
                <a:spcPct val="150000"/>
              </a:lnSpc>
              <a:buFont typeface="Arial" charset="0"/>
              <a:buChar char="•"/>
            </a:pPr>
            <a:r>
              <a:rPr lang="ca-ES" sz="1600" dirty="0" smtClean="0">
                <a:latin typeface="Calibri" pitchFamily="34" charset="0"/>
              </a:rPr>
              <a:t>Allotjament, tràmits </a:t>
            </a:r>
            <a:r>
              <a:rPr lang="ca-ES" sz="1600" dirty="0">
                <a:latin typeface="Calibri" pitchFamily="34" charset="0"/>
              </a:rPr>
              <a:t>i gestions inicials a la </a:t>
            </a:r>
            <a:r>
              <a:rPr lang="ca-ES" sz="1600" dirty="0" smtClean="0">
                <a:latin typeface="Calibri" pitchFamily="34" charset="0"/>
              </a:rPr>
              <a:t>UV i informació </a:t>
            </a:r>
            <a:r>
              <a:rPr lang="ca-ES" sz="1600" dirty="0">
                <a:latin typeface="Calibri" pitchFamily="34" charset="0"/>
              </a:rPr>
              <a:t>bàsica de la ciutat</a:t>
            </a:r>
          </a:p>
          <a:p>
            <a:pPr>
              <a:lnSpc>
                <a:spcPct val="150000"/>
              </a:lnSpc>
              <a:buFont typeface="Arial" charset="0"/>
              <a:buNone/>
            </a:pPr>
            <a:r>
              <a:rPr lang="ca-ES" sz="3600" b="1" i="1" dirty="0">
                <a:solidFill>
                  <a:srgbClr val="F74B4B"/>
                </a:solidFill>
                <a:latin typeface="Calibri" pitchFamily="34" charset="0"/>
              </a:rPr>
              <a:t>3</a:t>
            </a:r>
            <a:r>
              <a:rPr lang="ca-ES" sz="2000" b="1" dirty="0">
                <a:solidFill>
                  <a:srgbClr val="F74B4B"/>
                </a:solidFill>
                <a:latin typeface="Calibri" pitchFamily="34" charset="0"/>
              </a:rPr>
              <a:t> Trobar-se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ca-ES" sz="1600" dirty="0">
                <a:latin typeface="Calibri" pitchFamily="34" charset="0"/>
              </a:rPr>
              <a:t>Planificar el nombre d’encontres conjunts amb els </a:t>
            </a:r>
            <a:r>
              <a:rPr lang="ca-ES" sz="1600" dirty="0" err="1">
                <a:latin typeface="Calibri" pitchFamily="34" charset="0"/>
              </a:rPr>
              <a:t>mentoritzats</a:t>
            </a:r>
            <a:r>
              <a:rPr lang="ca-ES" sz="1600" dirty="0">
                <a:latin typeface="Calibri" pitchFamily="34" charset="0"/>
              </a:rPr>
              <a:t> </a:t>
            </a:r>
            <a:r>
              <a:rPr lang="ca-ES" sz="1600" dirty="0" smtClean="0">
                <a:latin typeface="Calibri" pitchFamily="34" charset="0"/>
              </a:rPr>
              <a:t>per a abordar tots el continguts prevists en el programa</a:t>
            </a:r>
            <a:endParaRPr lang="ca-ES" sz="1600" dirty="0">
              <a:latin typeface="Calibri" pitchFamily="34" charset="0"/>
            </a:endParaRPr>
          </a:p>
        </p:txBody>
      </p:sp>
      <p:pic>
        <p:nvPicPr>
          <p:cNvPr id="20483" name="7 Imagen"/>
          <p:cNvPicPr>
            <a:picLocks noChangeAspect="1"/>
          </p:cNvPicPr>
          <p:nvPr/>
        </p:nvPicPr>
        <p:blipFill>
          <a:blip r:embed="rId2"/>
          <a:srcRect l="29262" t="42650" r="28508" b="41867"/>
          <a:stretch>
            <a:fillRect/>
          </a:stretch>
        </p:blipFill>
        <p:spPr bwMode="auto">
          <a:xfrm>
            <a:off x="466725" y="166688"/>
            <a:ext cx="2047875" cy="1062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Marcador de contenido 2"/>
          <p:cNvSpPr>
            <a:spLocks noGrp="1"/>
          </p:cNvSpPr>
          <p:nvPr>
            <p:ph idx="1"/>
          </p:nvPr>
        </p:nvSpPr>
        <p:spPr>
          <a:xfrm>
            <a:off x="468313" y="981075"/>
            <a:ext cx="8229600" cy="5111750"/>
          </a:xfrm>
        </p:spPr>
        <p:txBody>
          <a:bodyPr/>
          <a:lstStyle/>
          <a:p>
            <a:pPr marL="0" indent="0" eaLnBrk="1" hangingPunct="1">
              <a:lnSpc>
                <a:spcPct val="140000"/>
              </a:lnSpc>
              <a:buFont typeface="Arial" charset="0"/>
              <a:buNone/>
            </a:pPr>
            <a:r>
              <a:rPr lang="ca-ES" sz="3600" b="1" i="1" dirty="0" smtClean="0">
                <a:solidFill>
                  <a:srgbClr val="F74B4B"/>
                </a:solidFill>
                <a:cs typeface="Arial" charset="0"/>
              </a:rPr>
              <a:t>4</a:t>
            </a:r>
            <a:r>
              <a:rPr lang="ca-ES" sz="2000" b="1" dirty="0" smtClean="0">
                <a:solidFill>
                  <a:srgbClr val="F74B4B"/>
                </a:solidFill>
              </a:rPr>
              <a:t> Relacionar-se</a:t>
            </a:r>
          </a:p>
          <a:p>
            <a:pPr marL="0" indent="0" eaLnBrk="1" hangingPunct="1">
              <a:lnSpc>
                <a:spcPct val="140000"/>
              </a:lnSpc>
            </a:pPr>
            <a:r>
              <a:rPr lang="ca-ES" sz="1600" dirty="0" smtClean="0"/>
              <a:t>Participar amb el grup de </a:t>
            </a:r>
            <a:r>
              <a:rPr lang="ca-ES" sz="1600" dirty="0" err="1" smtClean="0"/>
              <a:t>mentoritzats</a:t>
            </a:r>
            <a:r>
              <a:rPr lang="ca-ES" sz="1600" dirty="0" smtClean="0"/>
              <a:t>/des en les activitats guiades de descoberta de la Universitat.</a:t>
            </a:r>
          </a:p>
          <a:p>
            <a:pPr marL="0" indent="0" eaLnBrk="1" hangingPunct="1">
              <a:lnSpc>
                <a:spcPct val="140000"/>
              </a:lnSpc>
            </a:pPr>
            <a:r>
              <a:rPr lang="ca-ES" sz="1600" dirty="0" smtClean="0"/>
              <a:t>Establir un contacte electrònic setmanal durant el primer quadrimestre i al mes durant el segon.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</a:pPr>
            <a:r>
              <a:rPr lang="ca-ES" sz="1600" dirty="0" smtClean="0">
                <a:cs typeface="Arial" charset="0"/>
              </a:rPr>
              <a:t>Facilitar el descobriment de la ciutat i de l’entorn universitari</a:t>
            </a:r>
            <a:endParaRPr lang="ca-ES" sz="1600" dirty="0" smtClean="0"/>
          </a:p>
          <a:p>
            <a:pPr marL="0" indent="0" eaLnBrk="1" hangingPunct="1">
              <a:lnSpc>
                <a:spcPct val="140000"/>
              </a:lnSpc>
              <a:buFont typeface="Arial" charset="0"/>
              <a:buNone/>
            </a:pPr>
            <a:r>
              <a:rPr lang="ca-ES" b="1" i="1" dirty="0" smtClean="0">
                <a:solidFill>
                  <a:srgbClr val="F74B4B"/>
                </a:solidFill>
              </a:rPr>
              <a:t>5</a:t>
            </a:r>
            <a:r>
              <a:rPr lang="ca-ES" dirty="0" smtClean="0"/>
              <a:t> </a:t>
            </a:r>
            <a:r>
              <a:rPr lang="ca-ES" sz="2000" b="1" dirty="0" smtClean="0">
                <a:solidFill>
                  <a:srgbClr val="F74B4B"/>
                </a:solidFill>
              </a:rPr>
              <a:t>Atendre i respondre</a:t>
            </a:r>
          </a:p>
          <a:p>
            <a:pPr marL="0" indent="0" eaLnBrk="1" hangingPunct="1">
              <a:lnSpc>
                <a:spcPct val="105000"/>
              </a:lnSpc>
            </a:pPr>
            <a:r>
              <a:rPr lang="ca-ES" sz="1600" dirty="0" smtClean="0"/>
              <a:t>Atenció espontània de dubtes i consultes dels estudiants </a:t>
            </a:r>
            <a:r>
              <a:rPr lang="ca-ES" sz="1600" dirty="0" err="1" smtClean="0"/>
              <a:t>mentoritzats</a:t>
            </a:r>
            <a:r>
              <a:rPr lang="ca-ES" sz="1600" dirty="0" smtClean="0"/>
              <a:t>, bàsicament a través d’entorns virtuals.</a:t>
            </a:r>
          </a:p>
          <a:p>
            <a:pPr marL="0" indent="0" eaLnBrk="1" hangingPunct="1">
              <a:lnSpc>
                <a:spcPct val="105000"/>
              </a:lnSpc>
            </a:pPr>
            <a:r>
              <a:rPr lang="ca-ES" sz="1600" dirty="0" smtClean="0"/>
              <a:t>Enregistrar la realització de les accions en la plataforma del programa.</a:t>
            </a:r>
          </a:p>
          <a:p>
            <a:pPr marL="0" indent="0" eaLnBrk="1" hangingPunct="1">
              <a:lnSpc>
                <a:spcPct val="105000"/>
              </a:lnSpc>
            </a:pPr>
            <a:r>
              <a:rPr lang="ca-ES" sz="1600" dirty="0" smtClean="0"/>
              <a:t>Planificar un encontre durant els 15 primers dies del segon quadrimestre per valorar els primers resultats </a:t>
            </a:r>
            <a:r>
              <a:rPr lang="ca-ES" sz="1600" dirty="0" err="1" smtClean="0"/>
              <a:t>avaluatius</a:t>
            </a:r>
            <a:r>
              <a:rPr lang="ca-ES" sz="1600" dirty="0" smtClean="0"/>
              <a:t>, detectar dificultats, transferir a assessories,... </a:t>
            </a:r>
          </a:p>
          <a:p>
            <a:pPr marL="0" indent="0" eaLnBrk="1" hangingPunct="1">
              <a:lnSpc>
                <a:spcPct val="105000"/>
              </a:lnSpc>
            </a:pPr>
            <a:r>
              <a:rPr lang="ca-ES" sz="1600" dirty="0" smtClean="0"/>
              <a:t>Emplenar un informe final.</a:t>
            </a:r>
            <a:endParaRPr lang="es-ES" sz="1600" dirty="0" smtClean="0"/>
          </a:p>
        </p:txBody>
      </p:sp>
      <p:pic>
        <p:nvPicPr>
          <p:cNvPr id="21506" name="7 Imagen"/>
          <p:cNvPicPr>
            <a:picLocks noChangeAspect="1"/>
          </p:cNvPicPr>
          <p:nvPr/>
        </p:nvPicPr>
        <p:blipFill>
          <a:blip r:embed="rId2"/>
          <a:srcRect l="29262" t="42650" r="28508" b="41867"/>
          <a:stretch>
            <a:fillRect/>
          </a:stretch>
        </p:blipFill>
        <p:spPr bwMode="auto">
          <a:xfrm>
            <a:off x="466725" y="166688"/>
            <a:ext cx="2047875" cy="1062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2916238" y="404813"/>
            <a:ext cx="58324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s-ES" sz="2800" b="1">
                <a:latin typeface="Calibri" pitchFamily="34" charset="0"/>
              </a:rPr>
              <a:t>Què ha de fer el mentor o mentora?</a:t>
            </a:r>
            <a:endParaRPr lang="ca-ES" sz="2800" b="1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5 CuadroTexto"/>
          <p:cNvSpPr txBox="1">
            <a:spLocks noChangeArrowheads="1"/>
          </p:cNvSpPr>
          <p:nvPr/>
        </p:nvSpPr>
        <p:spPr bwMode="auto">
          <a:xfrm>
            <a:off x="2987675" y="476250"/>
            <a:ext cx="5329238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s-ES" sz="2800" b="1">
                <a:latin typeface="Calibri" pitchFamily="34" charset="0"/>
              </a:rPr>
              <a:t>Què ha de fer el mentor o mentora?</a:t>
            </a:r>
            <a:endParaRPr lang="ca-ES" sz="2800" b="1">
              <a:latin typeface="Calibri" pitchFamily="34" charset="0"/>
            </a:endParaRPr>
          </a:p>
        </p:txBody>
      </p:sp>
      <p:sp>
        <p:nvSpPr>
          <p:cNvPr id="23554" name="6 CuadroTexto"/>
          <p:cNvSpPr txBox="1">
            <a:spLocks noChangeArrowheads="1"/>
          </p:cNvSpPr>
          <p:nvPr/>
        </p:nvSpPr>
        <p:spPr bwMode="auto">
          <a:xfrm>
            <a:off x="395288" y="1072853"/>
            <a:ext cx="8424862" cy="8374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lnSpc>
                <a:spcPct val="150000"/>
              </a:lnSpc>
              <a:buFont typeface="Arial" charset="0"/>
              <a:buNone/>
            </a:pPr>
            <a:r>
              <a:rPr lang="ca-ES" sz="3600" b="1" i="1" dirty="0">
                <a:solidFill>
                  <a:srgbClr val="F74B4B"/>
                </a:solidFill>
                <a:latin typeface="Calibri" pitchFamily="34" charset="0"/>
              </a:rPr>
              <a:t>6</a:t>
            </a:r>
            <a:r>
              <a:rPr lang="ca-ES" sz="2000" b="1" dirty="0">
                <a:solidFill>
                  <a:srgbClr val="F74B4B"/>
                </a:solidFill>
                <a:latin typeface="Calibri" pitchFamily="34" charset="0"/>
              </a:rPr>
              <a:t> </a:t>
            </a:r>
            <a:r>
              <a:rPr lang="ca-ES" sz="2000" b="1" dirty="0" smtClean="0">
                <a:solidFill>
                  <a:srgbClr val="F74B4B"/>
                </a:solidFill>
                <a:latin typeface="Calibri" pitchFamily="34" charset="0"/>
              </a:rPr>
              <a:t>Formar-se</a:t>
            </a:r>
            <a:endParaRPr lang="ca-ES" sz="2000" b="1" dirty="0">
              <a:solidFill>
                <a:srgbClr val="F74B4B"/>
              </a:solidFill>
              <a:latin typeface="Calibri" pitchFamily="34" charset="0"/>
            </a:endParaRPr>
          </a:p>
        </p:txBody>
      </p:sp>
      <p:pic>
        <p:nvPicPr>
          <p:cNvPr id="23555" name="7 Imagen"/>
          <p:cNvPicPr>
            <a:picLocks noChangeAspect="1"/>
          </p:cNvPicPr>
          <p:nvPr/>
        </p:nvPicPr>
        <p:blipFill>
          <a:blip r:embed="rId3"/>
          <a:srcRect l="29262" t="42650" r="28508" b="41867"/>
          <a:stretch>
            <a:fillRect/>
          </a:stretch>
        </p:blipFill>
        <p:spPr bwMode="auto">
          <a:xfrm>
            <a:off x="466725" y="166688"/>
            <a:ext cx="2047875" cy="1062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797870"/>
              </p:ext>
            </p:extLst>
          </p:nvPr>
        </p:nvGraphicFramePr>
        <p:xfrm>
          <a:off x="683567" y="2348881"/>
          <a:ext cx="7811503" cy="2791829"/>
        </p:xfrm>
        <a:graphic>
          <a:graphicData uri="http://schemas.openxmlformats.org/drawingml/2006/table">
            <a:tbl>
              <a:tblPr firstRow="1" firstCol="1" bandRow="1">
                <a:tableStyleId>{8A107856-5554-42FB-B03E-39F5DBC370BA}</a:tableStyleId>
              </a:tblPr>
              <a:tblGrid>
                <a:gridCol w="11719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149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20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125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9776">
                <a:tc grid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a-ES" sz="1400" dirty="0">
                          <a:effectLst/>
                        </a:rPr>
                        <a:t>Formació Bàsica</a:t>
                      </a:r>
                      <a:endParaRPr lang="ca-ES" sz="28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58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a-ES" sz="1400">
                          <a:effectLst/>
                        </a:rPr>
                        <a:t>Sessió 1</a:t>
                      </a:r>
                      <a:endParaRPr lang="ca-ES" sz="2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a-E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SESSIÓ 1. QUÈ ÉS LA MENTORIA. FONAMENTACIÓ I ORGANITZACIÓ DEL PROGRAMA ENTREIGUALS</a:t>
                      </a:r>
                      <a:endParaRPr lang="ca-E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a-ES" sz="1400" dirty="0">
                          <a:effectLst/>
                        </a:rPr>
                        <a:t>3</a:t>
                      </a:r>
                      <a:r>
                        <a:rPr lang="ca-ES" sz="1400" dirty="0" smtClean="0">
                          <a:effectLst/>
                        </a:rPr>
                        <a:t> </a:t>
                      </a:r>
                      <a:r>
                        <a:rPr lang="ca-ES" sz="1400" dirty="0">
                          <a:effectLst/>
                        </a:rPr>
                        <a:t>hores </a:t>
                      </a:r>
                      <a:endParaRPr lang="ca-ES" sz="28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 dirty="0" smtClean="0">
                          <a:effectLst/>
                        </a:rPr>
                        <a:t>Entre el </a:t>
                      </a:r>
                      <a:r>
                        <a:rPr lang="es-ES" sz="1200" dirty="0" smtClean="0">
                          <a:effectLst/>
                        </a:rPr>
                        <a:t>13</a:t>
                      </a:r>
                      <a:r>
                        <a:rPr lang="es-ES" sz="1200" baseline="0" dirty="0" smtClean="0">
                          <a:effectLst/>
                        </a:rPr>
                        <a:t> </a:t>
                      </a:r>
                      <a:r>
                        <a:rPr lang="es-ES" sz="1200" dirty="0" smtClean="0">
                          <a:effectLst/>
                        </a:rPr>
                        <a:t> </a:t>
                      </a:r>
                      <a:r>
                        <a:rPr lang="es-ES" sz="1200" dirty="0" smtClean="0">
                          <a:effectLst/>
                        </a:rPr>
                        <a:t>i el 30 </a:t>
                      </a:r>
                      <a:r>
                        <a:rPr lang="es-ES" sz="1200" dirty="0" err="1" smtClean="0">
                          <a:effectLst/>
                        </a:rPr>
                        <a:t>d’abril</a:t>
                      </a:r>
                      <a:r>
                        <a:rPr lang="es-ES" sz="1200" dirty="0" smtClean="0">
                          <a:effectLst/>
                        </a:rPr>
                        <a:t> de </a:t>
                      </a:r>
                      <a:r>
                        <a:rPr lang="es-ES" sz="1200" dirty="0" smtClean="0">
                          <a:effectLst/>
                        </a:rPr>
                        <a:t>2021 online</a:t>
                      </a:r>
                      <a:endParaRPr lang="ca-ES" sz="24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61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a-ES" sz="1400">
                          <a:effectLst/>
                        </a:rPr>
                        <a:t>Sessió 2</a:t>
                      </a:r>
                      <a:endParaRPr lang="ca-ES" sz="2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a-ES" sz="1400" dirty="0" smtClean="0"/>
                        <a:t>SESSIÓ 2. LA UNIVERSITAT DE VALÈNCIA</a:t>
                      </a:r>
                      <a:endParaRPr lang="ca-ES" sz="28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a-ES" sz="1400" dirty="0">
                          <a:effectLst/>
                        </a:rPr>
                        <a:t>4</a:t>
                      </a:r>
                      <a:r>
                        <a:rPr lang="ca-ES" sz="1400" dirty="0" smtClean="0">
                          <a:effectLst/>
                        </a:rPr>
                        <a:t> </a:t>
                      </a:r>
                      <a:r>
                        <a:rPr lang="ca-ES" sz="1400" dirty="0">
                          <a:effectLst/>
                        </a:rPr>
                        <a:t>hores </a:t>
                      </a:r>
                      <a:endParaRPr lang="ca-ES" sz="28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02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a-ES" sz="1400" dirty="0">
                          <a:effectLst/>
                        </a:rPr>
                        <a:t>Sessió 3</a:t>
                      </a:r>
                      <a:endParaRPr lang="ca-ES" sz="28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 dirty="0" smtClean="0"/>
                        <a:t>SESSIÓ 3. HABILITATS DE COMUNICACIÓ EN LA RELACIÓ D’AJUDA</a:t>
                      </a:r>
                      <a:endParaRPr lang="ca-ES" sz="28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a-ES" sz="1400" dirty="0">
                          <a:effectLst/>
                        </a:rPr>
                        <a:t>4 hores </a:t>
                      </a:r>
                      <a:endParaRPr lang="ca-ES" sz="28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9776">
                <a:tc grid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a-ES" sz="1400" dirty="0">
                          <a:effectLst/>
                        </a:rPr>
                        <a:t>Formació del centre</a:t>
                      </a:r>
                      <a:endParaRPr lang="ca-ES" sz="28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58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a-ES" sz="1400">
                          <a:effectLst/>
                        </a:rPr>
                        <a:t>Sessió centre</a:t>
                      </a:r>
                      <a:endParaRPr lang="ca-ES" sz="2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a-ES" sz="1400">
                          <a:effectLst/>
                        </a:rPr>
                        <a:t>Organització i criteris de seguiment propis</a:t>
                      </a:r>
                      <a:endParaRPr lang="ca-ES" sz="2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a-ES" sz="1400" dirty="0" smtClean="0">
                          <a:effectLst/>
                        </a:rPr>
                        <a:t>3</a:t>
                      </a:r>
                      <a:r>
                        <a:rPr lang="ca-ES" sz="1400" baseline="0" dirty="0" smtClean="0">
                          <a:effectLst/>
                        </a:rPr>
                        <a:t> </a:t>
                      </a:r>
                      <a:r>
                        <a:rPr lang="ca-ES" sz="1400" dirty="0" smtClean="0">
                          <a:effectLst/>
                        </a:rPr>
                        <a:t>hores</a:t>
                      </a:r>
                      <a:endParaRPr lang="ca-ES" sz="28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a-ES" sz="1400" dirty="0">
                          <a:effectLst/>
                        </a:rPr>
                        <a:t>A determinar pel centre</a:t>
                      </a:r>
                      <a:endParaRPr lang="ca-ES" sz="28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1132</TotalTime>
  <Words>543</Words>
  <Application>Microsoft Office PowerPoint</Application>
  <PresentationFormat>Presentación en pantalla (4:3)</PresentationFormat>
  <Paragraphs>73</Paragraphs>
  <Slides>9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5" baseType="lpstr">
      <vt:lpstr>Arial</vt:lpstr>
      <vt:lpstr>Calibri</vt:lpstr>
      <vt:lpstr>Cambria</vt:lpstr>
      <vt:lpstr>MS Mincho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</dc:creator>
  <cp:lastModifiedBy>HP</cp:lastModifiedBy>
  <cp:revision>72</cp:revision>
  <cp:lastPrinted>2012-05-09T15:36:00Z</cp:lastPrinted>
  <dcterms:created xsi:type="dcterms:W3CDTF">2012-04-20T12:09:20Z</dcterms:created>
  <dcterms:modified xsi:type="dcterms:W3CDTF">2021-02-17T13:11:26Z</dcterms:modified>
</cp:coreProperties>
</file>