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5087600" cx="106984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752">
          <p15:clr>
            <a:srgbClr val="A4A3A4"/>
          </p15:clr>
        </p15:guide>
        <p15:guide id="2" pos="33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 orient="horz"/>
        <p:guide pos="337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3587" y="685800"/>
            <a:ext cx="2431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77a7fff55d_0_2:notes"/>
          <p:cNvSpPr/>
          <p:nvPr>
            <p:ph idx="2" type="sldImg"/>
          </p:nvPr>
        </p:nvSpPr>
        <p:spPr>
          <a:xfrm>
            <a:off x="2213587" y="685800"/>
            <a:ext cx="2431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77a7fff55d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64699" y="2184087"/>
            <a:ext cx="9969000" cy="6021000"/>
          </a:xfrm>
          <a:prstGeom prst="rect">
            <a:avLst/>
          </a:prstGeom>
        </p:spPr>
        <p:txBody>
          <a:bodyPr anchorCtr="0" anchor="b" bIns="160700" lIns="160700" spcFirstLastPara="1" rIns="160700" wrap="square" tIns="160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64689" y="8313433"/>
            <a:ext cx="9969000" cy="23250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64689" y="3244633"/>
            <a:ext cx="9969000" cy="5759700"/>
          </a:xfrm>
          <a:prstGeom prst="rect">
            <a:avLst/>
          </a:prstGeom>
        </p:spPr>
        <p:txBody>
          <a:bodyPr anchorCtr="0" anchor="b" bIns="160700" lIns="160700" spcFirstLastPara="1" rIns="160700" wrap="square" tIns="160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64689" y="9246527"/>
            <a:ext cx="9969000" cy="38157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4689" y="6309160"/>
            <a:ext cx="9969000" cy="24693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64689" y="1305407"/>
            <a:ext cx="9969000" cy="16800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64689" y="3380593"/>
            <a:ext cx="9969000" cy="100215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64689" y="1305407"/>
            <a:ext cx="9969000" cy="16800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64689" y="3380593"/>
            <a:ext cx="4680000" cy="100215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5653905" y="3380593"/>
            <a:ext cx="4680000" cy="100215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64689" y="1305407"/>
            <a:ext cx="9969000" cy="16800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4689" y="1629760"/>
            <a:ext cx="3285300" cy="2216700"/>
          </a:xfrm>
          <a:prstGeom prst="rect">
            <a:avLst/>
          </a:prstGeom>
        </p:spPr>
        <p:txBody>
          <a:bodyPr anchorCtr="0" anchor="b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4689" y="4076160"/>
            <a:ext cx="3285300" cy="93261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573592" y="1320440"/>
            <a:ext cx="7450200" cy="11999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5349238" y="-367"/>
            <a:ext cx="5349300" cy="15087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0700" lIns="160700" spcFirstLastPara="1" rIns="160700" wrap="square" tIns="160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310635" y="3617313"/>
            <a:ext cx="4732800" cy="4348200"/>
          </a:xfrm>
          <a:prstGeom prst="rect">
            <a:avLst/>
          </a:prstGeom>
        </p:spPr>
        <p:txBody>
          <a:bodyPr anchorCtr="0" anchor="b" bIns="160700" lIns="160700" spcFirstLastPara="1" rIns="160700" wrap="square" tIns="160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310635" y="8222353"/>
            <a:ext cx="4732800" cy="36231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5779212" y="2123953"/>
            <a:ext cx="4489200" cy="108390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64689" y="12409687"/>
            <a:ext cx="7018500" cy="17751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689" y="1305407"/>
            <a:ext cx="9969000" cy="16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60700" lIns="160700" spcFirstLastPara="1" rIns="160700" wrap="square" tIns="160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689" y="3380593"/>
            <a:ext cx="9969000" cy="10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0700" lIns="160700" spcFirstLastPara="1" rIns="160700" wrap="square" tIns="160700">
            <a:no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12771" y="13678769"/>
            <a:ext cx="642000" cy="115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0700" lIns="160700" spcFirstLastPara="1" rIns="160700" wrap="square" tIns="160700">
            <a:no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52400" y="152400"/>
            <a:ext cx="10393678" cy="1469992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500225" y="865225"/>
            <a:ext cx="9833400" cy="540900"/>
          </a:xfrm>
          <a:prstGeom prst="rect">
            <a:avLst/>
          </a:prstGeom>
        </p:spPr>
        <p:txBody>
          <a:bodyPr anchorCtr="0" anchor="t" bIns="160700" lIns="160700" spcFirstLastPara="1" rIns="160700" wrap="square" tIns="160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/>
              <a:t>Poster TITLE (Arial / Bold / 26p)</a:t>
            </a:r>
            <a:endParaRPr b="1" sz="2600"/>
          </a:p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09350" y="2365775"/>
            <a:ext cx="9679800" cy="3812700"/>
          </a:xfrm>
          <a:prstGeom prst="rect">
            <a:avLst/>
          </a:prstGeom>
          <a:solidFill>
            <a:srgbClr val="D9D9D9"/>
          </a:solidFill>
        </p:spPr>
        <p:txBody>
          <a:bodyPr anchorCtr="0" anchor="t" bIns="160700" lIns="160700" spcFirstLastPara="1" rIns="160700" wrap="square" tIns="160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	 	 	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highlight>
                  <a:srgbClr val="DDDDDD"/>
                </a:highlight>
              </a:rPr>
              <a:t>Abstract text, 400 words, Arial / 14p (Please, remove all this text when you enter your abstract).</a:t>
            </a:r>
            <a:endParaRPr sz="1400">
              <a:solidFill>
                <a:schemeClr val="dk1"/>
              </a:solidFill>
              <a:highlight>
                <a:srgbClr val="DDDDDD"/>
              </a:highlight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  <a:highlight>
                  <a:srgbClr val="DDDDDD"/>
                </a:highlight>
              </a:rPr>
              <a:t>The text must be justified on both sides.</a:t>
            </a:r>
            <a:endParaRPr sz="1400">
              <a:solidFill>
                <a:schemeClr val="dk1"/>
              </a:solidFill>
              <a:highlight>
                <a:srgbClr val="DDDDDD"/>
              </a:highlight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highlight>
                  <a:srgbClr val="DDDDDD"/>
                </a:highlight>
              </a:rPr>
              <a:t>The text cannot exceed the limits of this box.</a:t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highlight>
                <a:srgbClr val="DDDDDD"/>
              </a:highlight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	 	 	 	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1400">
                <a:solidFill>
                  <a:schemeClr val="dk1"/>
                </a:solidFill>
                <a:highlight>
                  <a:srgbClr val="DDDDDD"/>
                </a:highlight>
              </a:rPr>
              <a:t>YOU CAN REDUCE THE GRAY BOX BUT NOT INCREASE IT, AND NEVER CHANGE THE SIZE OF THE DISCONTINUOUS BOX.</a:t>
            </a:r>
            <a:endParaRPr i="1" sz="1400">
              <a:solidFill>
                <a:schemeClr val="dk1"/>
              </a:solidFill>
              <a:highlight>
                <a:srgbClr val="DDDDDD"/>
              </a:highlight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highlight>
                <a:srgbClr val="DDDDDD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280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500225" y="1568250"/>
            <a:ext cx="96798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FFFFFF"/>
                </a:solidFill>
              </a:rPr>
              <a:t>A. Author1, A. Author2, A. Author3, Arial / Bold / 16p</a:t>
            </a:r>
            <a:br>
              <a:rPr lang="en" sz="1600">
                <a:solidFill>
                  <a:schemeClr val="dk1"/>
                </a:solidFill>
              </a:rPr>
            </a:br>
            <a:r>
              <a:rPr i="1" lang="en" sz="1600">
                <a:solidFill>
                  <a:srgbClr val="FFFFFF"/>
                </a:solidFill>
                <a:highlight>
                  <a:srgbClr val="F0B0B0"/>
                </a:highlight>
              </a:rPr>
              <a:t>Department, Univeristy or Company, Address, Country, e-mail…. Arial / Italic / 16</a:t>
            </a:r>
            <a:endParaRPr i="1" sz="1600">
              <a:solidFill>
                <a:srgbClr val="FFFFFF"/>
              </a:solidFill>
              <a:highlight>
                <a:srgbClr val="F0B0B0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</p:txBody>
      </p:sp>
      <p:sp>
        <p:nvSpPr>
          <p:cNvPr id="58" name="Google Shape;58;p13"/>
          <p:cNvSpPr txBox="1"/>
          <p:nvPr/>
        </p:nvSpPr>
        <p:spPr>
          <a:xfrm>
            <a:off x="540775" y="6354100"/>
            <a:ext cx="9639300" cy="75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	 	 	 	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Images and texts: Arial / 14 p (Please, remove all this text when you enter your texts and images).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images and texts cannot exceed the limits of this box.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</a:rPr>
              <a:t>PLEASE, DO NOT CHANGE THE SIZE OF THIS BOX.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189275" y="14073550"/>
            <a:ext cx="10342200" cy="74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</a:rPr>
              <a:t>Please, DO NOT use this box.</a:t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