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BF14E5EE-3092-42D5-827A-6DA14BBD046F}">
          <p14:sldIdLst>
            <p14:sldId id="259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5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65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22EA-CA55-4FA7-91C5-51DFE1A23FD9}" type="datetimeFigureOut">
              <a:rPr lang="es-ES" smtClean="0"/>
              <a:t>18/05/2018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51CCF-3F8D-4C59-ADB6-0CCBCDC16C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19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147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8911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anmagar4</dc:creator>
  <cp:lastModifiedBy>Patricia Fernandez Gomez</cp:lastModifiedBy>
  <cp:revision>4</cp:revision>
  <dcterms:created xsi:type="dcterms:W3CDTF">2015-04-01T11:45:34Z</dcterms:created>
  <dcterms:modified xsi:type="dcterms:W3CDTF">2018-05-18T10:42:13Z</dcterms:modified>
</cp:coreProperties>
</file>