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media1.mp4" ContentType="video/unknown"/>
  <Override PartName="/ppt/media/media2.mp4" ContentType="video/unknown"/>
  <Override PartName="/ppt/media/media3.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1pPr>
    <a:lvl2pPr marL="0" marR="0" indent="2286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2pPr>
    <a:lvl3pPr marL="0" marR="0" indent="4572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3pPr>
    <a:lvl4pPr marL="0" marR="0" indent="6858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4pPr>
    <a:lvl5pPr marL="0" marR="0" indent="9144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5pPr>
    <a:lvl6pPr marL="0" marR="0" indent="11430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6pPr>
    <a:lvl7pPr marL="0" marR="0" indent="13716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7pPr>
    <a:lvl8pPr marL="0" marR="0" indent="16002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8pPr>
    <a:lvl9pPr marL="0" marR="0" indent="182880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127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ítulo y subtítulo">
    <p:spTree>
      <p:nvGrpSpPr>
        <p:cNvPr id="1" name=""/>
        <p:cNvGrpSpPr/>
        <p:nvPr/>
      </p:nvGrpSpPr>
      <p:grpSpPr>
        <a:xfrm>
          <a:off x="0" y="0"/>
          <a:ext cx="0" cy="0"/>
          <a:chOff x="0" y="0"/>
          <a:chExt cx="0" cy="0"/>
        </a:xfrm>
      </p:grpSpPr>
      <p:sp>
        <p:nvSpPr>
          <p:cNvPr id="11" name="Texto del título"/>
          <p:cNvSpPr txBox="1"/>
          <p:nvPr>
            <p:ph type="title"/>
          </p:nvPr>
        </p:nvSpPr>
        <p:spPr>
          <a:xfrm>
            <a:off x="1778000" y="3657600"/>
            <a:ext cx="20828000" cy="3568700"/>
          </a:xfrm>
          <a:prstGeom prst="rect">
            <a:avLst/>
          </a:prstGeom>
        </p:spPr>
        <p:txBody>
          <a:bodyPr anchor="b"/>
          <a:lstStyle/>
          <a:p>
            <a:pPr/>
            <a:r>
              <a:t>Texto del título</a:t>
            </a:r>
          </a:p>
        </p:txBody>
      </p:sp>
      <p:sp>
        <p:nvSpPr>
          <p:cNvPr id="12" name="Nivel de texto 1…"/>
          <p:cNvSpPr txBox="1"/>
          <p:nvPr>
            <p:ph type="body" sz="quarter" idx="1"/>
          </p:nvPr>
        </p:nvSpPr>
        <p:spPr>
          <a:xfrm>
            <a:off x="1778000" y="7327900"/>
            <a:ext cx="20828000" cy="1892300"/>
          </a:xfrm>
          <a:prstGeom prst="rect">
            <a:avLst/>
          </a:prstGeom>
        </p:spPr>
        <p:txBody>
          <a:bodyPr anchor="t"/>
          <a:lstStyle>
            <a:lvl1pPr marL="0" indent="0" algn="ctr">
              <a:spcBef>
                <a:spcPts val="0"/>
              </a:spcBef>
              <a:buSzTx/>
              <a:buNone/>
              <a:defRPr sz="4800"/>
            </a:lvl1pPr>
            <a:lvl2pPr marL="0" indent="228600" algn="ctr">
              <a:spcBef>
                <a:spcPts val="0"/>
              </a:spcBef>
              <a:buSzTx/>
              <a:buNone/>
              <a:defRPr sz="4800"/>
            </a:lvl2pPr>
            <a:lvl3pPr marL="0" indent="457200" algn="ctr">
              <a:spcBef>
                <a:spcPts val="0"/>
              </a:spcBef>
              <a:buSzTx/>
              <a:buNone/>
              <a:defRPr sz="4800"/>
            </a:lvl3pPr>
            <a:lvl4pPr marL="0" indent="685800" algn="ctr">
              <a:spcBef>
                <a:spcPts val="0"/>
              </a:spcBef>
              <a:buSzTx/>
              <a:buNone/>
              <a:defRPr sz="4800"/>
            </a:lvl4pPr>
            <a:lvl5pPr marL="0" indent="914400" algn="ctr">
              <a:spcBef>
                <a:spcPts val="0"/>
              </a:spcBef>
              <a:buSzTx/>
              <a:buNone/>
              <a:defRPr sz="48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
    <p:spTree>
      <p:nvGrpSpPr>
        <p:cNvPr id="1" name=""/>
        <p:cNvGrpSpPr/>
        <p:nvPr/>
      </p:nvGrpSpPr>
      <p:grpSpPr>
        <a:xfrm>
          <a:off x="0" y="0"/>
          <a:ext cx="0" cy="0"/>
          <a:chOff x="0" y="0"/>
          <a:chExt cx="0" cy="0"/>
        </a:xfrm>
      </p:grpSpPr>
      <p:sp>
        <p:nvSpPr>
          <p:cNvPr id="93" name="“Escribir una cita aquí”"/>
          <p:cNvSpPr txBox="1"/>
          <p:nvPr>
            <p:ph type="body" sz="quarter" idx="13"/>
          </p:nvPr>
        </p:nvSpPr>
        <p:spPr>
          <a:xfrm>
            <a:off x="2374900" y="6405178"/>
            <a:ext cx="19621500" cy="943744"/>
          </a:xfrm>
          <a:prstGeom prst="rect">
            <a:avLst/>
          </a:prstGeom>
        </p:spPr>
        <p:txBody>
          <a:bodyPr>
            <a:spAutoFit/>
          </a:bodyPr>
          <a:lstStyle>
            <a:lvl1pPr marL="0" indent="0" algn="ctr">
              <a:spcBef>
                <a:spcPts val="3400"/>
              </a:spcBef>
              <a:buSzTx/>
              <a:buNone/>
              <a:defRPr sz="5200"/>
            </a:lvl1pPr>
          </a:lstStyle>
          <a:p>
            <a:pPr/>
            <a:r>
              <a:t>“Escribir una cita aquí”</a:t>
            </a:r>
          </a:p>
        </p:txBody>
      </p:sp>
      <p:sp>
        <p:nvSpPr>
          <p:cNvPr id="94" name="– Juan López"/>
          <p:cNvSpPr txBox="1"/>
          <p:nvPr>
            <p:ph type="body" sz="quarter" idx="14"/>
          </p:nvPr>
        </p:nvSpPr>
        <p:spPr>
          <a:xfrm>
            <a:off x="2374900" y="8966200"/>
            <a:ext cx="19621500" cy="711200"/>
          </a:xfrm>
          <a:prstGeom prst="rect">
            <a:avLst/>
          </a:prstGeom>
        </p:spPr>
        <p:txBody>
          <a:bodyPr anchor="t">
            <a:spAutoFit/>
          </a:bodyPr>
          <a:lstStyle>
            <a:lvl1pPr marL="0" indent="0" algn="ctr">
              <a:spcBef>
                <a:spcPts val="0"/>
              </a:spcBef>
              <a:buSzTx/>
              <a:buNone/>
              <a:defRPr sz="3200"/>
            </a:lvl1pPr>
          </a:lstStyle>
          <a:p>
            <a:pPr/>
            <a:r>
              <a:t>– Juan López</a:t>
            </a:r>
          </a:p>
        </p:txBody>
      </p:sp>
      <p:sp>
        <p:nvSpPr>
          <p:cNvPr id="9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Imagen"/>
          <p:cNvSpPr/>
          <p:nvPr>
            <p:ph type="pic" idx="13"/>
          </p:nvPr>
        </p:nvSpPr>
        <p:spPr>
          <a:xfrm>
            <a:off x="0" y="0"/>
            <a:ext cx="24384000" cy="13716000"/>
          </a:xfrm>
          <a:prstGeom prst="rect">
            <a:avLst/>
          </a:prstGeom>
          <a:ln w="88900"/>
        </p:spPr>
        <p:txBody>
          <a:bodyPr lIns="91439" tIns="45719" rIns="91439" bIns="45719" anchor="t">
            <a:noAutofit/>
          </a:bodyPr>
          <a:lstStyle/>
          <a:p>
            <a:pPr/>
          </a:p>
        </p:txBody>
      </p:sp>
      <p:sp>
        <p:nvSpPr>
          <p:cNvPr id="10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En blanco">
    <p:spTree>
      <p:nvGrpSpPr>
        <p:cNvPr id="1" name=""/>
        <p:cNvGrpSpPr/>
        <p:nvPr/>
      </p:nvGrpSpPr>
      <p:grpSpPr>
        <a:xfrm>
          <a:off x="0" y="0"/>
          <a:ext cx="0" cy="0"/>
          <a:chOff x="0" y="0"/>
          <a:chExt cx="0" cy="0"/>
        </a:xfrm>
      </p:grpSpPr>
      <p:sp>
        <p:nvSpPr>
          <p:cNvPr id="11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horizontal)">
    <p:spTree>
      <p:nvGrpSpPr>
        <p:cNvPr id="1" name=""/>
        <p:cNvGrpSpPr/>
        <p:nvPr/>
      </p:nvGrpSpPr>
      <p:grpSpPr>
        <a:xfrm>
          <a:off x="0" y="0"/>
          <a:ext cx="0" cy="0"/>
          <a:chOff x="0" y="0"/>
          <a:chExt cx="0" cy="0"/>
        </a:xfrm>
      </p:grpSpPr>
      <p:sp>
        <p:nvSpPr>
          <p:cNvPr id="20" name="Imagen"/>
          <p:cNvSpPr/>
          <p:nvPr>
            <p:ph type="pic" sz="half" idx="13"/>
          </p:nvPr>
        </p:nvSpPr>
        <p:spPr>
          <a:xfrm>
            <a:off x="4699000" y="1645275"/>
            <a:ext cx="14960600" cy="7748092"/>
          </a:xfrm>
          <a:prstGeom prst="rect">
            <a:avLst/>
          </a:prstGeom>
          <a:ln w="9525">
            <a:round/>
          </a:ln>
        </p:spPr>
        <p:txBody>
          <a:bodyPr lIns="91439" tIns="45719" rIns="91439" bIns="45719" anchor="t">
            <a:noAutofit/>
          </a:bodyPr>
          <a:lstStyle/>
          <a:p>
            <a:pPr/>
          </a:p>
        </p:txBody>
      </p:sp>
      <p:sp>
        <p:nvSpPr>
          <p:cNvPr id="21" name="Texto del título"/>
          <p:cNvSpPr txBox="1"/>
          <p:nvPr>
            <p:ph type="title"/>
          </p:nvPr>
        </p:nvSpPr>
        <p:spPr>
          <a:xfrm>
            <a:off x="1778000" y="9550400"/>
            <a:ext cx="20828000" cy="2120900"/>
          </a:xfrm>
          <a:prstGeom prst="rect">
            <a:avLst/>
          </a:prstGeom>
        </p:spPr>
        <p:txBody>
          <a:bodyPr/>
          <a:lstStyle/>
          <a:p>
            <a:pPr/>
            <a:r>
              <a:t>Texto del título</a:t>
            </a:r>
          </a:p>
        </p:txBody>
      </p:sp>
      <p:sp>
        <p:nvSpPr>
          <p:cNvPr id="22" name="Nivel de texto 1…"/>
          <p:cNvSpPr txBox="1"/>
          <p:nvPr>
            <p:ph type="body" sz="quarter" idx="1"/>
          </p:nvPr>
        </p:nvSpPr>
        <p:spPr>
          <a:xfrm>
            <a:off x="1778000" y="11785600"/>
            <a:ext cx="20828000" cy="1346200"/>
          </a:xfrm>
          <a:prstGeom prst="rect">
            <a:avLst/>
          </a:prstGeom>
        </p:spPr>
        <p:txBody>
          <a:bodyPr anchor="t"/>
          <a:lstStyle>
            <a:lvl1pPr marL="0" indent="0" algn="ctr">
              <a:spcBef>
                <a:spcPts val="0"/>
              </a:spcBef>
              <a:buSzTx/>
              <a:buNone/>
              <a:defRPr sz="4800"/>
            </a:lvl1pPr>
            <a:lvl2pPr marL="0" indent="228600" algn="ctr">
              <a:spcBef>
                <a:spcPts val="0"/>
              </a:spcBef>
              <a:buSzTx/>
              <a:buNone/>
              <a:defRPr sz="4800"/>
            </a:lvl2pPr>
            <a:lvl3pPr marL="0" indent="457200" algn="ctr">
              <a:spcBef>
                <a:spcPts val="0"/>
              </a:spcBef>
              <a:buSzTx/>
              <a:buNone/>
              <a:defRPr sz="4800"/>
            </a:lvl3pPr>
            <a:lvl4pPr marL="0" indent="685800" algn="ctr">
              <a:spcBef>
                <a:spcPts val="0"/>
              </a:spcBef>
              <a:buSzTx/>
              <a:buNone/>
              <a:defRPr sz="4800"/>
            </a:lvl4pPr>
            <a:lvl5pPr marL="0" indent="914400" algn="ctr">
              <a:spcBef>
                <a:spcPts val="0"/>
              </a:spcBef>
              <a:buSzTx/>
              <a:buNone/>
              <a:defRPr sz="4800"/>
            </a:lvl5pPr>
          </a:lstStyle>
          <a:p>
            <a:pPr/>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ítulo (centro)">
    <p:spTree>
      <p:nvGrpSpPr>
        <p:cNvPr id="1" name=""/>
        <p:cNvGrpSpPr/>
        <p:nvPr/>
      </p:nvGrpSpPr>
      <p:grpSpPr>
        <a:xfrm>
          <a:off x="0" y="0"/>
          <a:ext cx="0" cy="0"/>
          <a:chOff x="0" y="0"/>
          <a:chExt cx="0" cy="0"/>
        </a:xfrm>
      </p:grpSpPr>
      <p:sp>
        <p:nvSpPr>
          <p:cNvPr id="30" name="Texto del título"/>
          <p:cNvSpPr txBox="1"/>
          <p:nvPr>
            <p:ph type="title"/>
          </p:nvPr>
        </p:nvSpPr>
        <p:spPr>
          <a:xfrm>
            <a:off x="1778000" y="5067300"/>
            <a:ext cx="20828000" cy="3568700"/>
          </a:xfrm>
          <a:prstGeom prst="rect">
            <a:avLst/>
          </a:prstGeom>
        </p:spPr>
        <p:txBody>
          <a:bodyPr/>
          <a:lstStyle/>
          <a:p>
            <a:pPr/>
            <a:r>
              <a:t>Texto del título</a:t>
            </a:r>
          </a:p>
        </p:txBody>
      </p:sp>
      <p:sp>
        <p:nvSpPr>
          <p:cNvPr id="3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vertical)">
    <p:spTree>
      <p:nvGrpSpPr>
        <p:cNvPr id="1" name=""/>
        <p:cNvGrpSpPr/>
        <p:nvPr/>
      </p:nvGrpSpPr>
      <p:grpSpPr>
        <a:xfrm>
          <a:off x="0" y="0"/>
          <a:ext cx="0" cy="0"/>
          <a:chOff x="0" y="0"/>
          <a:chExt cx="0" cy="0"/>
        </a:xfrm>
      </p:grpSpPr>
      <p:sp>
        <p:nvSpPr>
          <p:cNvPr id="38" name="Imagen"/>
          <p:cNvSpPr/>
          <p:nvPr>
            <p:ph type="pic" sz="half" idx="13"/>
          </p:nvPr>
        </p:nvSpPr>
        <p:spPr>
          <a:xfrm>
            <a:off x="14058900" y="1765300"/>
            <a:ext cx="8356600" cy="9842500"/>
          </a:xfrm>
          <a:prstGeom prst="rect">
            <a:avLst/>
          </a:prstGeom>
          <a:ln w="9525">
            <a:round/>
          </a:ln>
        </p:spPr>
        <p:txBody>
          <a:bodyPr lIns="91439" tIns="45719" rIns="91439" bIns="45719" anchor="t">
            <a:noAutofit/>
          </a:bodyPr>
          <a:lstStyle/>
          <a:p>
            <a:pPr/>
          </a:p>
        </p:txBody>
      </p:sp>
      <p:sp>
        <p:nvSpPr>
          <p:cNvPr id="39" name="Texto del título"/>
          <p:cNvSpPr txBox="1"/>
          <p:nvPr>
            <p:ph type="title"/>
          </p:nvPr>
        </p:nvSpPr>
        <p:spPr>
          <a:xfrm>
            <a:off x="1574800" y="1854200"/>
            <a:ext cx="10858500" cy="4826000"/>
          </a:xfrm>
          <a:prstGeom prst="rect">
            <a:avLst/>
          </a:prstGeom>
        </p:spPr>
        <p:txBody>
          <a:bodyPr anchor="b"/>
          <a:lstStyle/>
          <a:p>
            <a:pPr/>
            <a:r>
              <a:t>Texto del título</a:t>
            </a:r>
          </a:p>
        </p:txBody>
      </p:sp>
      <p:sp>
        <p:nvSpPr>
          <p:cNvPr id="40" name="Nivel de texto 1…"/>
          <p:cNvSpPr txBox="1"/>
          <p:nvPr>
            <p:ph type="body" sz="quarter" idx="1"/>
          </p:nvPr>
        </p:nvSpPr>
        <p:spPr>
          <a:xfrm>
            <a:off x="1574800" y="6692900"/>
            <a:ext cx="10858500" cy="5067300"/>
          </a:xfrm>
          <a:prstGeom prst="rect">
            <a:avLst/>
          </a:prstGeom>
        </p:spPr>
        <p:txBody>
          <a:bodyPr anchor="t"/>
          <a:lstStyle>
            <a:lvl1pPr marL="0" indent="0" algn="ctr">
              <a:spcBef>
                <a:spcPts val="0"/>
              </a:spcBef>
              <a:buSzTx/>
              <a:buNone/>
              <a:defRPr sz="4800"/>
            </a:lvl1pPr>
            <a:lvl2pPr marL="0" indent="228600" algn="ctr">
              <a:spcBef>
                <a:spcPts val="0"/>
              </a:spcBef>
              <a:buSzTx/>
              <a:buNone/>
              <a:defRPr sz="4800"/>
            </a:lvl2pPr>
            <a:lvl3pPr marL="0" indent="457200" algn="ctr">
              <a:spcBef>
                <a:spcPts val="0"/>
              </a:spcBef>
              <a:buSzTx/>
              <a:buNone/>
              <a:defRPr sz="4800"/>
            </a:lvl3pPr>
            <a:lvl4pPr marL="0" indent="685800" algn="ctr">
              <a:spcBef>
                <a:spcPts val="0"/>
              </a:spcBef>
              <a:buSzTx/>
              <a:buNone/>
              <a:defRPr sz="4800"/>
            </a:lvl4pPr>
            <a:lvl5pPr marL="0" indent="914400" algn="ctr">
              <a:spcBef>
                <a:spcPts val="0"/>
              </a:spcBef>
              <a:buSzTx/>
              <a:buNone/>
              <a:defRPr sz="4800"/>
            </a:lvl5pPr>
          </a:lstStyle>
          <a:p>
            <a:pPr/>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ítulo (arriba)">
    <p:spTree>
      <p:nvGrpSpPr>
        <p:cNvPr id="1" name=""/>
        <p:cNvGrpSpPr/>
        <p:nvPr/>
      </p:nvGrpSpPr>
      <p:grpSpPr>
        <a:xfrm>
          <a:off x="0" y="0"/>
          <a:ext cx="0" cy="0"/>
          <a:chOff x="0" y="0"/>
          <a:chExt cx="0" cy="0"/>
        </a:xfrm>
      </p:grpSpPr>
      <p:sp>
        <p:nvSpPr>
          <p:cNvPr id="48" name="Texto del título"/>
          <p:cNvSpPr txBox="1"/>
          <p:nvPr>
            <p:ph type="title"/>
          </p:nvPr>
        </p:nvSpPr>
        <p:spPr>
          <a:prstGeom prst="rect">
            <a:avLst/>
          </a:prstGeom>
        </p:spPr>
        <p:txBody>
          <a:bodyPr/>
          <a:lstStyle/>
          <a:p>
            <a:pPr/>
            <a:r>
              <a:t>Texto del título</a:t>
            </a:r>
          </a:p>
        </p:txBody>
      </p:sp>
      <p:sp>
        <p:nvSpPr>
          <p:cNvPr id="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ítulo y viñetas">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idx="1"/>
          </p:nvPr>
        </p:nvSpPr>
        <p:spPr>
          <a:xfrm>
            <a:off x="1778000" y="3898900"/>
            <a:ext cx="208280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ítulo, viñetas y foto">
    <p:spTree>
      <p:nvGrpSpPr>
        <p:cNvPr id="1" name=""/>
        <p:cNvGrpSpPr/>
        <p:nvPr/>
      </p:nvGrpSpPr>
      <p:grpSpPr>
        <a:xfrm>
          <a:off x="0" y="0"/>
          <a:ext cx="0" cy="0"/>
          <a:chOff x="0" y="0"/>
          <a:chExt cx="0" cy="0"/>
        </a:xfrm>
      </p:grpSpPr>
      <p:sp>
        <p:nvSpPr>
          <p:cNvPr id="65" name="Imagen"/>
          <p:cNvSpPr/>
          <p:nvPr>
            <p:ph type="pic" sz="half" idx="13"/>
          </p:nvPr>
        </p:nvSpPr>
        <p:spPr>
          <a:xfrm>
            <a:off x="13182600" y="3302000"/>
            <a:ext cx="9245670" cy="9271000"/>
          </a:xfrm>
          <a:prstGeom prst="rect">
            <a:avLst/>
          </a:prstGeom>
          <a:ln w="9525">
            <a:round/>
          </a:ln>
        </p:spPr>
        <p:txBody>
          <a:bodyPr lIns="91439" tIns="45719" rIns="91439" bIns="45719" anchor="t">
            <a:noAutofit/>
          </a:bodyPr>
          <a:lstStyle/>
          <a:p>
            <a:pPr/>
          </a:p>
        </p:txBody>
      </p:sp>
      <p:sp>
        <p:nvSpPr>
          <p:cNvPr id="66" name="Texto del título"/>
          <p:cNvSpPr txBox="1"/>
          <p:nvPr>
            <p:ph type="title"/>
          </p:nvPr>
        </p:nvSpPr>
        <p:spPr>
          <a:xfrm>
            <a:off x="1778000" y="952500"/>
            <a:ext cx="20828000" cy="2286000"/>
          </a:xfrm>
          <a:prstGeom prst="rect">
            <a:avLst/>
          </a:prstGeom>
        </p:spPr>
        <p:txBody>
          <a:bodyPr/>
          <a:lstStyle/>
          <a:p>
            <a:pPr/>
            <a:r>
              <a:t>Texto del título</a:t>
            </a:r>
          </a:p>
        </p:txBody>
      </p:sp>
      <p:sp>
        <p:nvSpPr>
          <p:cNvPr id="67" name="Nivel de texto 1…"/>
          <p:cNvSpPr txBox="1"/>
          <p:nvPr>
            <p:ph type="body" sz="half" idx="1"/>
          </p:nvPr>
        </p:nvSpPr>
        <p:spPr>
          <a:xfrm>
            <a:off x="1778000" y="3378200"/>
            <a:ext cx="10007600" cy="9118600"/>
          </a:xfrm>
          <a:prstGeom prst="rect">
            <a:avLst/>
          </a:prstGeom>
        </p:spPr>
        <p:txBody>
          <a:bodyPr/>
          <a:lstStyle>
            <a:lvl1pPr marL="660399" indent="-660399">
              <a:spcBef>
                <a:spcPts val="3200"/>
              </a:spcBef>
              <a:buBlip>
                <a:blip r:embed="rId2"/>
              </a:buBlip>
              <a:defRPr sz="4400"/>
            </a:lvl1pPr>
            <a:lvl2pPr marL="1320800" indent="-660400">
              <a:spcBef>
                <a:spcPts val="3200"/>
              </a:spcBef>
              <a:buBlip>
                <a:blip r:embed="rId2"/>
              </a:buBlip>
              <a:defRPr sz="4400"/>
            </a:lvl2pPr>
            <a:lvl3pPr marL="1981200" indent="-660400">
              <a:spcBef>
                <a:spcPts val="3200"/>
              </a:spcBef>
              <a:buBlip>
                <a:blip r:embed="rId2"/>
              </a:buBlip>
              <a:defRPr sz="4400"/>
            </a:lvl3pPr>
            <a:lvl4pPr marL="2641600" indent="-660400">
              <a:spcBef>
                <a:spcPts val="3200"/>
              </a:spcBef>
              <a:buBlip>
                <a:blip r:embed="rId2"/>
              </a:buBlip>
              <a:defRPr sz="4400"/>
            </a:lvl4pPr>
            <a:lvl5pPr marL="3302000" indent="-660400">
              <a:spcBef>
                <a:spcPts val="3200"/>
              </a:spcBef>
              <a:buBlip>
                <a:blip r:embed="rId2"/>
              </a:buBlip>
              <a:defRPr sz="4400"/>
            </a:lvl5pPr>
          </a:lstStyle>
          <a:p>
            <a:pPr/>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p:nvPr>
            <p:ph type="sldNum" sz="quarter" idx="2"/>
          </p:nvPr>
        </p:nvSpPr>
        <p:spPr>
          <a:xfrm>
            <a:off x="11991452" y="13008841"/>
            <a:ext cx="508351" cy="567459"/>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Viñetas">
    <p:spTree>
      <p:nvGrpSpPr>
        <p:cNvPr id="1" name=""/>
        <p:cNvGrpSpPr/>
        <p:nvPr/>
      </p:nvGrpSpPr>
      <p:grpSpPr>
        <a:xfrm>
          <a:off x="0" y="0"/>
          <a:ext cx="0" cy="0"/>
          <a:chOff x="0" y="0"/>
          <a:chExt cx="0" cy="0"/>
        </a:xfrm>
      </p:grpSpPr>
      <p:sp>
        <p:nvSpPr>
          <p:cNvPr id="75" name="Nivel de texto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 fotos">
    <p:spTree>
      <p:nvGrpSpPr>
        <p:cNvPr id="1" name=""/>
        <p:cNvGrpSpPr/>
        <p:nvPr/>
      </p:nvGrpSpPr>
      <p:grpSpPr>
        <a:xfrm>
          <a:off x="0" y="0"/>
          <a:ext cx="0" cy="0"/>
          <a:chOff x="0" y="0"/>
          <a:chExt cx="0" cy="0"/>
        </a:xfrm>
      </p:grpSpPr>
      <p:sp>
        <p:nvSpPr>
          <p:cNvPr id="83" name="Imagen"/>
          <p:cNvSpPr/>
          <p:nvPr>
            <p:ph type="pic" sz="quarter" idx="13"/>
          </p:nvPr>
        </p:nvSpPr>
        <p:spPr>
          <a:xfrm>
            <a:off x="15760700" y="6862178"/>
            <a:ext cx="7404100" cy="5549901"/>
          </a:xfrm>
          <a:prstGeom prst="rect">
            <a:avLst/>
          </a:prstGeom>
          <a:ln w="9525">
            <a:round/>
          </a:ln>
        </p:spPr>
        <p:txBody>
          <a:bodyPr lIns="91439" tIns="45719" rIns="91439" bIns="45719" anchor="t">
            <a:noAutofit/>
          </a:bodyPr>
          <a:lstStyle/>
          <a:p>
            <a:pPr/>
          </a:p>
        </p:txBody>
      </p:sp>
      <p:sp>
        <p:nvSpPr>
          <p:cNvPr id="84" name="Imagen"/>
          <p:cNvSpPr/>
          <p:nvPr>
            <p:ph type="pic" sz="quarter" idx="14"/>
          </p:nvPr>
        </p:nvSpPr>
        <p:spPr>
          <a:xfrm rot="21600000">
            <a:off x="15760699" y="952499"/>
            <a:ext cx="7404101" cy="5549901"/>
          </a:xfrm>
          <a:prstGeom prst="rect">
            <a:avLst/>
          </a:prstGeom>
          <a:ln w="9525">
            <a:round/>
          </a:ln>
        </p:spPr>
        <p:txBody>
          <a:bodyPr lIns="91439" tIns="45719" rIns="91439" bIns="45719" anchor="t">
            <a:noAutofit/>
          </a:bodyPr>
          <a:lstStyle/>
          <a:p>
            <a:pPr/>
          </a:p>
        </p:txBody>
      </p:sp>
      <p:sp>
        <p:nvSpPr>
          <p:cNvPr id="85" name="Imagen"/>
          <p:cNvSpPr/>
          <p:nvPr>
            <p:ph type="pic" idx="15"/>
          </p:nvPr>
        </p:nvSpPr>
        <p:spPr>
          <a:xfrm rot="21600000">
            <a:off x="1231900" y="952499"/>
            <a:ext cx="14173201" cy="11468101"/>
          </a:xfrm>
          <a:prstGeom prst="rect">
            <a:avLst/>
          </a:prstGeom>
          <a:ln w="9525">
            <a:round/>
          </a:ln>
        </p:spPr>
        <p:txBody>
          <a:bodyPr lIns="91439" tIns="45719" rIns="91439" bIns="45719" anchor="t">
            <a:noAutofit/>
          </a:bodyPr>
          <a:lstStyle/>
          <a:p>
            <a:pPr/>
          </a:p>
        </p:txBody>
      </p:sp>
      <p:sp>
        <p:nvSpPr>
          <p:cNvPr id="8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ivel de texto 1…"/>
          <p:cNvSpPr txBox="1"/>
          <p:nvPr>
            <p:ph type="body" idx="1"/>
          </p:nvPr>
        </p:nvSpPr>
        <p:spPr>
          <a:xfrm>
            <a:off x="1778000" y="1498600"/>
            <a:ext cx="20828000" cy="1071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Nivel de texto 1</a:t>
            </a:r>
          </a:p>
          <a:p>
            <a:pPr lvl="1"/>
            <a:r>
              <a:t>Nivel de texto 2</a:t>
            </a:r>
          </a:p>
          <a:p>
            <a:pPr lvl="2"/>
            <a:r>
              <a:t>Nivel de texto 3</a:t>
            </a:r>
          </a:p>
          <a:p>
            <a:pPr lvl="3"/>
            <a:r>
              <a:t>Nivel de texto 4</a:t>
            </a:r>
          </a:p>
          <a:p>
            <a:pPr lvl="4"/>
            <a:r>
              <a:t>Nivel de texto 5</a:t>
            </a:r>
          </a:p>
        </p:txBody>
      </p:sp>
      <p:sp>
        <p:nvSpPr>
          <p:cNvPr id="3" name="Texto del título"/>
          <p:cNvSpPr txBox="1"/>
          <p:nvPr>
            <p:ph type="title"/>
          </p:nvPr>
        </p:nvSpPr>
        <p:spPr>
          <a:xfrm>
            <a:off x="1778000" y="355600"/>
            <a:ext cx="20828000" cy="349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4" name="Número de diapositiva"/>
          <p:cNvSpPr txBox="1"/>
          <p:nvPr>
            <p:ph type="sldNum" sz="quarter" idx="2"/>
          </p:nvPr>
        </p:nvSpPr>
        <p:spPr>
          <a:xfrm>
            <a:off x="11936944" y="13008841"/>
            <a:ext cx="508351" cy="567459"/>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1pPr>
      <a:lvl2pPr marL="0" marR="0" indent="2286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2pPr>
      <a:lvl3pPr marL="0" marR="0" indent="4572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3pPr>
      <a:lvl4pPr marL="0" marR="0" indent="6858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4pPr>
      <a:lvl5pPr marL="0" marR="0" indent="9144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5pPr>
      <a:lvl6pPr marL="0" marR="0" indent="11430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6pPr>
      <a:lvl7pPr marL="0" marR="0" indent="13716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7pPr>
      <a:lvl8pPr marL="0" marR="0" indent="16002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8pPr>
      <a:lvl9pPr marL="0" marR="0" indent="1828800" algn="ctr" defTabSz="647700" rtl="0" latinLnBrk="0">
        <a:lnSpc>
          <a:spcPct val="100000"/>
        </a:lnSpc>
        <a:spcBef>
          <a:spcPts val="0"/>
        </a:spcBef>
        <a:spcAft>
          <a:spcPts val="0"/>
        </a:spcAft>
        <a:buClrTx/>
        <a:buSzTx/>
        <a:buFontTx/>
        <a:buNone/>
        <a:tabLst/>
        <a:defRPr b="0" baseline="0" cap="none" i="0" spc="0" strike="noStrike" sz="10000" u="none">
          <a:ln>
            <a:noFill/>
          </a:ln>
          <a:solidFill>
            <a:srgbClr val="FFFFFF"/>
          </a:solidFill>
          <a:uFillTx/>
          <a:latin typeface="+mn-lt"/>
          <a:ea typeface="+mn-ea"/>
          <a:cs typeface="+mn-cs"/>
          <a:sym typeface="Chalkduster"/>
        </a:defRPr>
      </a:lvl9pPr>
    </p:titleStyle>
    <p:bodyStyle>
      <a:lvl1pPr marL="762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1pPr>
      <a:lvl2pPr marL="1524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2pPr>
      <a:lvl3pPr marL="2286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3pPr>
      <a:lvl4pPr marL="3048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4pPr>
      <a:lvl5pPr marL="3810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5pPr>
      <a:lvl6pPr marL="4572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6pPr>
      <a:lvl7pPr marL="5334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7pPr>
      <a:lvl8pPr marL="6096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8pPr>
      <a:lvl9pPr marL="6858000" marR="0" indent="-762000" algn="l" defTabSz="647700" rtl="0" latinLnBrk="0">
        <a:lnSpc>
          <a:spcPct val="100000"/>
        </a:lnSpc>
        <a:spcBef>
          <a:spcPts val="5100"/>
        </a:spcBef>
        <a:spcAft>
          <a:spcPts val="0"/>
        </a:spcAft>
        <a:buClrTx/>
        <a:buSzPct val="43000"/>
        <a:buFontTx/>
        <a:buBlip>
          <a:blip r:embed="rId3"/>
        </a:buBlip>
        <a:tabLst/>
        <a:defRPr b="0" baseline="0" cap="none" i="0" spc="0" strike="noStrike" sz="5000" u="none">
          <a:ln>
            <a:noFill/>
          </a:ln>
          <a:solidFill>
            <a:srgbClr val="FFFFFF"/>
          </a:solidFill>
          <a:uFillTx/>
          <a:latin typeface="+mn-lt"/>
          <a:ea typeface="+mn-ea"/>
          <a:cs typeface="+mn-cs"/>
          <a:sym typeface="Chalkduster"/>
        </a:defRPr>
      </a:lvl9pPr>
    </p:bodyStyle>
    <p:otherStyle>
      <a:lvl1pPr marL="0" marR="0" indent="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1pPr>
      <a:lvl2pPr marL="0" marR="0" indent="2286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2pPr>
      <a:lvl3pPr marL="0" marR="0" indent="4572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3pPr>
      <a:lvl4pPr marL="0" marR="0" indent="6858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4pPr>
      <a:lvl5pPr marL="0" marR="0" indent="9144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5pPr>
      <a:lvl6pPr marL="0" marR="0" indent="11430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6pPr>
      <a:lvl7pPr marL="0" marR="0" indent="13716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7pPr>
      <a:lvl8pPr marL="0" marR="0" indent="16002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8pPr>
      <a:lvl9pPr marL="0" marR="0" indent="1828800" algn="ctr" defTabSz="6477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6.tif"/><Relationship Id="rId7" Type="http://schemas.openxmlformats.org/officeDocument/2006/relationships/image" Target="../media/image2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6.png"/><Relationship Id="rId5" Type="http://schemas.openxmlformats.org/officeDocument/2006/relationships/hyperlink" Target="https://www.youtube.com/watch?v=yaeyNjUPVqs"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27.png"/><Relationship Id="rId5" Type="http://schemas.openxmlformats.org/officeDocument/2006/relationships/hyperlink" Target="https://www.youtube.com/watch?v=a5Azcwe9p4o" TargetMode="Externa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25.png"/><Relationship Id="rId9"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Jugando con el espacio: geometría de cortar y pegar."/>
          <p:cNvSpPr txBox="1"/>
          <p:nvPr>
            <p:ph type="ctrTitle"/>
          </p:nvPr>
        </p:nvSpPr>
        <p:spPr>
          <a:xfrm>
            <a:off x="1778000" y="4450052"/>
            <a:ext cx="20828000" cy="2541608"/>
          </a:xfrm>
          <a:prstGeom prst="rect">
            <a:avLst/>
          </a:prstGeom>
        </p:spPr>
        <p:txBody>
          <a:bodyPr/>
          <a:lstStyle>
            <a:lvl1pPr defTabSz="492251">
              <a:defRPr sz="7600"/>
            </a:lvl1pPr>
          </a:lstStyle>
          <a:p>
            <a:pPr/>
            <a:r>
              <a:t>Jugando con el espacio: geometría de cortar y pegar.</a:t>
            </a:r>
          </a:p>
        </p:txBody>
      </p:sp>
      <p:sp>
        <p:nvSpPr>
          <p:cNvPr id="120" name="Angélica Benito y Ana Granados…"/>
          <p:cNvSpPr txBox="1"/>
          <p:nvPr>
            <p:ph type="subTitle" sz="quarter" idx="1"/>
          </p:nvPr>
        </p:nvSpPr>
        <p:spPr>
          <a:xfrm>
            <a:off x="1778000" y="8144111"/>
            <a:ext cx="20828000" cy="2000230"/>
          </a:xfrm>
          <a:prstGeom prst="rect">
            <a:avLst/>
          </a:prstGeom>
        </p:spPr>
        <p:txBody>
          <a:bodyPr/>
          <a:lstStyle/>
          <a:p>
            <a:pPr/>
            <a:r>
              <a:t>Angélica Benito y Ana Granados</a:t>
            </a:r>
          </a:p>
          <a:p>
            <a:pPr/>
            <a:r>
              <a:t>ESTALMAT - Madrid</a:t>
            </a:r>
          </a:p>
        </p:txBody>
      </p:sp>
      <p:sp>
        <p:nvSpPr>
          <p:cNvPr id="121" name="Rectángulo"/>
          <p:cNvSpPr/>
          <p:nvPr/>
        </p:nvSpPr>
        <p:spPr>
          <a:xfrm>
            <a:off x="8128863" y="11550792"/>
            <a:ext cx="10111729" cy="912916"/>
          </a:xfrm>
          <a:prstGeom prst="rect">
            <a:avLst/>
          </a:prstGeom>
          <a:solidFill>
            <a:srgbClr val="FFFFFF"/>
          </a:solidFill>
          <a:ln w="12700">
            <a:miter lim="400000"/>
          </a:ln>
        </p:spPr>
        <p:txBody>
          <a:bodyPr lIns="50800" tIns="50800" rIns="50800" bIns="50800" anchor="ctr"/>
          <a:lstStyle/>
          <a:p>
            <a:pPr>
              <a:defRPr sz="4400">
                <a:solidFill>
                  <a:srgbClr val="282A2F"/>
                </a:solidFill>
              </a:defRPr>
            </a:pPr>
          </a:p>
        </p:txBody>
      </p:sp>
      <p:pic>
        <p:nvPicPr>
          <p:cNvPr id="122" name="HLogos2018.png" descr="HLogos2018.png"/>
          <p:cNvPicPr>
            <a:picLocks noChangeAspect="1"/>
          </p:cNvPicPr>
          <p:nvPr/>
        </p:nvPicPr>
        <p:blipFill>
          <a:blip r:embed="rId2">
            <a:extLst/>
          </a:blip>
          <a:stretch>
            <a:fillRect/>
          </a:stretch>
        </p:blipFill>
        <p:spPr>
          <a:xfrm>
            <a:off x="4782542" y="11498979"/>
            <a:ext cx="13414297" cy="1043971"/>
          </a:xfrm>
          <a:prstGeom prst="rect">
            <a:avLst/>
          </a:prstGeom>
          <a:ln w="88900">
            <a:miter lim="400000"/>
          </a:ln>
        </p:spPr>
      </p:pic>
      <p:pic>
        <p:nvPicPr>
          <p:cNvPr id="123" name="madrid.png" descr="madrid.png"/>
          <p:cNvPicPr>
            <a:picLocks noChangeAspect="1"/>
          </p:cNvPicPr>
          <p:nvPr/>
        </p:nvPicPr>
        <p:blipFill>
          <a:blip r:embed="rId3">
            <a:extLst/>
          </a:blip>
          <a:stretch>
            <a:fillRect/>
          </a:stretch>
        </p:blipFill>
        <p:spPr>
          <a:xfrm>
            <a:off x="19038690" y="309160"/>
            <a:ext cx="3705671" cy="2771469"/>
          </a:xfrm>
          <a:prstGeom prst="rect">
            <a:avLst/>
          </a:prstGeom>
          <a:ln w="889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0" name="Imagen" descr="Imagen"/>
          <p:cNvPicPr>
            <a:picLocks noChangeAspect="1"/>
          </p:cNvPicPr>
          <p:nvPr/>
        </p:nvPicPr>
        <p:blipFill>
          <a:blip r:embed="rId2">
            <a:extLst/>
          </a:blip>
          <a:stretch>
            <a:fillRect/>
          </a:stretch>
        </p:blipFill>
        <p:spPr>
          <a:xfrm>
            <a:off x="3441700" y="1524399"/>
            <a:ext cx="17500600" cy="6019801"/>
          </a:xfrm>
          <a:prstGeom prst="rect">
            <a:avLst/>
          </a:prstGeom>
          <a:ln w="88900">
            <a:miter lim="400000"/>
          </a:ln>
        </p:spPr>
      </p:pic>
      <p:pic>
        <p:nvPicPr>
          <p:cNvPr id="531" name="Imagen" descr="Imagen"/>
          <p:cNvPicPr>
            <a:picLocks noChangeAspect="1"/>
          </p:cNvPicPr>
          <p:nvPr/>
        </p:nvPicPr>
        <p:blipFill>
          <a:blip r:embed="rId3">
            <a:extLst/>
          </a:blip>
          <a:stretch>
            <a:fillRect/>
          </a:stretch>
        </p:blipFill>
        <p:spPr>
          <a:xfrm>
            <a:off x="3374788" y="6934081"/>
            <a:ext cx="16332201" cy="6299201"/>
          </a:xfrm>
          <a:prstGeom prst="rect">
            <a:avLst/>
          </a:prstGeom>
          <a:ln w="88900">
            <a:miter lim="400000"/>
          </a:ln>
        </p:spPr>
      </p:pic>
      <p:sp>
        <p:nvSpPr>
          <p:cNvPr id="532" name="¿Magia? No, orientabilidad"/>
          <p:cNvSpPr txBox="1"/>
          <p:nvPr>
            <p:ph type="title" idx="4294967295"/>
          </p:nvPr>
        </p:nvSpPr>
        <p:spPr>
          <a:xfrm>
            <a:off x="1778000" y="88900"/>
            <a:ext cx="20828000" cy="1454019"/>
          </a:xfrm>
          <a:prstGeom prst="rect">
            <a:avLst/>
          </a:prstGeom>
        </p:spPr>
        <p:txBody>
          <a:bodyPr/>
          <a:lstStyle>
            <a:lvl1pPr>
              <a:defRPr sz="8000"/>
            </a:lvl1pPr>
          </a:lstStyle>
          <a:p>
            <a:pPr/>
            <a:r>
              <a:t>¿Magia? No, orientabilidad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4" name="Imagen" descr="Imagen"/>
          <p:cNvPicPr>
            <a:picLocks noChangeAspect="1"/>
          </p:cNvPicPr>
          <p:nvPr/>
        </p:nvPicPr>
        <p:blipFill>
          <a:blip r:embed="rId2">
            <a:extLst/>
          </a:blip>
          <a:stretch>
            <a:fillRect/>
          </a:stretch>
        </p:blipFill>
        <p:spPr>
          <a:xfrm>
            <a:off x="2540000" y="2552700"/>
            <a:ext cx="20434300" cy="9114774"/>
          </a:xfrm>
          <a:prstGeom prst="rect">
            <a:avLst/>
          </a:prstGeom>
          <a:ln w="889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6" name="Imagen" descr="Imagen"/>
          <p:cNvPicPr>
            <a:picLocks noChangeAspect="1"/>
          </p:cNvPicPr>
          <p:nvPr/>
        </p:nvPicPr>
        <p:blipFill>
          <a:blip r:embed="rId2">
            <a:extLst/>
          </a:blip>
          <a:stretch>
            <a:fillRect/>
          </a:stretch>
        </p:blipFill>
        <p:spPr>
          <a:xfrm>
            <a:off x="2540000" y="2552700"/>
            <a:ext cx="20432970" cy="9129054"/>
          </a:xfrm>
          <a:prstGeom prst="rect">
            <a:avLst/>
          </a:prstGeom>
          <a:ln w="889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8" name="Imagen" descr="Imagen"/>
          <p:cNvPicPr>
            <a:picLocks noChangeAspect="1"/>
          </p:cNvPicPr>
          <p:nvPr/>
        </p:nvPicPr>
        <p:blipFill>
          <a:blip r:embed="rId2">
            <a:extLst/>
          </a:blip>
          <a:stretch>
            <a:fillRect/>
          </a:stretch>
        </p:blipFill>
        <p:spPr>
          <a:xfrm>
            <a:off x="2540000" y="2552700"/>
            <a:ext cx="20332700" cy="9069455"/>
          </a:xfrm>
          <a:prstGeom prst="rect">
            <a:avLst/>
          </a:prstGeom>
          <a:ln w="889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0" name="Imagen" descr="Imagen"/>
          <p:cNvPicPr>
            <a:picLocks noChangeAspect="1"/>
          </p:cNvPicPr>
          <p:nvPr/>
        </p:nvPicPr>
        <p:blipFill>
          <a:blip r:embed="rId2">
            <a:extLst/>
          </a:blip>
          <a:stretch>
            <a:fillRect/>
          </a:stretch>
        </p:blipFill>
        <p:spPr>
          <a:xfrm>
            <a:off x="2540000" y="2552700"/>
            <a:ext cx="20332700" cy="9072334"/>
          </a:xfrm>
          <a:prstGeom prst="rect">
            <a:avLst/>
          </a:prstGeom>
          <a:ln w="889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La cinta de Möbius"/>
          <p:cNvSpPr txBox="1"/>
          <p:nvPr>
            <p:ph type="title" idx="4294967295"/>
          </p:nvPr>
        </p:nvSpPr>
        <p:spPr>
          <a:xfrm>
            <a:off x="1778000" y="88900"/>
            <a:ext cx="20828000" cy="1454019"/>
          </a:xfrm>
          <a:prstGeom prst="rect">
            <a:avLst/>
          </a:prstGeom>
        </p:spPr>
        <p:txBody>
          <a:bodyPr/>
          <a:lstStyle>
            <a:lvl1pPr>
              <a:defRPr sz="8000"/>
            </a:lvl1pPr>
          </a:lstStyle>
          <a:p>
            <a:pPr/>
            <a:r>
              <a:t>La cinta de Möbius</a:t>
            </a:r>
          </a:p>
        </p:txBody>
      </p:sp>
      <p:sp>
        <p:nvSpPr>
          <p:cNvPr id="543" name="La cinta de Möbius es una superficie (dimensión dos), con un único borde y una única cara que además es no orientable."/>
          <p:cNvSpPr txBox="1"/>
          <p:nvPr>
            <p:ph type="body" sz="quarter" idx="4294967295"/>
          </p:nvPr>
        </p:nvSpPr>
        <p:spPr>
          <a:xfrm>
            <a:off x="1016346" y="1923704"/>
            <a:ext cx="20828001" cy="2585064"/>
          </a:xfrm>
          <a:prstGeom prst="rect">
            <a:avLst/>
          </a:prstGeom>
        </p:spPr>
        <p:txBody>
          <a:bodyPr anchor="t"/>
          <a:lstStyle/>
          <a:p>
            <a:pPr marL="0" indent="0">
              <a:spcBef>
                <a:spcPts val="0"/>
              </a:spcBef>
              <a:buSzTx/>
              <a:buNone/>
              <a:defRPr sz="5100"/>
            </a:pPr>
            <a:r>
              <a:t>La </a:t>
            </a:r>
            <a:r>
              <a:rPr>
                <a:solidFill>
                  <a:schemeClr val="accent1"/>
                </a:solidFill>
              </a:rPr>
              <a:t>cinta de Möbius</a:t>
            </a:r>
            <a:r>
              <a:t> es una superficie (dimensión dos), con un único borde y una única cara que además es no orientable.</a:t>
            </a:r>
          </a:p>
        </p:txBody>
      </p:sp>
      <p:pic>
        <p:nvPicPr>
          <p:cNvPr id="544" name="Imagen" descr="Imagen"/>
          <p:cNvPicPr>
            <a:picLocks noChangeAspect="1"/>
          </p:cNvPicPr>
          <p:nvPr/>
        </p:nvPicPr>
        <p:blipFill>
          <a:blip r:embed="rId2">
            <a:extLst/>
          </a:blip>
          <a:stretch>
            <a:fillRect/>
          </a:stretch>
        </p:blipFill>
        <p:spPr>
          <a:xfrm>
            <a:off x="2183777" y="5023030"/>
            <a:ext cx="6781801" cy="4114801"/>
          </a:xfrm>
          <a:prstGeom prst="rect">
            <a:avLst/>
          </a:prstGeom>
          <a:ln w="88900">
            <a:miter lim="400000"/>
          </a:ln>
        </p:spPr>
      </p:pic>
      <p:sp>
        <p:nvSpPr>
          <p:cNvPr id="545" name="Un habitante (bidimensional) que viviera dentro de la banda de Möbius, si se cansara de ser diestro no tendría más que dar un paseo por su mundo."/>
          <p:cNvSpPr txBox="1"/>
          <p:nvPr/>
        </p:nvSpPr>
        <p:spPr>
          <a:xfrm>
            <a:off x="9617664" y="5382299"/>
            <a:ext cx="12665147" cy="3169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485775">
              <a:defRPr sz="4350"/>
            </a:lvl1pPr>
          </a:lstStyle>
          <a:p>
            <a:pPr/>
            <a:r>
              <a:t>Un habitante (bidimensional) que viviera dentro de la banda de Möbius, si se cansara de ser diestro no tendría más que dar un paseo por su mundo.</a:t>
            </a:r>
          </a:p>
        </p:txBody>
      </p:sp>
      <p:pic>
        <p:nvPicPr>
          <p:cNvPr id="546" name="Imagen" descr="Imagen"/>
          <p:cNvPicPr>
            <a:picLocks noChangeAspect="1"/>
          </p:cNvPicPr>
          <p:nvPr/>
        </p:nvPicPr>
        <p:blipFill>
          <a:blip r:embed="rId3">
            <a:extLst/>
          </a:blip>
          <a:stretch>
            <a:fillRect/>
          </a:stretch>
        </p:blipFill>
        <p:spPr>
          <a:xfrm>
            <a:off x="1206500" y="9237201"/>
            <a:ext cx="21971000" cy="3860801"/>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4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3" fill="hold">
                                  <p:stCondLst>
                                    <p:cond delay="0"/>
                                  </p:stCondLst>
                                  <p:iterate type="el" backwards="0">
                                    <p:tmAbs val="0"/>
                                  </p:iterate>
                                  <p:childTnLst>
                                    <p:set>
                                      <p:cBhvr>
                                        <p:cTn id="15" fill="hold"/>
                                        <p:tgtEl>
                                          <p:spTgt spid="545">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54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4" fill="hold">
                                  <p:stCondLst>
                                    <p:cond delay="0"/>
                                  </p:stCondLst>
                                  <p:iterate type="el" backwards="0">
                                    <p:tmAbs val="0"/>
                                  </p:iterate>
                                  <p:childTnLst>
                                    <p:set>
                                      <p:cBhvr>
                                        <p:cTn id="21" fill="hold"/>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2"/>
      <p:bldP build="p" bldLvl="1" animBg="1" rev="0" advAuto="0" spid="543" grpId="1"/>
      <p:bldP build="p" bldLvl="1" animBg="1" rev="0" advAuto="0" spid="545" grpId="3"/>
      <p:bldP build="whole" bldLvl="1" animBg="1" rev="0" advAuto="0" spid="546"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8" name="Imagen" descr="Imagen"/>
          <p:cNvPicPr>
            <a:picLocks noChangeAspect="1"/>
          </p:cNvPicPr>
          <p:nvPr/>
        </p:nvPicPr>
        <p:blipFill>
          <a:blip r:embed="rId2">
            <a:extLst/>
          </a:blip>
          <a:stretch>
            <a:fillRect/>
          </a:stretch>
        </p:blipFill>
        <p:spPr>
          <a:xfrm>
            <a:off x="2705100" y="2413000"/>
            <a:ext cx="18973800" cy="8890000"/>
          </a:xfrm>
          <a:prstGeom prst="rect">
            <a:avLst/>
          </a:prstGeom>
          <a:ln w="88900">
            <a:miter lim="400000"/>
          </a:ln>
        </p:spPr>
      </p:pic>
      <p:sp>
        <p:nvSpPr>
          <p:cNvPr id="549" name="La cinta de Möbius: curiosidades"/>
          <p:cNvSpPr txBox="1"/>
          <p:nvPr>
            <p:ph type="title" idx="4294967295"/>
          </p:nvPr>
        </p:nvSpPr>
        <p:spPr>
          <a:xfrm>
            <a:off x="1778000" y="88900"/>
            <a:ext cx="20828000" cy="1454019"/>
          </a:xfrm>
          <a:prstGeom prst="rect">
            <a:avLst/>
          </a:prstGeom>
        </p:spPr>
        <p:txBody>
          <a:bodyPr/>
          <a:lstStyle>
            <a:lvl1pPr>
              <a:defRPr sz="8000"/>
            </a:lvl1pPr>
          </a:lstStyle>
          <a:p>
            <a:pPr/>
            <a:r>
              <a:t>La cinta de Möbius: curiosidades</a:t>
            </a:r>
          </a:p>
        </p:txBody>
      </p:sp>
      <p:sp>
        <p:nvSpPr>
          <p:cNvPr id="550" name="¿Qué sucede si cortamos la cinta de Möbius por la mitad? ¿y si hacemos dos cortes?"/>
          <p:cNvSpPr txBox="1"/>
          <p:nvPr/>
        </p:nvSpPr>
        <p:spPr>
          <a:xfrm>
            <a:off x="864873" y="11268140"/>
            <a:ext cx="22654254" cy="2205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4900"/>
            </a:lvl1pPr>
          </a:lstStyle>
          <a:p>
            <a:pPr/>
            <a:r>
              <a:t>¿Qué sucede si cortamos la cinta de Möbius por la mitad? ¿y si hacemos dos cortes?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50">
                                            <p:bg/>
                                          </p:spTgt>
                                        </p:tgtEl>
                                        <p:attrNameLst>
                                          <p:attrName>style.visibility</p:attrName>
                                        </p:attrNameLst>
                                      </p:cBhvr>
                                      <p:to>
                                        <p:strVal val="visible"/>
                                      </p:to>
                                    </p:set>
                                  </p:childTnLst>
                                </p:cTn>
                              </p:par>
                              <p:par>
                                <p:cTn id="10" presetClass="entr" nodeType="withEffect" presetSubtype="0" presetID="1" grpId="2" fill="hold">
                                  <p:stCondLst>
                                    <p:cond delay="0"/>
                                  </p:stCondLst>
                                  <p:iterate type="el" backwards="0">
                                    <p:tmAbs val="0"/>
                                  </p:iterate>
                                  <p:childTnLst>
                                    <p:set>
                                      <p:cBhvr>
                                        <p:cTn id="11" fill="hold"/>
                                        <p:tgtEl>
                                          <p:spTgt spid="55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50" grpId="2"/>
      <p:bldP build="whole" bldLvl="1" animBg="1" rev="0" advAuto="0" spid="548"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La cinta de Möbius y M.C. Escher"/>
          <p:cNvSpPr txBox="1"/>
          <p:nvPr>
            <p:ph type="title" idx="4294967295"/>
          </p:nvPr>
        </p:nvSpPr>
        <p:spPr>
          <a:xfrm>
            <a:off x="1778000" y="88900"/>
            <a:ext cx="20828000" cy="1454019"/>
          </a:xfrm>
          <a:prstGeom prst="rect">
            <a:avLst/>
          </a:prstGeom>
        </p:spPr>
        <p:txBody>
          <a:bodyPr/>
          <a:lstStyle>
            <a:lvl1pPr>
              <a:defRPr sz="8000"/>
            </a:lvl1pPr>
          </a:lstStyle>
          <a:p>
            <a:pPr/>
            <a:r>
              <a:t>La cinta de Möbius y M.C. Escher</a:t>
            </a:r>
          </a:p>
        </p:txBody>
      </p:sp>
      <p:pic>
        <p:nvPicPr>
          <p:cNvPr id="553" name="Imagen" descr="Imagen"/>
          <p:cNvPicPr>
            <a:picLocks noChangeAspect="1"/>
          </p:cNvPicPr>
          <p:nvPr/>
        </p:nvPicPr>
        <p:blipFill>
          <a:blip r:embed="rId2">
            <a:extLst/>
          </a:blip>
          <a:stretch>
            <a:fillRect/>
          </a:stretch>
        </p:blipFill>
        <p:spPr>
          <a:xfrm>
            <a:off x="1651000" y="2006600"/>
            <a:ext cx="21082000" cy="10210800"/>
          </a:xfrm>
          <a:prstGeom prst="rect">
            <a:avLst/>
          </a:prstGeom>
          <a:ln w="889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Topología versión O.O"/>
          <p:cNvSpPr txBox="1"/>
          <p:nvPr>
            <p:ph type="title" idx="4294967295"/>
          </p:nvPr>
        </p:nvSpPr>
        <p:spPr>
          <a:xfrm>
            <a:off x="1778000" y="88900"/>
            <a:ext cx="20828000" cy="1454019"/>
          </a:xfrm>
          <a:prstGeom prst="rect">
            <a:avLst/>
          </a:prstGeom>
        </p:spPr>
        <p:txBody>
          <a:bodyPr/>
          <a:lstStyle>
            <a:lvl1pPr>
              <a:defRPr sz="8000"/>
            </a:lvl1pPr>
          </a:lstStyle>
          <a:p>
            <a:pPr/>
            <a:r>
              <a:t>Topología versión O.O</a:t>
            </a:r>
          </a:p>
        </p:txBody>
      </p:sp>
      <p:sp>
        <p:nvSpPr>
          <p:cNvPr id="556" name="Un topólogo es un matemático que vive en un mundo de plastilina en el que se admiten deformaciones."/>
          <p:cNvSpPr txBox="1"/>
          <p:nvPr/>
        </p:nvSpPr>
        <p:spPr>
          <a:xfrm>
            <a:off x="1804774" y="2450872"/>
            <a:ext cx="12665148" cy="3169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44068">
              <a:defRPr sz="4871"/>
            </a:pPr>
            <a:r>
              <a:t>Un </a:t>
            </a:r>
            <a:r>
              <a:rPr>
                <a:solidFill>
                  <a:schemeClr val="accent1"/>
                </a:solidFill>
              </a:rPr>
              <a:t>topólogo</a:t>
            </a:r>
            <a:r>
              <a:t> es un matemático que vive en un mundo de plastilina en el que se admiten deformaciones.</a:t>
            </a:r>
          </a:p>
        </p:txBody>
      </p:sp>
      <p:pic>
        <p:nvPicPr>
          <p:cNvPr id="557" name="Mug_and_Torus_morph.gif" descr="Mug_and_Torus_morph.gif"/>
          <p:cNvPicPr>
            <a:picLocks noChangeAspect="0"/>
          </p:cNvPicPr>
          <p:nvPr/>
        </p:nvPicPr>
        <p:blipFill>
          <a:blip r:embed="rId2">
            <a:extLst/>
          </a:blip>
          <a:stretch>
            <a:fillRect/>
          </a:stretch>
        </p:blipFill>
        <p:spPr>
          <a:xfrm>
            <a:off x="16451206" y="2213521"/>
            <a:ext cx="6877225" cy="6877225"/>
          </a:xfrm>
          <a:prstGeom prst="rect">
            <a:avLst/>
          </a:prstGeom>
          <a:ln w="12700">
            <a:miter lim="400000"/>
          </a:ln>
        </p:spPr>
      </p:pic>
      <p:sp>
        <p:nvSpPr>
          <p:cNvPr id="558" name="A"/>
          <p:cNvSpPr txBox="1"/>
          <p:nvPr/>
        </p:nvSpPr>
        <p:spPr>
          <a:xfrm>
            <a:off x="2033008" y="6248401"/>
            <a:ext cx="855270" cy="12191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chemeClr val="accent4">
                    <a:satOff val="8090"/>
                    <a:lumOff val="-22165"/>
                  </a:schemeClr>
                </a:solidFill>
                <a:latin typeface="小塚ゴシック Pro B"/>
                <a:ea typeface="小塚ゴシック Pro B"/>
                <a:cs typeface="小塚ゴシック Pro B"/>
                <a:sym typeface="小塚ゴシック Pro B"/>
              </a:defRPr>
            </a:lvl1pPr>
          </a:lstStyle>
          <a:p>
            <a:pPr/>
            <a:r>
              <a:t>A</a:t>
            </a:r>
          </a:p>
        </p:txBody>
      </p:sp>
      <p:sp>
        <p:nvSpPr>
          <p:cNvPr id="559" name="B"/>
          <p:cNvSpPr txBox="1"/>
          <p:nvPr/>
        </p:nvSpPr>
        <p:spPr>
          <a:xfrm>
            <a:off x="2054243" y="8252162"/>
            <a:ext cx="812801" cy="1219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chemeClr val="accent4">
                    <a:satOff val="8090"/>
                    <a:lumOff val="-22165"/>
                  </a:schemeClr>
                </a:solidFill>
                <a:latin typeface="小塚ゴシック Pro B"/>
                <a:ea typeface="小塚ゴシック Pro B"/>
                <a:cs typeface="小塚ゴシック Pro B"/>
                <a:sym typeface="小塚ゴシック Pro B"/>
              </a:defRPr>
            </a:lvl1pPr>
          </a:lstStyle>
          <a:p>
            <a:pPr/>
            <a:r>
              <a:t>B</a:t>
            </a:r>
          </a:p>
        </p:txBody>
      </p:sp>
      <p:sp>
        <p:nvSpPr>
          <p:cNvPr id="560" name="C"/>
          <p:cNvSpPr txBox="1"/>
          <p:nvPr/>
        </p:nvSpPr>
        <p:spPr>
          <a:xfrm>
            <a:off x="2068771" y="10255924"/>
            <a:ext cx="783744" cy="1219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chemeClr val="accent4">
                    <a:satOff val="8090"/>
                    <a:lumOff val="-22165"/>
                  </a:schemeClr>
                </a:solidFill>
                <a:latin typeface="小塚ゴシック Pro B"/>
                <a:ea typeface="小塚ゴシック Pro B"/>
                <a:cs typeface="小塚ゴシック Pro B"/>
                <a:sym typeface="小塚ゴシック Pro B"/>
              </a:defRPr>
            </a:lvl1pPr>
          </a:lstStyle>
          <a:p>
            <a:pPr/>
            <a:r>
              <a:t>C</a:t>
            </a:r>
          </a:p>
        </p:txBody>
      </p:sp>
      <p:sp>
        <p:nvSpPr>
          <p:cNvPr id="561" name="DOPQR"/>
          <p:cNvSpPr txBox="1"/>
          <p:nvPr/>
        </p:nvSpPr>
        <p:spPr>
          <a:xfrm>
            <a:off x="4728541" y="6248401"/>
            <a:ext cx="3869437" cy="12191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8800">
                <a:solidFill>
                  <a:schemeClr val="accent4">
                    <a:satOff val="8090"/>
                    <a:lumOff val="-22165"/>
                  </a:schemeClr>
                </a:solidFill>
                <a:latin typeface="小塚ゴシック Pro B"/>
                <a:ea typeface="小塚ゴシック Pro B"/>
                <a:cs typeface="小塚ゴシック Pro B"/>
                <a:sym typeface="小塚ゴシック Pro B"/>
              </a:defRPr>
            </a:lvl1pPr>
          </a:lstStyle>
          <a:p>
            <a:pPr/>
            <a:r>
              <a:t>DOPQR</a:t>
            </a:r>
          </a:p>
        </p:txBody>
      </p:sp>
      <p:sp>
        <p:nvSpPr>
          <p:cNvPr id="562" name="EFGHIJKLMNSTUVWXYZ"/>
          <p:cNvSpPr txBox="1"/>
          <p:nvPr/>
        </p:nvSpPr>
        <p:spPr>
          <a:xfrm>
            <a:off x="4728541" y="10255924"/>
            <a:ext cx="12483898" cy="1219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8800">
                <a:solidFill>
                  <a:schemeClr val="accent4">
                    <a:satOff val="8090"/>
                    <a:lumOff val="-22165"/>
                  </a:schemeClr>
                </a:solidFill>
                <a:latin typeface="小塚ゴシック Pro B"/>
                <a:ea typeface="小塚ゴシック Pro B"/>
                <a:cs typeface="小塚ゴシック Pro B"/>
                <a:sym typeface="小塚ゴシック Pro B"/>
              </a:defRPr>
            </a:lvl1pPr>
          </a:lstStyle>
          <a:p>
            <a:pPr/>
            <a:r>
              <a:t>EFGHIJKLMNSTUVWXYZ</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5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561"/>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2" grpId="5"/>
      <p:bldP build="whole" bldLvl="1" animBg="1" rev="0" advAuto="0" spid="558" grpId="1"/>
      <p:bldP build="whole" bldLvl="1" animBg="1" rev="0" advAuto="0" spid="560" grpId="3"/>
      <p:bldP build="whole" bldLvl="1" animBg="1" rev="0" advAuto="0" spid="561" grpId="4"/>
      <p:bldP build="whole" bldLvl="1" animBg="1" rev="0" advAuto="0" spid="559"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De la cinta de Möbius a la botella de Klein"/>
          <p:cNvSpPr txBox="1"/>
          <p:nvPr>
            <p:ph type="title" idx="4294967295"/>
          </p:nvPr>
        </p:nvSpPr>
        <p:spPr>
          <a:xfrm>
            <a:off x="1778000" y="88900"/>
            <a:ext cx="20828000" cy="1454019"/>
          </a:xfrm>
          <a:prstGeom prst="rect">
            <a:avLst/>
          </a:prstGeom>
        </p:spPr>
        <p:txBody>
          <a:bodyPr/>
          <a:lstStyle>
            <a:lvl1pPr defTabSz="524637">
              <a:defRPr sz="6480"/>
            </a:lvl1pPr>
          </a:lstStyle>
          <a:p>
            <a:pPr/>
            <a:r>
              <a:t>De la cinta de Möbius a la botella de Klein</a:t>
            </a:r>
          </a:p>
        </p:txBody>
      </p:sp>
      <p:sp>
        <p:nvSpPr>
          <p:cNvPr id="565" name="Construíamos el toro a partir de un rectángulo simplemente “curvando”: primero un cilindro y luego el toro."/>
          <p:cNvSpPr txBox="1"/>
          <p:nvPr/>
        </p:nvSpPr>
        <p:spPr>
          <a:xfrm>
            <a:off x="1059717" y="1906633"/>
            <a:ext cx="22674000" cy="1961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4800"/>
            </a:lvl1pPr>
          </a:lstStyle>
          <a:p>
            <a:pPr/>
            <a:r>
              <a:t>Construíamos el toro a partir de un rectángulo simplemente “curvando”: primero un cilindro y luego el toro.</a:t>
            </a:r>
          </a:p>
        </p:txBody>
      </p:sp>
      <p:pic>
        <p:nvPicPr>
          <p:cNvPr id="566" name="Imagen" descr="Imagen"/>
          <p:cNvPicPr>
            <a:picLocks noChangeAspect="1"/>
          </p:cNvPicPr>
          <p:nvPr/>
        </p:nvPicPr>
        <p:blipFill>
          <a:blip r:embed="rId2">
            <a:extLst/>
          </a:blip>
          <a:stretch>
            <a:fillRect/>
          </a:stretch>
        </p:blipFill>
        <p:spPr>
          <a:xfrm>
            <a:off x="1346750" y="3824336"/>
            <a:ext cx="15240001" cy="2286001"/>
          </a:xfrm>
          <a:prstGeom prst="rect">
            <a:avLst/>
          </a:prstGeom>
          <a:ln w="88900">
            <a:miter lim="400000"/>
          </a:ln>
        </p:spPr>
      </p:pic>
      <p:pic>
        <p:nvPicPr>
          <p:cNvPr id="567" name="Rectángulo" descr="Rectángulo"/>
          <p:cNvPicPr>
            <a:picLocks noChangeAspect="0"/>
          </p:cNvPicPr>
          <p:nvPr/>
        </p:nvPicPr>
        <p:blipFill>
          <a:blip r:embed="rId3">
            <a:extLst/>
          </a:blip>
          <a:stretch>
            <a:fillRect/>
          </a:stretch>
        </p:blipFill>
        <p:spPr>
          <a:xfrm>
            <a:off x="19090761" y="3160818"/>
            <a:ext cx="3449076" cy="3461794"/>
          </a:xfrm>
          <a:prstGeom prst="rect">
            <a:avLst/>
          </a:prstGeom>
        </p:spPr>
      </p:pic>
      <p:pic>
        <p:nvPicPr>
          <p:cNvPr id="569" name="Línea" descr="Línea"/>
          <p:cNvPicPr>
            <a:picLocks noChangeAspect="0"/>
          </p:cNvPicPr>
          <p:nvPr/>
        </p:nvPicPr>
        <p:blipFill>
          <a:blip r:embed="rId4">
            <a:extLst/>
          </a:blip>
          <a:stretch>
            <a:fillRect/>
          </a:stretch>
        </p:blipFill>
        <p:spPr>
          <a:xfrm rot="16200000">
            <a:off x="18887111" y="4548572"/>
            <a:ext cx="487906" cy="405070"/>
          </a:xfrm>
          <a:prstGeom prst="rect">
            <a:avLst/>
          </a:prstGeom>
        </p:spPr>
      </p:pic>
      <p:pic>
        <p:nvPicPr>
          <p:cNvPr id="571" name="Línea" descr="Línea"/>
          <p:cNvPicPr>
            <a:picLocks noChangeAspect="0"/>
          </p:cNvPicPr>
          <p:nvPr/>
        </p:nvPicPr>
        <p:blipFill>
          <a:blip r:embed="rId4">
            <a:extLst/>
          </a:blip>
          <a:stretch>
            <a:fillRect/>
          </a:stretch>
        </p:blipFill>
        <p:spPr>
          <a:xfrm rot="16200000">
            <a:off x="22265311" y="4548572"/>
            <a:ext cx="487906" cy="405070"/>
          </a:xfrm>
          <a:prstGeom prst="rect">
            <a:avLst/>
          </a:prstGeom>
        </p:spPr>
      </p:pic>
      <p:pic>
        <p:nvPicPr>
          <p:cNvPr id="573" name="Línea" descr="Línea"/>
          <p:cNvPicPr>
            <a:picLocks noChangeAspect="0"/>
          </p:cNvPicPr>
          <p:nvPr/>
        </p:nvPicPr>
        <p:blipFill>
          <a:blip r:embed="rId5">
            <a:extLst/>
          </a:blip>
          <a:stretch>
            <a:fillRect/>
          </a:stretch>
        </p:blipFill>
        <p:spPr>
          <a:xfrm>
            <a:off x="20475119" y="2931687"/>
            <a:ext cx="392400" cy="405069"/>
          </a:xfrm>
          <a:prstGeom prst="rect">
            <a:avLst/>
          </a:prstGeom>
        </p:spPr>
      </p:pic>
      <p:pic>
        <p:nvPicPr>
          <p:cNvPr id="575" name="Línea" descr="Línea"/>
          <p:cNvPicPr>
            <a:picLocks noChangeAspect="0"/>
          </p:cNvPicPr>
          <p:nvPr/>
        </p:nvPicPr>
        <p:blipFill>
          <a:blip r:embed="rId5">
            <a:extLst/>
          </a:blip>
          <a:stretch>
            <a:fillRect/>
          </a:stretch>
        </p:blipFill>
        <p:spPr>
          <a:xfrm>
            <a:off x="20736100" y="2931687"/>
            <a:ext cx="392400" cy="405069"/>
          </a:xfrm>
          <a:prstGeom prst="rect">
            <a:avLst/>
          </a:prstGeom>
        </p:spPr>
      </p:pic>
      <p:pic>
        <p:nvPicPr>
          <p:cNvPr id="577" name="Línea" descr="Línea"/>
          <p:cNvPicPr>
            <a:picLocks noChangeAspect="0"/>
          </p:cNvPicPr>
          <p:nvPr/>
        </p:nvPicPr>
        <p:blipFill>
          <a:blip r:embed="rId5">
            <a:extLst/>
          </a:blip>
          <a:stretch>
            <a:fillRect/>
          </a:stretch>
        </p:blipFill>
        <p:spPr>
          <a:xfrm>
            <a:off x="20437019" y="6360687"/>
            <a:ext cx="392400" cy="405069"/>
          </a:xfrm>
          <a:prstGeom prst="rect">
            <a:avLst/>
          </a:prstGeom>
        </p:spPr>
      </p:pic>
      <p:pic>
        <p:nvPicPr>
          <p:cNvPr id="579" name="Línea" descr="Línea"/>
          <p:cNvPicPr>
            <a:picLocks noChangeAspect="0"/>
          </p:cNvPicPr>
          <p:nvPr/>
        </p:nvPicPr>
        <p:blipFill>
          <a:blip r:embed="rId5">
            <a:extLst/>
          </a:blip>
          <a:stretch>
            <a:fillRect/>
          </a:stretch>
        </p:blipFill>
        <p:spPr>
          <a:xfrm>
            <a:off x="20698000" y="6360687"/>
            <a:ext cx="392400" cy="405069"/>
          </a:xfrm>
          <a:prstGeom prst="rect">
            <a:avLst/>
          </a:prstGeom>
        </p:spPr>
      </p:pic>
      <p:pic>
        <p:nvPicPr>
          <p:cNvPr id="581" name="Imagen" descr="Imagen"/>
          <p:cNvPicPr>
            <a:picLocks noChangeAspect="1"/>
          </p:cNvPicPr>
          <p:nvPr/>
        </p:nvPicPr>
        <p:blipFill>
          <a:blip r:embed="rId6">
            <a:extLst/>
          </a:blip>
          <a:stretch>
            <a:fillRect/>
          </a:stretch>
        </p:blipFill>
        <p:spPr>
          <a:xfrm>
            <a:off x="1016825" y="8769258"/>
            <a:ext cx="15240001" cy="4764410"/>
          </a:xfrm>
          <a:prstGeom prst="rect">
            <a:avLst/>
          </a:prstGeom>
          <a:ln w="88900">
            <a:miter lim="400000"/>
          </a:ln>
        </p:spPr>
      </p:pic>
      <p:sp>
        <p:nvSpPr>
          <p:cNvPr id="582" name="Cambiando las identificaciones empezando con una cinta de Möbius, llegamos a la botella de Klein."/>
          <p:cNvSpPr txBox="1"/>
          <p:nvPr/>
        </p:nvSpPr>
        <p:spPr>
          <a:xfrm>
            <a:off x="1059717" y="7232958"/>
            <a:ext cx="22674000" cy="1961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4800"/>
            </a:lvl1pPr>
          </a:lstStyle>
          <a:p>
            <a:pPr/>
            <a:r>
              <a:t>Cambiando las identificaciones empezando con una cinta de Möbius, llegamos a la botella de Klein.</a:t>
            </a:r>
          </a:p>
        </p:txBody>
      </p:sp>
      <p:pic>
        <p:nvPicPr>
          <p:cNvPr id="583" name="Rectángulo" descr="Rectángulo"/>
          <p:cNvPicPr>
            <a:picLocks noChangeAspect="0"/>
          </p:cNvPicPr>
          <p:nvPr/>
        </p:nvPicPr>
        <p:blipFill>
          <a:blip r:embed="rId3">
            <a:extLst/>
          </a:blip>
          <a:stretch>
            <a:fillRect/>
          </a:stretch>
        </p:blipFill>
        <p:spPr>
          <a:xfrm>
            <a:off x="19217761" y="9002818"/>
            <a:ext cx="3449076" cy="3461794"/>
          </a:xfrm>
          <a:prstGeom prst="rect">
            <a:avLst/>
          </a:prstGeom>
        </p:spPr>
      </p:pic>
      <p:pic>
        <p:nvPicPr>
          <p:cNvPr id="585" name="Línea" descr="Línea"/>
          <p:cNvPicPr>
            <a:picLocks noChangeAspect="0"/>
          </p:cNvPicPr>
          <p:nvPr/>
        </p:nvPicPr>
        <p:blipFill>
          <a:blip r:embed="rId4">
            <a:extLst/>
          </a:blip>
          <a:stretch>
            <a:fillRect/>
          </a:stretch>
        </p:blipFill>
        <p:spPr>
          <a:xfrm rot="16200000">
            <a:off x="19014111" y="10390572"/>
            <a:ext cx="487906" cy="405070"/>
          </a:xfrm>
          <a:prstGeom prst="rect">
            <a:avLst/>
          </a:prstGeom>
        </p:spPr>
      </p:pic>
      <p:pic>
        <p:nvPicPr>
          <p:cNvPr id="587" name="Línea" descr="Línea"/>
          <p:cNvPicPr>
            <a:picLocks noChangeAspect="0"/>
          </p:cNvPicPr>
          <p:nvPr/>
        </p:nvPicPr>
        <p:blipFill>
          <a:blip r:embed="rId7">
            <a:extLst/>
          </a:blip>
          <a:stretch>
            <a:fillRect/>
          </a:stretch>
        </p:blipFill>
        <p:spPr>
          <a:xfrm rot="5400000">
            <a:off x="22440569" y="10531165"/>
            <a:ext cx="453681" cy="405070"/>
          </a:xfrm>
          <a:prstGeom prst="rect">
            <a:avLst/>
          </a:prstGeom>
        </p:spPr>
      </p:pic>
      <p:pic>
        <p:nvPicPr>
          <p:cNvPr id="589" name="Línea" descr="Línea"/>
          <p:cNvPicPr>
            <a:picLocks noChangeAspect="0"/>
          </p:cNvPicPr>
          <p:nvPr/>
        </p:nvPicPr>
        <p:blipFill>
          <a:blip r:embed="rId5">
            <a:extLst/>
          </a:blip>
          <a:stretch>
            <a:fillRect/>
          </a:stretch>
        </p:blipFill>
        <p:spPr>
          <a:xfrm>
            <a:off x="20602119" y="8773687"/>
            <a:ext cx="392400" cy="405069"/>
          </a:xfrm>
          <a:prstGeom prst="rect">
            <a:avLst/>
          </a:prstGeom>
        </p:spPr>
      </p:pic>
      <p:pic>
        <p:nvPicPr>
          <p:cNvPr id="591" name="Línea" descr="Línea"/>
          <p:cNvPicPr>
            <a:picLocks noChangeAspect="0"/>
          </p:cNvPicPr>
          <p:nvPr/>
        </p:nvPicPr>
        <p:blipFill>
          <a:blip r:embed="rId5">
            <a:extLst/>
          </a:blip>
          <a:stretch>
            <a:fillRect/>
          </a:stretch>
        </p:blipFill>
        <p:spPr>
          <a:xfrm>
            <a:off x="20863100" y="8773687"/>
            <a:ext cx="392400" cy="405069"/>
          </a:xfrm>
          <a:prstGeom prst="rect">
            <a:avLst/>
          </a:prstGeom>
        </p:spPr>
      </p:pic>
      <p:pic>
        <p:nvPicPr>
          <p:cNvPr id="593" name="Línea" descr="Línea"/>
          <p:cNvPicPr>
            <a:picLocks noChangeAspect="0"/>
          </p:cNvPicPr>
          <p:nvPr/>
        </p:nvPicPr>
        <p:blipFill>
          <a:blip r:embed="rId5">
            <a:extLst/>
          </a:blip>
          <a:stretch>
            <a:fillRect/>
          </a:stretch>
        </p:blipFill>
        <p:spPr>
          <a:xfrm>
            <a:off x="20564019" y="12202687"/>
            <a:ext cx="392400" cy="405069"/>
          </a:xfrm>
          <a:prstGeom prst="rect">
            <a:avLst/>
          </a:prstGeom>
        </p:spPr>
      </p:pic>
      <p:pic>
        <p:nvPicPr>
          <p:cNvPr id="595" name="Línea" descr="Línea"/>
          <p:cNvPicPr>
            <a:picLocks noChangeAspect="0"/>
          </p:cNvPicPr>
          <p:nvPr/>
        </p:nvPicPr>
        <p:blipFill>
          <a:blip r:embed="rId5">
            <a:extLst/>
          </a:blip>
          <a:stretch>
            <a:fillRect/>
          </a:stretch>
        </p:blipFill>
        <p:spPr>
          <a:xfrm>
            <a:off x="20825000" y="12202687"/>
            <a:ext cx="392400" cy="405069"/>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66"/>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56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56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571"/>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573"/>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575"/>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577"/>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9" fill="hold">
                                  <p:stCondLst>
                                    <p:cond delay="0"/>
                                  </p:stCondLst>
                                  <p:iterate type="el" backwards="0">
                                    <p:tmAbs val="0"/>
                                  </p:iterate>
                                  <p:childTnLst>
                                    <p:set>
                                      <p:cBhvr>
                                        <p:cTn id="31" fill="hold"/>
                                        <p:tgtEl>
                                          <p:spTgt spid="57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0" fill="hold">
                                  <p:stCondLst>
                                    <p:cond delay="0"/>
                                  </p:stCondLst>
                                  <p:iterate type="el" backwards="0">
                                    <p:tmAbs val="0"/>
                                  </p:iterate>
                                  <p:childTnLst>
                                    <p:set>
                                      <p:cBhvr>
                                        <p:cTn id="35" fill="hold"/>
                                        <p:tgtEl>
                                          <p:spTgt spid="58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1" fill="hold">
                                  <p:stCondLst>
                                    <p:cond delay="0"/>
                                  </p:stCondLst>
                                  <p:iterate type="el" backwards="0">
                                    <p:tmAbs val="0"/>
                                  </p:iterate>
                                  <p:childTnLst>
                                    <p:set>
                                      <p:cBhvr>
                                        <p:cTn id="39" fill="hold"/>
                                        <p:tgtEl>
                                          <p:spTgt spid="581"/>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583"/>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3" fill="hold">
                                  <p:stCondLst>
                                    <p:cond delay="0"/>
                                  </p:stCondLst>
                                  <p:iterate type="el" backwards="0">
                                    <p:tmAbs val="0"/>
                                  </p:iterate>
                                  <p:childTnLst>
                                    <p:set>
                                      <p:cBhvr>
                                        <p:cTn id="45" fill="hold"/>
                                        <p:tgtEl>
                                          <p:spTgt spid="585"/>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587"/>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5" fill="hold">
                                  <p:stCondLst>
                                    <p:cond delay="0"/>
                                  </p:stCondLst>
                                  <p:iterate type="el" backwards="0">
                                    <p:tmAbs val="0"/>
                                  </p:iterate>
                                  <p:childTnLst>
                                    <p:set>
                                      <p:cBhvr>
                                        <p:cTn id="51" fill="hold"/>
                                        <p:tgtEl>
                                          <p:spTgt spid="589"/>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6" fill="hold">
                                  <p:stCondLst>
                                    <p:cond delay="0"/>
                                  </p:stCondLst>
                                  <p:iterate type="el" backwards="0">
                                    <p:tmAbs val="0"/>
                                  </p:iterate>
                                  <p:childTnLst>
                                    <p:set>
                                      <p:cBhvr>
                                        <p:cTn id="54" fill="hold"/>
                                        <p:tgtEl>
                                          <p:spTgt spid="591"/>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7" fill="hold">
                                  <p:stCondLst>
                                    <p:cond delay="0"/>
                                  </p:stCondLst>
                                  <p:iterate type="el" backwards="0">
                                    <p:tmAbs val="0"/>
                                  </p:iterate>
                                  <p:childTnLst>
                                    <p:set>
                                      <p:cBhvr>
                                        <p:cTn id="57" fill="hold"/>
                                        <p:tgtEl>
                                          <p:spTgt spid="593"/>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8" fill="hold">
                                  <p:stCondLst>
                                    <p:cond delay="0"/>
                                  </p:stCondLst>
                                  <p:iterate type="el" backwards="0">
                                    <p:tmAbs val="0"/>
                                  </p:iterate>
                                  <p:childTnLst>
                                    <p:set>
                                      <p:cBhvr>
                                        <p:cTn id="60" fill="hold"/>
                                        <p:tgtEl>
                                          <p:spTgt spid="5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7" grpId="14"/>
      <p:bldP build="whole" bldLvl="1" animBg="1" rev="0" advAuto="0" spid="567" grpId="3"/>
      <p:bldP build="whole" bldLvl="1" animBg="1" rev="0" advAuto="0" spid="589" grpId="15"/>
      <p:bldP build="whole" bldLvl="1" animBg="1" rev="0" advAuto="0" spid="593" grpId="17"/>
      <p:bldP build="whole" bldLvl="1" animBg="1" rev="0" advAuto="0" spid="566" grpId="2"/>
      <p:bldP build="whole" bldLvl="1" animBg="1" rev="0" advAuto="0" spid="583" grpId="12"/>
      <p:bldP build="whole" bldLvl="1" animBg="1" rev="0" advAuto="0" spid="579" grpId="9"/>
      <p:bldP build="whole" bldLvl="1" animBg="1" rev="0" advAuto="0" spid="571" grpId="5"/>
      <p:bldP build="whole" bldLvl="1" animBg="1" rev="0" advAuto="0" spid="569" grpId="4"/>
      <p:bldP build="whole" bldLvl="1" animBg="1" rev="0" advAuto="0" spid="595" grpId="18"/>
      <p:bldP build="whole" bldLvl="1" animBg="1" rev="0" advAuto="0" spid="577" grpId="8"/>
      <p:bldP build="whole" bldLvl="1" animBg="1" rev="0" advAuto="0" spid="573" grpId="6"/>
      <p:bldP build="whole" bldLvl="1" animBg="1" rev="0" advAuto="0" spid="575" grpId="7"/>
      <p:bldP build="whole" bldLvl="1" animBg="1" rev="0" advAuto="0" spid="582" grpId="10"/>
      <p:bldP build="whole" bldLvl="1" animBg="1" rev="0" advAuto="0" spid="591" grpId="16"/>
      <p:bldP build="whole" bldLvl="1" animBg="1" rev="0" advAuto="0" spid="565" grpId="1"/>
      <p:bldP build="whole" bldLvl="1" animBg="1" rev="0" advAuto="0" spid="581" grpId="11"/>
      <p:bldP build="whole" bldLvl="1" animBg="1" rev="0" advAuto="0" spid="585" grpId="1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La geometría básica en la clase de matemáticas"/>
          <p:cNvSpPr txBox="1"/>
          <p:nvPr>
            <p:ph type="title" idx="4294967295"/>
          </p:nvPr>
        </p:nvSpPr>
        <p:spPr>
          <a:xfrm>
            <a:off x="1778000" y="88900"/>
            <a:ext cx="20828000" cy="1454019"/>
          </a:xfrm>
          <a:prstGeom prst="rect">
            <a:avLst/>
          </a:prstGeom>
        </p:spPr>
        <p:txBody>
          <a:bodyPr/>
          <a:lstStyle>
            <a:lvl1pPr defTabSz="375665">
              <a:defRPr sz="5800"/>
            </a:lvl1pPr>
          </a:lstStyle>
          <a:p>
            <a:pPr/>
            <a:r>
              <a:t>La geometría básica en la clase de matemáticas</a:t>
            </a:r>
          </a:p>
        </p:txBody>
      </p:sp>
      <p:sp>
        <p:nvSpPr>
          <p:cNvPr id="126" name="En clase, ¿cuál es el elemento geométrico más común?…"/>
          <p:cNvSpPr txBox="1"/>
          <p:nvPr>
            <p:ph type="body" idx="4294967295"/>
          </p:nvPr>
        </p:nvSpPr>
        <p:spPr>
          <a:xfrm>
            <a:off x="937911" y="2046569"/>
            <a:ext cx="22000179" cy="11151528"/>
          </a:xfrm>
          <a:prstGeom prst="rect">
            <a:avLst/>
          </a:prstGeom>
        </p:spPr>
        <p:txBody>
          <a:bodyPr anchor="t"/>
          <a:lstStyle/>
          <a:p>
            <a:pPr marL="0" indent="0">
              <a:buSzTx/>
              <a:buNone/>
              <a:defRPr sz="4000"/>
            </a:pPr>
            <a:r>
              <a:t>En clase, ¿cuál es el elemento geométrico más común? </a:t>
            </a:r>
          </a:p>
          <a:p>
            <a:pPr marL="0" indent="0">
              <a:spcBef>
                <a:spcPts val="400"/>
              </a:spcBef>
              <a:buSzTx/>
              <a:buNone/>
              <a:defRPr sz="4000"/>
            </a:pPr>
            <a:r>
              <a:t>Consiste en la unión de 4 rectas.</a:t>
            </a:r>
          </a:p>
          <a:p>
            <a:pPr marL="0" indent="0">
              <a:buSzTx/>
              <a:buNone/>
              <a:defRPr sz="4000"/>
            </a:pPr>
          </a:p>
          <a:p>
            <a:pPr marL="0" indent="0">
              <a:buSzTx/>
              <a:buNone/>
              <a:defRPr sz="4000"/>
            </a:pPr>
          </a:p>
          <a:p>
            <a:pPr marL="0" indent="0">
              <a:buSzTx/>
              <a:buNone/>
              <a:defRPr sz="4000"/>
            </a:pPr>
          </a:p>
          <a:p>
            <a:pPr marL="0" indent="0">
              <a:spcBef>
                <a:spcPts val="4400"/>
              </a:spcBef>
              <a:buSzTx/>
              <a:buNone/>
              <a:defRPr sz="4000"/>
            </a:pPr>
            <a:r>
              <a:t>Pero… nuestro mundo de papel se puede “manipular” y hacerlo más interesante… </a:t>
            </a:r>
          </a:p>
        </p:txBody>
      </p:sp>
      <p:pic>
        <p:nvPicPr>
          <p:cNvPr id="127" name="Línea" descr="Línea"/>
          <p:cNvPicPr>
            <a:picLocks noChangeAspect="0"/>
          </p:cNvPicPr>
          <p:nvPr/>
        </p:nvPicPr>
        <p:blipFill>
          <a:blip r:embed="rId2">
            <a:extLst/>
          </a:blip>
          <a:stretch>
            <a:fillRect/>
          </a:stretch>
        </p:blipFill>
        <p:spPr>
          <a:xfrm rot="16200000">
            <a:off x="8189409" y="5452990"/>
            <a:ext cx="3179183" cy="88901"/>
          </a:xfrm>
          <a:prstGeom prst="rect">
            <a:avLst/>
          </a:prstGeom>
        </p:spPr>
      </p:pic>
      <p:pic>
        <p:nvPicPr>
          <p:cNvPr id="129" name="Línea" descr="Línea"/>
          <p:cNvPicPr>
            <a:picLocks noChangeAspect="0"/>
          </p:cNvPicPr>
          <p:nvPr/>
        </p:nvPicPr>
        <p:blipFill>
          <a:blip r:embed="rId2">
            <a:extLst/>
          </a:blip>
          <a:stretch>
            <a:fillRect/>
          </a:stretch>
        </p:blipFill>
        <p:spPr>
          <a:xfrm rot="16200000">
            <a:off x="9363849" y="5452990"/>
            <a:ext cx="3179183" cy="88901"/>
          </a:xfrm>
          <a:prstGeom prst="rect">
            <a:avLst/>
          </a:prstGeom>
        </p:spPr>
      </p:pic>
      <p:pic>
        <p:nvPicPr>
          <p:cNvPr id="131" name="Línea" descr="Línea"/>
          <p:cNvPicPr>
            <a:picLocks noChangeAspect="0"/>
          </p:cNvPicPr>
          <p:nvPr/>
        </p:nvPicPr>
        <p:blipFill>
          <a:blip r:embed="rId3">
            <a:extLst/>
          </a:blip>
          <a:stretch>
            <a:fillRect/>
          </a:stretch>
        </p:blipFill>
        <p:spPr>
          <a:xfrm>
            <a:off x="8739475" y="6022458"/>
            <a:ext cx="3349050" cy="88901"/>
          </a:xfrm>
          <a:prstGeom prst="rect">
            <a:avLst/>
          </a:prstGeom>
        </p:spPr>
      </p:pic>
      <p:pic>
        <p:nvPicPr>
          <p:cNvPr id="133" name="Línea" descr="Línea"/>
          <p:cNvPicPr>
            <a:picLocks noChangeAspect="0"/>
          </p:cNvPicPr>
          <p:nvPr/>
        </p:nvPicPr>
        <p:blipFill>
          <a:blip r:embed="rId3">
            <a:extLst/>
          </a:blip>
          <a:stretch>
            <a:fillRect/>
          </a:stretch>
        </p:blipFill>
        <p:spPr>
          <a:xfrm>
            <a:off x="8739475" y="4790617"/>
            <a:ext cx="3349050" cy="88901"/>
          </a:xfrm>
          <a:prstGeom prst="rect">
            <a:avLst/>
          </a:prstGeom>
        </p:spPr>
      </p:pic>
      <p:sp>
        <p:nvSpPr>
          <p:cNvPr id="135" name="y una serie de circunferencias y segmentos…"/>
          <p:cNvSpPr txBox="1"/>
          <p:nvPr/>
        </p:nvSpPr>
        <p:spPr>
          <a:xfrm>
            <a:off x="13493729" y="5182298"/>
            <a:ext cx="9378369" cy="6302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y una serie de circunferencias y segmentos…</a:t>
            </a:r>
          </a:p>
        </p:txBody>
      </p:sp>
      <p:pic>
        <p:nvPicPr>
          <p:cNvPr id="136" name="Óvalo" descr="Óvalo"/>
          <p:cNvPicPr>
            <a:picLocks noChangeAspect="0"/>
          </p:cNvPicPr>
          <p:nvPr/>
        </p:nvPicPr>
        <p:blipFill>
          <a:blip r:embed="rId4">
            <a:extLst/>
          </a:blip>
          <a:stretch>
            <a:fillRect/>
          </a:stretch>
        </p:blipFill>
        <p:spPr>
          <a:xfrm>
            <a:off x="9969500" y="5069899"/>
            <a:ext cx="813081" cy="797502"/>
          </a:xfrm>
          <a:prstGeom prst="rect">
            <a:avLst/>
          </a:prstGeom>
        </p:spPr>
      </p:pic>
      <p:pic>
        <p:nvPicPr>
          <p:cNvPr id="138" name="Línea" descr="Línea"/>
          <p:cNvPicPr>
            <a:picLocks noChangeAspect="0"/>
          </p:cNvPicPr>
          <p:nvPr/>
        </p:nvPicPr>
        <p:blipFill>
          <a:blip r:embed="rId5">
            <a:extLst/>
          </a:blip>
          <a:stretch>
            <a:fillRect/>
          </a:stretch>
        </p:blipFill>
        <p:spPr>
          <a:xfrm rot="18900000">
            <a:off x="11062975" y="4291442"/>
            <a:ext cx="854534" cy="88901"/>
          </a:xfrm>
          <a:prstGeom prst="rect">
            <a:avLst/>
          </a:prstGeom>
        </p:spPr>
      </p:pic>
      <p:pic>
        <p:nvPicPr>
          <p:cNvPr id="140" name="Línea" descr="Línea"/>
          <p:cNvPicPr>
            <a:picLocks noChangeAspect="0"/>
          </p:cNvPicPr>
          <p:nvPr/>
        </p:nvPicPr>
        <p:blipFill>
          <a:blip r:embed="rId5">
            <a:extLst/>
          </a:blip>
          <a:stretch>
            <a:fillRect/>
          </a:stretch>
        </p:blipFill>
        <p:spPr>
          <a:xfrm rot="2700000">
            <a:off x="11062975" y="4291442"/>
            <a:ext cx="854534" cy="88901"/>
          </a:xfrm>
          <a:prstGeom prst="rect">
            <a:avLst/>
          </a:prstGeom>
        </p:spPr>
      </p:pic>
      <p:pic>
        <p:nvPicPr>
          <p:cNvPr id="142" name="Línea" descr="Línea"/>
          <p:cNvPicPr>
            <a:picLocks noChangeAspect="0"/>
          </p:cNvPicPr>
          <p:nvPr/>
        </p:nvPicPr>
        <p:blipFill>
          <a:blip r:embed="rId2">
            <a:extLst/>
          </a:blip>
          <a:stretch>
            <a:fillRect/>
          </a:stretch>
        </p:blipFill>
        <p:spPr>
          <a:xfrm rot="16200000">
            <a:off x="2601409" y="10913990"/>
            <a:ext cx="3179183" cy="88901"/>
          </a:xfrm>
          <a:prstGeom prst="rect">
            <a:avLst/>
          </a:prstGeom>
        </p:spPr>
      </p:pic>
      <p:pic>
        <p:nvPicPr>
          <p:cNvPr id="144" name="Línea" descr="Línea"/>
          <p:cNvPicPr>
            <a:picLocks noChangeAspect="0"/>
          </p:cNvPicPr>
          <p:nvPr/>
        </p:nvPicPr>
        <p:blipFill>
          <a:blip r:embed="rId2">
            <a:extLst/>
          </a:blip>
          <a:stretch>
            <a:fillRect/>
          </a:stretch>
        </p:blipFill>
        <p:spPr>
          <a:xfrm rot="16200000">
            <a:off x="3775849" y="10913990"/>
            <a:ext cx="3179183" cy="88901"/>
          </a:xfrm>
          <a:prstGeom prst="rect">
            <a:avLst/>
          </a:prstGeom>
        </p:spPr>
      </p:pic>
      <p:pic>
        <p:nvPicPr>
          <p:cNvPr id="146" name="Línea" descr="Línea"/>
          <p:cNvPicPr>
            <a:picLocks noChangeAspect="0"/>
          </p:cNvPicPr>
          <p:nvPr/>
        </p:nvPicPr>
        <p:blipFill>
          <a:blip r:embed="rId3">
            <a:extLst/>
          </a:blip>
          <a:stretch>
            <a:fillRect/>
          </a:stretch>
        </p:blipFill>
        <p:spPr>
          <a:xfrm>
            <a:off x="3151475" y="11483458"/>
            <a:ext cx="3349050" cy="88901"/>
          </a:xfrm>
          <a:prstGeom prst="rect">
            <a:avLst/>
          </a:prstGeom>
        </p:spPr>
      </p:pic>
      <p:pic>
        <p:nvPicPr>
          <p:cNvPr id="148" name="Línea" descr="Línea"/>
          <p:cNvPicPr>
            <a:picLocks noChangeAspect="0"/>
          </p:cNvPicPr>
          <p:nvPr/>
        </p:nvPicPr>
        <p:blipFill>
          <a:blip r:embed="rId3">
            <a:extLst/>
          </a:blip>
          <a:stretch>
            <a:fillRect/>
          </a:stretch>
        </p:blipFill>
        <p:spPr>
          <a:xfrm>
            <a:off x="3151475" y="10251617"/>
            <a:ext cx="3349050" cy="88901"/>
          </a:xfrm>
          <a:prstGeom prst="rect">
            <a:avLst/>
          </a:prstGeom>
        </p:spPr>
      </p:pic>
      <p:pic>
        <p:nvPicPr>
          <p:cNvPr id="150" name="Óvalo" descr="Óvalo"/>
          <p:cNvPicPr>
            <a:picLocks noChangeAspect="0"/>
          </p:cNvPicPr>
          <p:nvPr/>
        </p:nvPicPr>
        <p:blipFill>
          <a:blip r:embed="rId4">
            <a:extLst/>
          </a:blip>
          <a:stretch>
            <a:fillRect/>
          </a:stretch>
        </p:blipFill>
        <p:spPr>
          <a:xfrm>
            <a:off x="4381500" y="10530899"/>
            <a:ext cx="813081" cy="797502"/>
          </a:xfrm>
          <a:prstGeom prst="rect">
            <a:avLst/>
          </a:prstGeom>
        </p:spPr>
      </p:pic>
      <p:pic>
        <p:nvPicPr>
          <p:cNvPr id="152" name="Línea" descr="Línea"/>
          <p:cNvPicPr>
            <a:picLocks noChangeAspect="0"/>
          </p:cNvPicPr>
          <p:nvPr/>
        </p:nvPicPr>
        <p:blipFill>
          <a:blip r:embed="rId5">
            <a:extLst/>
          </a:blip>
          <a:stretch>
            <a:fillRect/>
          </a:stretch>
        </p:blipFill>
        <p:spPr>
          <a:xfrm rot="18900000">
            <a:off x="5474975" y="9752442"/>
            <a:ext cx="854534" cy="88901"/>
          </a:xfrm>
          <a:prstGeom prst="rect">
            <a:avLst/>
          </a:prstGeom>
        </p:spPr>
      </p:pic>
      <p:pic>
        <p:nvPicPr>
          <p:cNvPr id="154" name="Línea" descr="Línea"/>
          <p:cNvPicPr>
            <a:picLocks noChangeAspect="0"/>
          </p:cNvPicPr>
          <p:nvPr/>
        </p:nvPicPr>
        <p:blipFill>
          <a:blip r:embed="rId5">
            <a:extLst/>
          </a:blip>
          <a:stretch>
            <a:fillRect/>
          </a:stretch>
        </p:blipFill>
        <p:spPr>
          <a:xfrm rot="2700000">
            <a:off x="5474975" y="9752442"/>
            <a:ext cx="854534" cy="88901"/>
          </a:xfrm>
          <a:prstGeom prst="rect">
            <a:avLst/>
          </a:prstGeom>
        </p:spPr>
      </p:pic>
      <p:pic>
        <p:nvPicPr>
          <p:cNvPr id="156" name="Rectángulo" descr="Rectángulo"/>
          <p:cNvPicPr>
            <a:picLocks noChangeAspect="0"/>
          </p:cNvPicPr>
          <p:nvPr/>
        </p:nvPicPr>
        <p:blipFill>
          <a:blip r:embed="rId6">
            <a:extLst/>
          </a:blip>
          <a:stretch>
            <a:fillRect/>
          </a:stretch>
        </p:blipFill>
        <p:spPr>
          <a:xfrm>
            <a:off x="3101462" y="9381751"/>
            <a:ext cx="3449076" cy="3153378"/>
          </a:xfrm>
          <a:prstGeom prst="rect">
            <a:avLst/>
          </a:prstGeom>
        </p:spPr>
      </p:pic>
      <p:pic>
        <p:nvPicPr>
          <p:cNvPr id="158" name="Línea" descr="Línea"/>
          <p:cNvPicPr>
            <a:picLocks noChangeAspect="0"/>
          </p:cNvPicPr>
          <p:nvPr/>
        </p:nvPicPr>
        <p:blipFill>
          <a:blip r:embed="rId7">
            <a:extLst/>
          </a:blip>
          <a:stretch>
            <a:fillRect/>
          </a:stretch>
        </p:blipFill>
        <p:spPr>
          <a:xfrm rot="10800000">
            <a:off x="7556500" y="10747503"/>
            <a:ext cx="2616744" cy="421874"/>
          </a:xfrm>
          <a:prstGeom prst="rect">
            <a:avLst/>
          </a:prstGeom>
        </p:spPr>
      </p:pic>
      <p:sp>
        <p:nvSpPr>
          <p:cNvPr id="160" name="doblar…"/>
          <p:cNvSpPr txBox="1"/>
          <p:nvPr/>
        </p:nvSpPr>
        <p:spPr>
          <a:xfrm>
            <a:off x="7785660" y="10309707"/>
            <a:ext cx="1788960" cy="11636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D4AAEF"/>
                </a:solidFill>
              </a:defRPr>
            </a:pPr>
            <a:r>
              <a:t>doblar </a:t>
            </a:r>
          </a:p>
          <a:p>
            <a:pPr>
              <a:defRPr sz="2800">
                <a:solidFill>
                  <a:srgbClr val="D4AAEF"/>
                </a:solidFill>
              </a:defRPr>
            </a:pPr>
            <a:r>
              <a:t>y pegar</a:t>
            </a:r>
          </a:p>
        </p:txBody>
      </p:sp>
      <p:pic>
        <p:nvPicPr>
          <p:cNvPr id="161" name="Línea" descr="Línea"/>
          <p:cNvPicPr>
            <a:picLocks noChangeAspect="0"/>
          </p:cNvPicPr>
          <p:nvPr/>
        </p:nvPicPr>
        <p:blipFill>
          <a:blip r:embed="rId2">
            <a:extLst/>
          </a:blip>
          <a:stretch>
            <a:fillRect/>
          </a:stretch>
        </p:blipFill>
        <p:spPr>
          <a:xfrm rot="16200000">
            <a:off x="10348409" y="10888590"/>
            <a:ext cx="3179183" cy="88901"/>
          </a:xfrm>
          <a:prstGeom prst="rect">
            <a:avLst/>
          </a:prstGeom>
        </p:spPr>
      </p:pic>
      <p:pic>
        <p:nvPicPr>
          <p:cNvPr id="163" name="Línea" descr="Línea"/>
          <p:cNvPicPr>
            <a:picLocks noChangeAspect="0"/>
          </p:cNvPicPr>
          <p:nvPr/>
        </p:nvPicPr>
        <p:blipFill>
          <a:blip r:embed="rId2">
            <a:extLst/>
          </a:blip>
          <a:stretch>
            <a:fillRect/>
          </a:stretch>
        </p:blipFill>
        <p:spPr>
          <a:xfrm rot="16200000">
            <a:off x="11522849" y="10888590"/>
            <a:ext cx="3179183" cy="88901"/>
          </a:xfrm>
          <a:prstGeom prst="rect">
            <a:avLst/>
          </a:prstGeom>
        </p:spPr>
      </p:pic>
      <p:pic>
        <p:nvPicPr>
          <p:cNvPr id="165" name="Línea" descr="Línea"/>
          <p:cNvPicPr>
            <a:picLocks noChangeAspect="0"/>
          </p:cNvPicPr>
          <p:nvPr/>
        </p:nvPicPr>
        <p:blipFill>
          <a:blip r:embed="rId3">
            <a:extLst/>
          </a:blip>
          <a:stretch>
            <a:fillRect/>
          </a:stretch>
        </p:blipFill>
        <p:spPr>
          <a:xfrm>
            <a:off x="10898475" y="11458058"/>
            <a:ext cx="3349050" cy="88901"/>
          </a:xfrm>
          <a:prstGeom prst="rect">
            <a:avLst/>
          </a:prstGeom>
        </p:spPr>
      </p:pic>
      <p:pic>
        <p:nvPicPr>
          <p:cNvPr id="167" name="Línea" descr="Línea"/>
          <p:cNvPicPr>
            <a:picLocks noChangeAspect="0"/>
          </p:cNvPicPr>
          <p:nvPr/>
        </p:nvPicPr>
        <p:blipFill>
          <a:blip r:embed="rId3">
            <a:extLst/>
          </a:blip>
          <a:stretch>
            <a:fillRect/>
          </a:stretch>
        </p:blipFill>
        <p:spPr>
          <a:xfrm>
            <a:off x="10898475" y="10226217"/>
            <a:ext cx="3349050" cy="88901"/>
          </a:xfrm>
          <a:prstGeom prst="rect">
            <a:avLst/>
          </a:prstGeom>
        </p:spPr>
      </p:pic>
      <p:pic>
        <p:nvPicPr>
          <p:cNvPr id="169" name="Óvalo" descr="Óvalo"/>
          <p:cNvPicPr>
            <a:picLocks noChangeAspect="0"/>
          </p:cNvPicPr>
          <p:nvPr/>
        </p:nvPicPr>
        <p:blipFill>
          <a:blip r:embed="rId4">
            <a:extLst/>
          </a:blip>
          <a:stretch>
            <a:fillRect/>
          </a:stretch>
        </p:blipFill>
        <p:spPr>
          <a:xfrm>
            <a:off x="12128500" y="10505499"/>
            <a:ext cx="813081" cy="797502"/>
          </a:xfrm>
          <a:prstGeom prst="rect">
            <a:avLst/>
          </a:prstGeom>
        </p:spPr>
      </p:pic>
      <p:pic>
        <p:nvPicPr>
          <p:cNvPr id="171" name="Línea" descr="Línea"/>
          <p:cNvPicPr>
            <a:picLocks noChangeAspect="0"/>
          </p:cNvPicPr>
          <p:nvPr/>
        </p:nvPicPr>
        <p:blipFill>
          <a:blip r:embed="rId5">
            <a:extLst/>
          </a:blip>
          <a:stretch>
            <a:fillRect/>
          </a:stretch>
        </p:blipFill>
        <p:spPr>
          <a:xfrm rot="18900000">
            <a:off x="13221974" y="9727042"/>
            <a:ext cx="854535" cy="88901"/>
          </a:xfrm>
          <a:prstGeom prst="rect">
            <a:avLst/>
          </a:prstGeom>
        </p:spPr>
      </p:pic>
      <p:pic>
        <p:nvPicPr>
          <p:cNvPr id="173" name="Línea" descr="Línea"/>
          <p:cNvPicPr>
            <a:picLocks noChangeAspect="0"/>
          </p:cNvPicPr>
          <p:nvPr/>
        </p:nvPicPr>
        <p:blipFill>
          <a:blip r:embed="rId5">
            <a:extLst/>
          </a:blip>
          <a:stretch>
            <a:fillRect/>
          </a:stretch>
        </p:blipFill>
        <p:spPr>
          <a:xfrm rot="2700000">
            <a:off x="13221975" y="9727042"/>
            <a:ext cx="854535" cy="88901"/>
          </a:xfrm>
          <a:prstGeom prst="rect">
            <a:avLst/>
          </a:prstGeom>
        </p:spPr>
      </p:pic>
      <p:pic>
        <p:nvPicPr>
          <p:cNvPr id="175" name="Rectángulo" descr="Rectángulo"/>
          <p:cNvPicPr>
            <a:picLocks noChangeAspect="0"/>
          </p:cNvPicPr>
          <p:nvPr/>
        </p:nvPicPr>
        <p:blipFill>
          <a:blip r:embed="rId6">
            <a:extLst/>
          </a:blip>
          <a:stretch>
            <a:fillRect/>
          </a:stretch>
        </p:blipFill>
        <p:spPr>
          <a:xfrm>
            <a:off x="10848461" y="9356351"/>
            <a:ext cx="3449076" cy="3153378"/>
          </a:xfrm>
          <a:prstGeom prst="rect">
            <a:avLst/>
          </a:prstGeom>
        </p:spPr>
      </p:pic>
      <p:pic>
        <p:nvPicPr>
          <p:cNvPr id="177" name="Línea" descr="Línea"/>
          <p:cNvPicPr>
            <a:picLocks noChangeAspect="0"/>
          </p:cNvPicPr>
          <p:nvPr/>
        </p:nvPicPr>
        <p:blipFill>
          <a:blip r:embed="rId8">
            <a:extLst/>
          </a:blip>
          <a:stretch>
            <a:fillRect/>
          </a:stretch>
        </p:blipFill>
        <p:spPr>
          <a:xfrm rot="16200000">
            <a:off x="10644811" y="10555672"/>
            <a:ext cx="487907" cy="405070"/>
          </a:xfrm>
          <a:prstGeom prst="rect">
            <a:avLst/>
          </a:prstGeom>
        </p:spPr>
      </p:pic>
      <p:pic>
        <p:nvPicPr>
          <p:cNvPr id="179" name="Línea" descr="Línea"/>
          <p:cNvPicPr>
            <a:picLocks noChangeAspect="0"/>
          </p:cNvPicPr>
          <p:nvPr/>
        </p:nvPicPr>
        <p:blipFill>
          <a:blip r:embed="rId8">
            <a:extLst/>
          </a:blip>
          <a:stretch>
            <a:fillRect/>
          </a:stretch>
        </p:blipFill>
        <p:spPr>
          <a:xfrm rot="16200000">
            <a:off x="14023011" y="10555672"/>
            <a:ext cx="487906" cy="405070"/>
          </a:xfrm>
          <a:prstGeom prst="rect">
            <a:avLst/>
          </a:prstGeom>
        </p:spPr>
      </p:pic>
      <p:sp>
        <p:nvSpPr>
          <p:cNvPr id="181" name="¡Las tres en raya en el cilindro!"/>
          <p:cNvSpPr txBox="1"/>
          <p:nvPr/>
        </p:nvSpPr>
        <p:spPr>
          <a:xfrm>
            <a:off x="15316034" y="9801462"/>
            <a:ext cx="8798910" cy="19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vl1pPr>
          </a:lstStyle>
          <a:p>
            <a:pPr/>
            <a:r>
              <a:t>¡Las tres en raya en el cilindro!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6">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133"/>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3" fill="hold">
                                  <p:stCondLst>
                                    <p:cond delay="0"/>
                                  </p:stCondLst>
                                  <p:iterate type="el" backwards="0">
                                    <p:tmAbs val="0"/>
                                  </p:iterate>
                                  <p:childTnLst>
                                    <p:set>
                                      <p:cBhvr>
                                        <p:cTn id="25" fill="hold"/>
                                        <p:tgtEl>
                                          <p:spTgt spid="127"/>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4" fill="hold">
                                  <p:stCondLst>
                                    <p:cond delay="0"/>
                                  </p:stCondLst>
                                  <p:iterate type="el" backwards="0">
                                    <p:tmAbs val="0"/>
                                  </p:iterate>
                                  <p:childTnLst>
                                    <p:set>
                                      <p:cBhvr>
                                        <p:cTn id="28" fill="hold"/>
                                        <p:tgtEl>
                                          <p:spTgt spid="129"/>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5" fill="hold">
                                  <p:stCondLst>
                                    <p:cond delay="0"/>
                                  </p:stCondLst>
                                  <p:iterate type="el" backwards="0">
                                    <p:tmAbs val="0"/>
                                  </p:iterate>
                                  <p:childTnLst>
                                    <p:set>
                                      <p:cBhvr>
                                        <p:cTn id="31" fill="hold"/>
                                        <p:tgtEl>
                                          <p:spTgt spid="1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 grpId="6" fill="hold">
                                  <p:stCondLst>
                                    <p:cond delay="0"/>
                                  </p:stCondLst>
                                  <p:iterate type="lt" backwards="0">
                                    <p:tmAbs val="0"/>
                                  </p:iterate>
                                  <p:childTnLst>
                                    <p:set>
                                      <p:cBhvr>
                                        <p:cTn id="35" fill="hold"/>
                                        <p:tgtEl>
                                          <p:spTgt spid="136"/>
                                        </p:tgtEl>
                                        <p:attrNameLst>
                                          <p:attrName>style.visibility</p:attrName>
                                        </p:attrNameLst>
                                      </p:cBhvr>
                                      <p:to>
                                        <p:strVal val="visible"/>
                                      </p:to>
                                    </p:set>
                                    <p:anim calcmode="lin" valueType="num">
                                      <p:cBhvr>
                                        <p:cTn id="36" dur="1000" fill="hold"/>
                                        <p:tgtEl>
                                          <p:spTgt spid="136"/>
                                        </p:tgtEl>
                                        <p:attrNameLst>
                                          <p:attrName>ppt_x</p:attrName>
                                        </p:attrNameLst>
                                      </p:cBhvr>
                                      <p:tavLst>
                                        <p:tav tm="0">
                                          <p:val>
                                            <p:strVal val="0-#ppt_w/2"/>
                                          </p:val>
                                        </p:tav>
                                        <p:tav tm="100000">
                                          <p:val>
                                            <p:strVal val="#ppt_x"/>
                                          </p:val>
                                        </p:tav>
                                      </p:tavLst>
                                    </p:anim>
                                    <p:anim calcmode="lin" valueType="num">
                                      <p:cBhvr>
                                        <p:cTn id="37" dur="1000" fill="hold"/>
                                        <p:tgtEl>
                                          <p:spTgt spid="136"/>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Class="entr" nodeType="afterEffect" presetSubtype="8" presetID="2" grpId="7" fill="hold">
                                  <p:stCondLst>
                                    <p:cond delay="0"/>
                                  </p:stCondLst>
                                  <p:iterate type="lt" backwards="0">
                                    <p:tmAbs val="0"/>
                                  </p:iterate>
                                  <p:childTnLst>
                                    <p:set>
                                      <p:cBhvr>
                                        <p:cTn id="40" fill="hold"/>
                                        <p:tgtEl>
                                          <p:spTgt spid="140"/>
                                        </p:tgtEl>
                                        <p:attrNameLst>
                                          <p:attrName>style.visibility</p:attrName>
                                        </p:attrNameLst>
                                      </p:cBhvr>
                                      <p:to>
                                        <p:strVal val="visible"/>
                                      </p:to>
                                    </p:set>
                                    <p:anim calcmode="lin" valueType="num">
                                      <p:cBhvr>
                                        <p:cTn id="41" dur="1000" fill="hold"/>
                                        <p:tgtEl>
                                          <p:spTgt spid="140"/>
                                        </p:tgtEl>
                                        <p:attrNameLst>
                                          <p:attrName>ppt_x</p:attrName>
                                        </p:attrNameLst>
                                      </p:cBhvr>
                                      <p:tavLst>
                                        <p:tav tm="0">
                                          <p:val>
                                            <p:strVal val="0-#ppt_w/2"/>
                                          </p:val>
                                        </p:tav>
                                        <p:tav tm="100000">
                                          <p:val>
                                            <p:strVal val="#ppt_x"/>
                                          </p:val>
                                        </p:tav>
                                      </p:tavLst>
                                    </p:anim>
                                    <p:anim calcmode="lin" valueType="num">
                                      <p:cBhvr>
                                        <p:cTn id="42" dur="1000" fill="hold"/>
                                        <p:tgtEl>
                                          <p:spTgt spid="14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Class="entr" nodeType="afterEffect" presetSubtype="8" presetID="2" grpId="8" fill="hold">
                                  <p:stCondLst>
                                    <p:cond delay="0"/>
                                  </p:stCondLst>
                                  <p:iterate type="lt" backwards="0">
                                    <p:tmAbs val="0"/>
                                  </p:iterate>
                                  <p:childTnLst>
                                    <p:set>
                                      <p:cBhvr>
                                        <p:cTn id="45" fill="hold"/>
                                        <p:tgtEl>
                                          <p:spTgt spid="138"/>
                                        </p:tgtEl>
                                        <p:attrNameLst>
                                          <p:attrName>style.visibility</p:attrName>
                                        </p:attrNameLst>
                                      </p:cBhvr>
                                      <p:to>
                                        <p:strVal val="visible"/>
                                      </p:to>
                                    </p:set>
                                    <p:anim calcmode="lin" valueType="num">
                                      <p:cBhvr>
                                        <p:cTn id="46" dur="1000" fill="hold"/>
                                        <p:tgtEl>
                                          <p:spTgt spid="138"/>
                                        </p:tgtEl>
                                        <p:attrNameLst>
                                          <p:attrName>ppt_x</p:attrName>
                                        </p:attrNameLst>
                                      </p:cBhvr>
                                      <p:tavLst>
                                        <p:tav tm="0">
                                          <p:val>
                                            <p:strVal val="0-#ppt_w/2"/>
                                          </p:val>
                                        </p:tav>
                                        <p:tav tm="100000">
                                          <p:val>
                                            <p:strVal val="#ppt_x"/>
                                          </p:val>
                                        </p:tav>
                                      </p:tavLst>
                                    </p:anim>
                                    <p:anim calcmode="lin" valueType="num">
                                      <p:cBhvr>
                                        <p:cTn id="47" dur="1000" fill="hold"/>
                                        <p:tgtEl>
                                          <p:spTgt spid="138"/>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Class="entr" nodeType="afterEffect" presetSubtype="0" presetID="1" grpId="9" fill="hold">
                                  <p:stCondLst>
                                    <p:cond delay="0"/>
                                  </p:stCondLst>
                                  <p:iterate type="el" backwards="0">
                                    <p:tmAbs val="0"/>
                                  </p:iterate>
                                  <p:childTnLst>
                                    <p:set>
                                      <p:cBhvr>
                                        <p:cTn id="50" fill="hold"/>
                                        <p:tgtEl>
                                          <p:spTgt spid="1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 fill="hold">
                                  <p:stCondLst>
                                    <p:cond delay="0"/>
                                  </p:stCondLst>
                                  <p:iterate type="el" backwards="0">
                                    <p:tmAbs val="0"/>
                                  </p:iterate>
                                  <p:childTnLst>
                                    <p:set>
                                      <p:cBhvr>
                                        <p:cTn id="54" fill="hold"/>
                                        <p:tgtEl>
                                          <p:spTgt spid="12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 fill="hold">
                                  <p:stCondLst>
                                    <p:cond delay="0"/>
                                  </p:stCondLst>
                                  <p:iterate type="el" backwards="0">
                                    <p:tmAbs val="0"/>
                                  </p:iterate>
                                  <p:childTnLst>
                                    <p:set>
                                      <p:cBhvr>
                                        <p:cTn id="58" fill="hold"/>
                                        <p:tgtEl>
                                          <p:spTgt spid="126">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0" fill="hold">
                                  <p:stCondLst>
                                    <p:cond delay="0"/>
                                  </p:stCondLst>
                                  <p:iterate type="el" backwards="0">
                                    <p:tmAbs val="0"/>
                                  </p:iterate>
                                  <p:childTnLst>
                                    <p:set>
                                      <p:cBhvr>
                                        <p:cTn id="62" fill="hold"/>
                                        <p:tgtEl>
                                          <p:spTgt spid="148"/>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1" fill="hold">
                                  <p:stCondLst>
                                    <p:cond delay="0"/>
                                  </p:stCondLst>
                                  <p:iterate type="el" backwards="0">
                                    <p:tmAbs val="0"/>
                                  </p:iterate>
                                  <p:childTnLst>
                                    <p:set>
                                      <p:cBhvr>
                                        <p:cTn id="65" fill="hold"/>
                                        <p:tgtEl>
                                          <p:spTgt spid="142"/>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12" fill="hold">
                                  <p:stCondLst>
                                    <p:cond delay="0"/>
                                  </p:stCondLst>
                                  <p:iterate type="el" backwards="0">
                                    <p:tmAbs val="0"/>
                                  </p:iterate>
                                  <p:childTnLst>
                                    <p:set>
                                      <p:cBhvr>
                                        <p:cTn id="68" fill="hold"/>
                                        <p:tgtEl>
                                          <p:spTgt spid="144"/>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13" fill="hold">
                                  <p:stCondLst>
                                    <p:cond delay="0"/>
                                  </p:stCondLst>
                                  <p:iterate type="el" backwards="0">
                                    <p:tmAbs val="0"/>
                                  </p:iterate>
                                  <p:childTnLst>
                                    <p:set>
                                      <p:cBhvr>
                                        <p:cTn id="71" fill="hold"/>
                                        <p:tgtEl>
                                          <p:spTgt spid="146"/>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14" fill="hold">
                                  <p:stCondLst>
                                    <p:cond delay="0"/>
                                  </p:stCondLst>
                                  <p:iterate type="el" backwards="0">
                                    <p:tmAbs val="0"/>
                                  </p:iterate>
                                  <p:childTnLst>
                                    <p:set>
                                      <p:cBhvr>
                                        <p:cTn id="74" fill="hold"/>
                                        <p:tgtEl>
                                          <p:spTgt spid="150"/>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15" fill="hold">
                                  <p:stCondLst>
                                    <p:cond delay="0"/>
                                  </p:stCondLst>
                                  <p:iterate type="el" backwards="0">
                                    <p:tmAbs val="0"/>
                                  </p:iterate>
                                  <p:childTnLst>
                                    <p:set>
                                      <p:cBhvr>
                                        <p:cTn id="77" fill="hold"/>
                                        <p:tgtEl>
                                          <p:spTgt spid="154"/>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16" fill="hold">
                                  <p:stCondLst>
                                    <p:cond delay="0"/>
                                  </p:stCondLst>
                                  <p:iterate type="el" backwards="0">
                                    <p:tmAbs val="0"/>
                                  </p:iterate>
                                  <p:childTnLst>
                                    <p:set>
                                      <p:cBhvr>
                                        <p:cTn id="80" fill="hold"/>
                                        <p:tgtEl>
                                          <p:spTgt spid="152"/>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17" fill="hold">
                                  <p:stCondLst>
                                    <p:cond delay="0"/>
                                  </p:stCondLst>
                                  <p:iterate type="el" backwards="0">
                                    <p:tmAbs val="0"/>
                                  </p:iterate>
                                  <p:childTnLst>
                                    <p:set>
                                      <p:cBhvr>
                                        <p:cTn id="83" fill="hold"/>
                                        <p:tgtEl>
                                          <p:spTgt spid="156"/>
                                        </p:tgtEl>
                                        <p:attrNameLst>
                                          <p:attrName>style.visibility</p:attrName>
                                        </p:attrNameLst>
                                      </p:cBhvr>
                                      <p:to>
                                        <p:strVal val="visible"/>
                                      </p:to>
                                    </p:set>
                                  </p:childTnLst>
                                </p:cTn>
                              </p:par>
                            </p:childTnLst>
                          </p:cTn>
                        </p:par>
                        <p:par>
                          <p:cTn id="84" fill="hold">
                            <p:stCondLst>
                              <p:cond delay="0"/>
                            </p:stCondLst>
                            <p:childTnLst>
                              <p:par>
                                <p:cTn id="85" presetClass="entr" nodeType="afterEffect" presetSubtype="0" presetID="1" grpId="18" fill="hold">
                                  <p:stCondLst>
                                    <p:cond delay="0"/>
                                  </p:stCondLst>
                                  <p:iterate type="el" backwards="0">
                                    <p:tmAbs val="0"/>
                                  </p:iterate>
                                  <p:childTnLst>
                                    <p:set>
                                      <p:cBhvr>
                                        <p:cTn id="86" fill="hold"/>
                                        <p:tgtEl>
                                          <p:spTgt spid="158"/>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19" fill="hold">
                                  <p:stCondLst>
                                    <p:cond delay="0"/>
                                  </p:stCondLst>
                                  <p:iterate type="el" backwards="0">
                                    <p:tmAbs val="0"/>
                                  </p:iterate>
                                  <p:childTnLst>
                                    <p:set>
                                      <p:cBhvr>
                                        <p:cTn id="89" fill="hold"/>
                                        <p:tgtEl>
                                          <p:spTgt spid="16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Class="entr" nodeType="clickEffect" presetSubtype="0" presetID="1" grpId="20" fill="hold">
                                  <p:stCondLst>
                                    <p:cond delay="0"/>
                                  </p:stCondLst>
                                  <p:iterate type="el" backwards="0">
                                    <p:tmAbs val="0"/>
                                  </p:iterate>
                                  <p:childTnLst>
                                    <p:set>
                                      <p:cBhvr>
                                        <p:cTn id="93" fill="hold"/>
                                        <p:tgtEl>
                                          <p:spTgt spid="167"/>
                                        </p:tgtEl>
                                        <p:attrNameLst>
                                          <p:attrName>style.visibility</p:attrName>
                                        </p:attrNameLst>
                                      </p:cBhvr>
                                      <p:to>
                                        <p:strVal val="visible"/>
                                      </p:to>
                                    </p:set>
                                  </p:childTnLst>
                                </p:cTn>
                              </p:par>
                            </p:childTnLst>
                          </p:cTn>
                        </p:par>
                        <p:par>
                          <p:cTn id="94" fill="hold">
                            <p:stCondLst>
                              <p:cond delay="0"/>
                            </p:stCondLst>
                            <p:childTnLst>
                              <p:par>
                                <p:cTn id="95" presetClass="entr" nodeType="afterEffect" presetSubtype="0" presetID="1" grpId="21" fill="hold">
                                  <p:stCondLst>
                                    <p:cond delay="0"/>
                                  </p:stCondLst>
                                  <p:iterate type="el" backwards="0">
                                    <p:tmAbs val="0"/>
                                  </p:iterate>
                                  <p:childTnLst>
                                    <p:set>
                                      <p:cBhvr>
                                        <p:cTn id="96" fill="hold"/>
                                        <p:tgtEl>
                                          <p:spTgt spid="161"/>
                                        </p:tgtEl>
                                        <p:attrNameLst>
                                          <p:attrName>style.visibility</p:attrName>
                                        </p:attrNameLst>
                                      </p:cBhvr>
                                      <p:to>
                                        <p:strVal val="visible"/>
                                      </p:to>
                                    </p:set>
                                  </p:childTnLst>
                                </p:cTn>
                              </p:par>
                            </p:childTnLst>
                          </p:cTn>
                        </p:par>
                        <p:par>
                          <p:cTn id="97" fill="hold">
                            <p:stCondLst>
                              <p:cond delay="0"/>
                            </p:stCondLst>
                            <p:childTnLst>
                              <p:par>
                                <p:cTn id="98" presetClass="entr" nodeType="afterEffect" presetSubtype="0" presetID="1" grpId="22" fill="hold">
                                  <p:stCondLst>
                                    <p:cond delay="0"/>
                                  </p:stCondLst>
                                  <p:iterate type="el" backwards="0">
                                    <p:tmAbs val="0"/>
                                  </p:iterate>
                                  <p:childTnLst>
                                    <p:set>
                                      <p:cBhvr>
                                        <p:cTn id="99" fill="hold"/>
                                        <p:tgtEl>
                                          <p:spTgt spid="163"/>
                                        </p:tgtEl>
                                        <p:attrNameLst>
                                          <p:attrName>style.visibility</p:attrName>
                                        </p:attrNameLst>
                                      </p:cBhvr>
                                      <p:to>
                                        <p:strVal val="visible"/>
                                      </p:to>
                                    </p:set>
                                  </p:childTnLst>
                                </p:cTn>
                              </p:par>
                            </p:childTnLst>
                          </p:cTn>
                        </p:par>
                        <p:par>
                          <p:cTn id="100" fill="hold">
                            <p:stCondLst>
                              <p:cond delay="0"/>
                            </p:stCondLst>
                            <p:childTnLst>
                              <p:par>
                                <p:cTn id="101" presetClass="entr" nodeType="afterEffect" presetSubtype="0" presetID="1" grpId="23" fill="hold">
                                  <p:stCondLst>
                                    <p:cond delay="0"/>
                                  </p:stCondLst>
                                  <p:iterate type="el" backwards="0">
                                    <p:tmAbs val="0"/>
                                  </p:iterate>
                                  <p:childTnLst>
                                    <p:set>
                                      <p:cBhvr>
                                        <p:cTn id="102" fill="hold"/>
                                        <p:tgtEl>
                                          <p:spTgt spid="165"/>
                                        </p:tgtEl>
                                        <p:attrNameLst>
                                          <p:attrName>style.visibility</p:attrName>
                                        </p:attrNameLst>
                                      </p:cBhvr>
                                      <p:to>
                                        <p:strVal val="visible"/>
                                      </p:to>
                                    </p:set>
                                  </p:childTnLst>
                                </p:cTn>
                              </p:par>
                            </p:childTnLst>
                          </p:cTn>
                        </p:par>
                        <p:par>
                          <p:cTn id="103" fill="hold">
                            <p:stCondLst>
                              <p:cond delay="0"/>
                            </p:stCondLst>
                            <p:childTnLst>
                              <p:par>
                                <p:cTn id="104" presetClass="entr" nodeType="afterEffect" presetSubtype="0" presetID="1" grpId="24" fill="hold">
                                  <p:stCondLst>
                                    <p:cond delay="0"/>
                                  </p:stCondLst>
                                  <p:iterate type="el" backwards="0">
                                    <p:tmAbs val="0"/>
                                  </p:iterate>
                                  <p:childTnLst>
                                    <p:set>
                                      <p:cBhvr>
                                        <p:cTn id="105" fill="hold"/>
                                        <p:tgtEl>
                                          <p:spTgt spid="169"/>
                                        </p:tgtEl>
                                        <p:attrNameLst>
                                          <p:attrName>style.visibility</p:attrName>
                                        </p:attrNameLst>
                                      </p:cBhvr>
                                      <p:to>
                                        <p:strVal val="visible"/>
                                      </p:to>
                                    </p:set>
                                  </p:childTnLst>
                                </p:cTn>
                              </p:par>
                            </p:childTnLst>
                          </p:cTn>
                        </p:par>
                        <p:par>
                          <p:cTn id="106" fill="hold">
                            <p:stCondLst>
                              <p:cond delay="0"/>
                            </p:stCondLst>
                            <p:childTnLst>
                              <p:par>
                                <p:cTn id="107" presetClass="entr" nodeType="afterEffect" presetSubtype="0" presetID="1" grpId="25" fill="hold">
                                  <p:stCondLst>
                                    <p:cond delay="0"/>
                                  </p:stCondLst>
                                  <p:iterate type="el" backwards="0">
                                    <p:tmAbs val="0"/>
                                  </p:iterate>
                                  <p:childTnLst>
                                    <p:set>
                                      <p:cBhvr>
                                        <p:cTn id="108" fill="hold"/>
                                        <p:tgtEl>
                                          <p:spTgt spid="173"/>
                                        </p:tgtEl>
                                        <p:attrNameLst>
                                          <p:attrName>style.visibility</p:attrName>
                                        </p:attrNameLst>
                                      </p:cBhvr>
                                      <p:to>
                                        <p:strVal val="visible"/>
                                      </p:to>
                                    </p:set>
                                  </p:childTnLst>
                                </p:cTn>
                              </p:par>
                            </p:childTnLst>
                          </p:cTn>
                        </p:par>
                        <p:par>
                          <p:cTn id="109" fill="hold">
                            <p:stCondLst>
                              <p:cond delay="0"/>
                            </p:stCondLst>
                            <p:childTnLst>
                              <p:par>
                                <p:cTn id="110" presetClass="entr" nodeType="afterEffect" presetSubtype="0" presetID="1" grpId="26" fill="hold">
                                  <p:stCondLst>
                                    <p:cond delay="0"/>
                                  </p:stCondLst>
                                  <p:iterate type="el" backwards="0">
                                    <p:tmAbs val="0"/>
                                  </p:iterate>
                                  <p:childTnLst>
                                    <p:set>
                                      <p:cBhvr>
                                        <p:cTn id="111" fill="hold"/>
                                        <p:tgtEl>
                                          <p:spTgt spid="171"/>
                                        </p:tgtEl>
                                        <p:attrNameLst>
                                          <p:attrName>style.visibility</p:attrName>
                                        </p:attrNameLst>
                                      </p:cBhvr>
                                      <p:to>
                                        <p:strVal val="visible"/>
                                      </p:to>
                                    </p:set>
                                  </p:childTnLst>
                                </p:cTn>
                              </p:par>
                            </p:childTnLst>
                          </p:cTn>
                        </p:par>
                        <p:par>
                          <p:cTn id="112" fill="hold">
                            <p:stCondLst>
                              <p:cond delay="0"/>
                            </p:stCondLst>
                            <p:childTnLst>
                              <p:par>
                                <p:cTn id="113" presetClass="entr" nodeType="afterEffect" presetSubtype="0" presetID="1" grpId="27" fill="hold">
                                  <p:stCondLst>
                                    <p:cond delay="0"/>
                                  </p:stCondLst>
                                  <p:iterate type="el" backwards="0">
                                    <p:tmAbs val="0"/>
                                  </p:iterate>
                                  <p:childTnLst>
                                    <p:set>
                                      <p:cBhvr>
                                        <p:cTn id="114" fill="hold"/>
                                        <p:tgtEl>
                                          <p:spTgt spid="175"/>
                                        </p:tgtEl>
                                        <p:attrNameLst>
                                          <p:attrName>style.visibility</p:attrName>
                                        </p:attrNameLst>
                                      </p:cBhvr>
                                      <p:to>
                                        <p:strVal val="visible"/>
                                      </p:to>
                                    </p:set>
                                  </p:childTnLst>
                                </p:cTn>
                              </p:par>
                            </p:childTnLst>
                          </p:cTn>
                        </p:par>
                        <p:par>
                          <p:cTn id="115" fill="hold">
                            <p:stCondLst>
                              <p:cond delay="0"/>
                            </p:stCondLst>
                            <p:childTnLst>
                              <p:par>
                                <p:cTn id="116" presetClass="entr" nodeType="afterEffect" presetSubtype="0" presetID="1" grpId="28" fill="hold">
                                  <p:stCondLst>
                                    <p:cond delay="0"/>
                                  </p:stCondLst>
                                  <p:iterate type="el" backwards="0">
                                    <p:tmAbs val="0"/>
                                  </p:iterate>
                                  <p:childTnLst>
                                    <p:set>
                                      <p:cBhvr>
                                        <p:cTn id="117" fill="hold"/>
                                        <p:tgtEl>
                                          <p:spTgt spid="177"/>
                                        </p:tgtEl>
                                        <p:attrNameLst>
                                          <p:attrName>style.visibility</p:attrName>
                                        </p:attrNameLst>
                                      </p:cBhvr>
                                      <p:to>
                                        <p:strVal val="visible"/>
                                      </p:to>
                                    </p:set>
                                  </p:childTnLst>
                                </p:cTn>
                              </p:par>
                            </p:childTnLst>
                          </p:cTn>
                        </p:par>
                        <p:par>
                          <p:cTn id="118" fill="hold">
                            <p:stCondLst>
                              <p:cond delay="0"/>
                            </p:stCondLst>
                            <p:childTnLst>
                              <p:par>
                                <p:cTn id="119" presetClass="entr" nodeType="afterEffect" presetSubtype="0" presetID="1" grpId="29" fill="hold">
                                  <p:stCondLst>
                                    <p:cond delay="0"/>
                                  </p:stCondLst>
                                  <p:iterate type="el" backwards="0">
                                    <p:tmAbs val="0"/>
                                  </p:iterate>
                                  <p:childTnLst>
                                    <p:set>
                                      <p:cBhvr>
                                        <p:cTn id="120" fill="hold"/>
                                        <p:tgtEl>
                                          <p:spTgt spid="17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Class="entr" nodeType="clickEffect" presetSubtype="0" presetID="1" grpId="30" fill="hold">
                                  <p:stCondLst>
                                    <p:cond delay="0"/>
                                  </p:stCondLst>
                                  <p:iterate type="el" backwards="0">
                                    <p:tmAbs val="0"/>
                                  </p:iterate>
                                  <p:childTnLst>
                                    <p:set>
                                      <p:cBhvr>
                                        <p:cTn id="124"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25"/>
      <p:bldP build="whole" bldLvl="1" animBg="1" rev="0" advAuto="0" spid="177" grpId="28"/>
      <p:bldP build="whole" bldLvl="1" animBg="1" rev="0" advAuto="0" spid="161" grpId="21"/>
      <p:bldP build="whole" bldLvl="1" animBg="1" rev="0" advAuto="0" spid="136" grpId="6"/>
      <p:bldP build="whole" bldLvl="1" animBg="1" rev="0" advAuto="0" spid="144" grpId="12"/>
      <p:bldP build="whole" bldLvl="1" animBg="1" rev="0" advAuto="0" spid="146" grpId="13"/>
      <p:bldP build="whole" bldLvl="1" animBg="1" rev="0" advAuto="0" spid="129" grpId="4"/>
      <p:bldP build="whole" bldLvl="1" animBg="1" rev="0" advAuto="0" spid="133" grpId="2"/>
      <p:bldP build="whole" bldLvl="1" animBg="1" rev="0" advAuto="0" spid="167" grpId="20"/>
      <p:bldP build="whole" bldLvl="1" animBg="1" rev="0" advAuto="0" spid="169" grpId="24"/>
      <p:bldP build="whole" bldLvl="1" animBg="1" rev="0" advAuto="0" spid="127" grpId="3"/>
      <p:bldP build="whole" bldLvl="1" animBg="1" rev="0" advAuto="0" spid="150" grpId="14"/>
      <p:bldP build="whole" bldLvl="1" animBg="1" rev="0" advAuto="0" spid="142" grpId="11"/>
      <p:bldP build="whole" bldLvl="1" animBg="1" rev="0" advAuto="0" spid="156" grpId="17"/>
      <p:bldP build="whole" bldLvl="1" animBg="1" rev="0" advAuto="0" spid="135" grpId="9"/>
      <p:bldP build="whole" bldLvl="1" animBg="1" rev="0" advAuto="0" spid="140" grpId="7"/>
      <p:bldP build="whole" bldLvl="1" animBg="1" rev="0" advAuto="0" spid="131" grpId="5"/>
      <p:bldP build="whole" bldLvl="1" animBg="1" rev="0" advAuto="0" spid="171" grpId="26"/>
      <p:bldP build="whole" bldLvl="1" animBg="1" rev="0" advAuto="0" spid="181" grpId="30"/>
      <p:bldP build="whole" bldLvl="1" animBg="1" rev="0" advAuto="0" spid="154" grpId="15"/>
      <p:bldP build="whole" bldLvl="1" animBg="1" rev="0" advAuto="0" spid="160" grpId="19"/>
      <p:bldP build="p" bldLvl="1" animBg="1" rev="0" advAuto="0" spid="126" grpId="1"/>
      <p:bldP build="whole" bldLvl="1" animBg="1" rev="0" advAuto="0" spid="158" grpId="18"/>
      <p:bldP build="whole" bldLvl="1" animBg="1" rev="0" advAuto="0" spid="163" grpId="22"/>
      <p:bldP build="whole" bldLvl="1" animBg="1" rev="0" advAuto="0" spid="179" grpId="29"/>
      <p:bldP build="whole" bldLvl="1" animBg="1" rev="0" advAuto="0" spid="138" grpId="8"/>
      <p:bldP build="whole" bldLvl="1" animBg="1" rev="0" advAuto="0" spid="165" grpId="23"/>
      <p:bldP build="whole" bldLvl="1" animBg="1" rev="0" advAuto="0" spid="148" grpId="10"/>
      <p:bldP build="whole" bldLvl="1" animBg="1" rev="0" advAuto="0" spid="152" grpId="16"/>
      <p:bldP build="whole" bldLvl="1" animBg="1" rev="0" advAuto="0" spid="175" grpId="27"/>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La botella de Klein"/>
          <p:cNvSpPr txBox="1"/>
          <p:nvPr>
            <p:ph type="title" idx="4294967295"/>
          </p:nvPr>
        </p:nvSpPr>
        <p:spPr>
          <a:xfrm>
            <a:off x="1778000" y="88900"/>
            <a:ext cx="20828000" cy="1454019"/>
          </a:xfrm>
          <a:prstGeom prst="rect">
            <a:avLst/>
          </a:prstGeom>
        </p:spPr>
        <p:txBody>
          <a:bodyPr/>
          <a:lstStyle>
            <a:lvl1pPr>
              <a:defRPr sz="8000"/>
            </a:lvl1pPr>
          </a:lstStyle>
          <a:p>
            <a:pPr/>
            <a:r>
              <a:t>La botella de Klein</a:t>
            </a:r>
          </a:p>
        </p:txBody>
      </p:sp>
      <p:pic>
        <p:nvPicPr>
          <p:cNvPr id="599" name="The Klein bottle.mp4" descr="The Klein bottl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77769" y="1744035"/>
            <a:ext cx="15738473" cy="8852892"/>
          </a:xfrm>
          <a:prstGeom prst="rect">
            <a:avLst/>
          </a:prstGeom>
          <a:ln w="12700">
            <a:miter lim="400000"/>
          </a:ln>
        </p:spPr>
      </p:pic>
      <p:sp>
        <p:nvSpPr>
          <p:cNvPr id="600" name="¡Ojo! En un momento la botella se atraviesa a sí misma, pero lo hace “sin tocarse”. Este paso hay que darlo en dimensión 4: aquí podemos atravesar las paredes sin tocarlas, como un ser plano podría salirse de un rectángulo si tuviera una tercera dimensión"/>
          <p:cNvSpPr txBox="1"/>
          <p:nvPr/>
        </p:nvSpPr>
        <p:spPr>
          <a:xfrm>
            <a:off x="977565" y="10798044"/>
            <a:ext cx="22570605" cy="2782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66344">
              <a:defRPr sz="3456"/>
            </a:pPr>
            <a:r>
              <a:rPr>
                <a:solidFill>
                  <a:schemeClr val="accent4">
                    <a:satOff val="8090"/>
                    <a:lumOff val="-22165"/>
                  </a:schemeClr>
                </a:solidFill>
              </a:rPr>
              <a:t>¡Ojo! </a:t>
            </a:r>
            <a:r>
              <a:t>En un momento la botella se atraviesa a sí misma, pero lo hace “sin tocarse”. Este paso hay que darlo en dimensión 4: aquí podemos atravesar las paredes sin tocarlas, como un ser plano podría salirse de un rectángulo si tuviera una tercera dimensión</a:t>
            </a:r>
          </a:p>
        </p:txBody>
      </p:sp>
      <p:sp>
        <p:nvSpPr>
          <p:cNvPr id="601" name="Jos Leys - The Klein bottle…"/>
          <p:cNvSpPr txBox="1"/>
          <p:nvPr/>
        </p:nvSpPr>
        <p:spPr>
          <a:xfrm>
            <a:off x="17049980" y="3529212"/>
            <a:ext cx="6817319" cy="2445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66344">
              <a:defRPr sz="3456"/>
            </a:pPr>
            <a:r>
              <a:rPr>
                <a:solidFill>
                  <a:schemeClr val="accent4">
                    <a:satOff val="8090"/>
                    <a:lumOff val="-22165"/>
                  </a:schemeClr>
                </a:solidFill>
              </a:rPr>
              <a:t>Jos Leys - The Klein bottle</a:t>
            </a:r>
          </a:p>
          <a:p>
            <a:pPr algn="l" defTabSz="466344">
              <a:defRPr sz="3456"/>
            </a:pPr>
            <a:r>
              <a:rPr u="sng">
                <a:hlinkClick r:id="rId5" invalidUrl="" action="" tgtFrame="" tooltip="" history="1" highlightClick="0" endSnd="0"/>
              </a:rPr>
              <a:t>https://www.youtube.com/watch?v=yaeyNjUPVqs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2005256" fill="hold"/>
                                        <p:tgtEl>
                                          <p:spTgt spid="599"/>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599"/>
                </p:tgtEl>
              </p:cMediaNode>
            </p:video>
          </p:childTnLst>
        </p:cTn>
      </p:par>
    </p:tnLst>
    <p:bldLst>
      <p:bldP build="whole" bldLvl="1" animBg="1" rev="0" advAuto="0" spid="600" grpId="3"/>
      <p:bldP build="whole" bldLvl="1" animBg="1" rev="0" advAuto="0" spid="601"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La botella de Klein"/>
          <p:cNvSpPr txBox="1"/>
          <p:nvPr>
            <p:ph type="title" idx="4294967295"/>
          </p:nvPr>
        </p:nvSpPr>
        <p:spPr>
          <a:xfrm>
            <a:off x="1778000" y="88900"/>
            <a:ext cx="20828000" cy="1454019"/>
          </a:xfrm>
          <a:prstGeom prst="rect">
            <a:avLst/>
          </a:prstGeom>
        </p:spPr>
        <p:txBody>
          <a:bodyPr/>
          <a:lstStyle>
            <a:lvl1pPr>
              <a:defRPr sz="8000"/>
            </a:lvl1pPr>
          </a:lstStyle>
          <a:p>
            <a:pPr/>
            <a:r>
              <a:t>La botella de Klein</a:t>
            </a:r>
          </a:p>
        </p:txBody>
      </p:sp>
      <p:pic>
        <p:nvPicPr>
          <p:cNvPr id="604" name="Two Moebius bands make a Klein bottle.mp4" descr="Two Moebius bands make a Klein bottl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00200" y="2035765"/>
            <a:ext cx="16256001" cy="9144001"/>
          </a:xfrm>
          <a:prstGeom prst="rect">
            <a:avLst/>
          </a:prstGeom>
          <a:ln w="12700">
            <a:miter lim="400000"/>
          </a:ln>
        </p:spPr>
      </p:pic>
      <p:sp>
        <p:nvSpPr>
          <p:cNvPr id="605" name="Jos Leys - Two Moebius bands make a Klein bottle…"/>
          <p:cNvSpPr txBox="1"/>
          <p:nvPr/>
        </p:nvSpPr>
        <p:spPr>
          <a:xfrm>
            <a:off x="17550451" y="3529212"/>
            <a:ext cx="6817319" cy="2703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46912">
              <a:defRPr sz="3312"/>
            </a:pPr>
            <a:r>
              <a:rPr>
                <a:solidFill>
                  <a:schemeClr val="accent4">
                    <a:satOff val="8090"/>
                    <a:lumOff val="-22165"/>
                  </a:schemeClr>
                </a:solidFill>
              </a:rPr>
              <a:t>Jos Leys - Two Moebius bands make a Klein bottle</a:t>
            </a:r>
          </a:p>
          <a:p>
            <a:pPr algn="l" defTabSz="446912">
              <a:defRPr sz="3312"/>
            </a:pPr>
            <a:r>
              <a:rPr u="sng">
                <a:hlinkClick r:id="rId5" invalidUrl="" action="" tgtFrame="" tooltip="" history="1" highlightClick="0" endSnd="0"/>
              </a:rPr>
              <a:t>https://www.youtube.com/watch?v=a5Azcwe9p4o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0000534" fill="hold"/>
                                        <p:tgtEl>
                                          <p:spTgt spid="604"/>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604"/>
                </p:tgtEl>
              </p:cMediaNode>
            </p:video>
          </p:childTnLst>
        </p:cTn>
      </p:par>
    </p:tnLst>
    <p:bldLst>
      <p:bldP build="whole" bldLvl="1" animBg="1" rev="0" advAuto="0" spid="605"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Las tres en raya en la botella de Klein"/>
          <p:cNvSpPr txBox="1"/>
          <p:nvPr/>
        </p:nvSpPr>
        <p:spPr>
          <a:xfrm>
            <a:off x="2184926" y="303583"/>
            <a:ext cx="20014148" cy="1232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Las tres en raya en la botella de Klein</a:t>
            </a:r>
          </a:p>
        </p:txBody>
      </p:sp>
      <p:sp>
        <p:nvSpPr>
          <p:cNvPr id="608" name="Ejercicio 1. En el “Klein tres en raya”, ¿cuáles de las siguientes serían posiciones ganadoras?"/>
          <p:cNvSpPr txBox="1"/>
          <p:nvPr>
            <p:ph type="body" sz="quarter" idx="4294967295"/>
          </p:nvPr>
        </p:nvSpPr>
        <p:spPr>
          <a:xfrm>
            <a:off x="1191910" y="1754212"/>
            <a:ext cx="22000180" cy="1518148"/>
          </a:xfrm>
          <a:prstGeom prst="rect">
            <a:avLst/>
          </a:prstGeom>
        </p:spPr>
        <p:txBody>
          <a:bodyPr anchor="t"/>
          <a:lstStyle/>
          <a:p>
            <a:pPr marL="0" indent="0">
              <a:buSzTx/>
              <a:buNone/>
              <a:defRPr sz="4000"/>
            </a:pPr>
            <a:r>
              <a:rPr>
                <a:solidFill>
                  <a:schemeClr val="accent4"/>
                </a:solidFill>
              </a:rPr>
              <a:t>Ejercicio 1.</a:t>
            </a:r>
            <a:r>
              <a:t> En el “Klein tres en raya”, ¿cuáles de las siguientes serían posiciones ganadoras?</a:t>
            </a:r>
          </a:p>
        </p:txBody>
      </p:sp>
      <p:pic>
        <p:nvPicPr>
          <p:cNvPr id="609" name="Línea" descr="Línea"/>
          <p:cNvPicPr>
            <a:picLocks noChangeAspect="0"/>
          </p:cNvPicPr>
          <p:nvPr/>
        </p:nvPicPr>
        <p:blipFill>
          <a:blip r:embed="rId2">
            <a:extLst/>
          </a:blip>
          <a:stretch>
            <a:fillRect/>
          </a:stretch>
        </p:blipFill>
        <p:spPr>
          <a:xfrm rot="16200000">
            <a:off x="4352404" y="5088361"/>
            <a:ext cx="3461793" cy="88901"/>
          </a:xfrm>
          <a:prstGeom prst="rect">
            <a:avLst/>
          </a:prstGeom>
        </p:spPr>
      </p:pic>
      <p:pic>
        <p:nvPicPr>
          <p:cNvPr id="611" name="Línea" descr="Línea"/>
          <p:cNvPicPr>
            <a:picLocks noChangeAspect="0"/>
          </p:cNvPicPr>
          <p:nvPr/>
        </p:nvPicPr>
        <p:blipFill>
          <a:blip r:embed="rId2">
            <a:extLst/>
          </a:blip>
          <a:stretch>
            <a:fillRect/>
          </a:stretch>
        </p:blipFill>
        <p:spPr>
          <a:xfrm rot="16200000">
            <a:off x="5526844" y="5088361"/>
            <a:ext cx="3461793" cy="88901"/>
          </a:xfrm>
          <a:prstGeom prst="rect">
            <a:avLst/>
          </a:prstGeom>
        </p:spPr>
      </p:pic>
      <p:pic>
        <p:nvPicPr>
          <p:cNvPr id="613" name="Línea" descr="Línea"/>
          <p:cNvPicPr>
            <a:picLocks noChangeAspect="0"/>
          </p:cNvPicPr>
          <p:nvPr/>
        </p:nvPicPr>
        <p:blipFill>
          <a:blip r:embed="rId3">
            <a:extLst/>
          </a:blip>
          <a:stretch>
            <a:fillRect/>
          </a:stretch>
        </p:blipFill>
        <p:spPr>
          <a:xfrm>
            <a:off x="5043775" y="5704958"/>
            <a:ext cx="3349050" cy="88901"/>
          </a:xfrm>
          <a:prstGeom prst="rect">
            <a:avLst/>
          </a:prstGeom>
        </p:spPr>
      </p:pic>
      <p:pic>
        <p:nvPicPr>
          <p:cNvPr id="615" name="Línea" descr="Línea"/>
          <p:cNvPicPr>
            <a:picLocks noChangeAspect="0"/>
          </p:cNvPicPr>
          <p:nvPr/>
        </p:nvPicPr>
        <p:blipFill>
          <a:blip r:embed="rId3">
            <a:extLst/>
          </a:blip>
          <a:stretch>
            <a:fillRect/>
          </a:stretch>
        </p:blipFill>
        <p:spPr>
          <a:xfrm>
            <a:off x="5043775" y="4473117"/>
            <a:ext cx="3349050" cy="88901"/>
          </a:xfrm>
          <a:prstGeom prst="rect">
            <a:avLst/>
          </a:prstGeom>
        </p:spPr>
      </p:pic>
      <p:pic>
        <p:nvPicPr>
          <p:cNvPr id="617" name="Línea" descr="Línea"/>
          <p:cNvPicPr>
            <a:picLocks noChangeAspect="0"/>
          </p:cNvPicPr>
          <p:nvPr/>
        </p:nvPicPr>
        <p:blipFill>
          <a:blip r:embed="rId4">
            <a:extLst/>
          </a:blip>
          <a:stretch>
            <a:fillRect/>
          </a:stretch>
        </p:blipFill>
        <p:spPr>
          <a:xfrm rot="18900000">
            <a:off x="6249674" y="3948542"/>
            <a:ext cx="854535" cy="88901"/>
          </a:xfrm>
          <a:prstGeom prst="rect">
            <a:avLst/>
          </a:prstGeom>
        </p:spPr>
      </p:pic>
      <p:pic>
        <p:nvPicPr>
          <p:cNvPr id="619" name="Línea" descr="Línea"/>
          <p:cNvPicPr>
            <a:picLocks noChangeAspect="0"/>
          </p:cNvPicPr>
          <p:nvPr/>
        </p:nvPicPr>
        <p:blipFill>
          <a:blip r:embed="rId4">
            <a:extLst/>
          </a:blip>
          <a:stretch>
            <a:fillRect/>
          </a:stretch>
        </p:blipFill>
        <p:spPr>
          <a:xfrm rot="2700000">
            <a:off x="6249675" y="3948542"/>
            <a:ext cx="854535" cy="88901"/>
          </a:xfrm>
          <a:prstGeom prst="rect">
            <a:avLst/>
          </a:prstGeom>
        </p:spPr>
      </p:pic>
      <p:pic>
        <p:nvPicPr>
          <p:cNvPr id="621" name="Rectángulo" descr="Rectángulo"/>
          <p:cNvPicPr>
            <a:picLocks noChangeAspect="0"/>
          </p:cNvPicPr>
          <p:nvPr/>
        </p:nvPicPr>
        <p:blipFill>
          <a:blip r:embed="rId5">
            <a:extLst/>
          </a:blip>
          <a:stretch>
            <a:fillRect/>
          </a:stretch>
        </p:blipFill>
        <p:spPr>
          <a:xfrm>
            <a:off x="4993761" y="3414818"/>
            <a:ext cx="3449076" cy="3461794"/>
          </a:xfrm>
          <a:prstGeom prst="rect">
            <a:avLst/>
          </a:prstGeom>
        </p:spPr>
      </p:pic>
      <p:pic>
        <p:nvPicPr>
          <p:cNvPr id="623" name="Línea" descr="Línea"/>
          <p:cNvPicPr>
            <a:picLocks noChangeAspect="0"/>
          </p:cNvPicPr>
          <p:nvPr/>
        </p:nvPicPr>
        <p:blipFill>
          <a:blip r:embed="rId6">
            <a:extLst/>
          </a:blip>
          <a:stretch>
            <a:fillRect/>
          </a:stretch>
        </p:blipFill>
        <p:spPr>
          <a:xfrm rot="16200000">
            <a:off x="4790111" y="4802572"/>
            <a:ext cx="487907" cy="405070"/>
          </a:xfrm>
          <a:prstGeom prst="rect">
            <a:avLst/>
          </a:prstGeom>
        </p:spPr>
      </p:pic>
      <p:pic>
        <p:nvPicPr>
          <p:cNvPr id="625" name="Línea" descr="Línea"/>
          <p:cNvPicPr>
            <a:picLocks noChangeAspect="0"/>
          </p:cNvPicPr>
          <p:nvPr/>
        </p:nvPicPr>
        <p:blipFill>
          <a:blip r:embed="rId7">
            <a:extLst/>
          </a:blip>
          <a:stretch>
            <a:fillRect/>
          </a:stretch>
        </p:blipFill>
        <p:spPr>
          <a:xfrm>
            <a:off x="6378119" y="3185687"/>
            <a:ext cx="392400" cy="405069"/>
          </a:xfrm>
          <a:prstGeom prst="rect">
            <a:avLst/>
          </a:prstGeom>
        </p:spPr>
      </p:pic>
      <p:pic>
        <p:nvPicPr>
          <p:cNvPr id="627" name="Línea" descr="Línea"/>
          <p:cNvPicPr>
            <a:picLocks noChangeAspect="0"/>
          </p:cNvPicPr>
          <p:nvPr/>
        </p:nvPicPr>
        <p:blipFill>
          <a:blip r:embed="rId7">
            <a:extLst/>
          </a:blip>
          <a:stretch>
            <a:fillRect/>
          </a:stretch>
        </p:blipFill>
        <p:spPr>
          <a:xfrm>
            <a:off x="6639100" y="3185687"/>
            <a:ext cx="392400" cy="405069"/>
          </a:xfrm>
          <a:prstGeom prst="rect">
            <a:avLst/>
          </a:prstGeom>
        </p:spPr>
      </p:pic>
      <p:pic>
        <p:nvPicPr>
          <p:cNvPr id="629" name="Línea" descr="Línea"/>
          <p:cNvPicPr>
            <a:picLocks noChangeAspect="0"/>
          </p:cNvPicPr>
          <p:nvPr/>
        </p:nvPicPr>
        <p:blipFill>
          <a:blip r:embed="rId7">
            <a:extLst/>
          </a:blip>
          <a:stretch>
            <a:fillRect/>
          </a:stretch>
        </p:blipFill>
        <p:spPr>
          <a:xfrm>
            <a:off x="6340019" y="6614687"/>
            <a:ext cx="392400" cy="405069"/>
          </a:xfrm>
          <a:prstGeom prst="rect">
            <a:avLst/>
          </a:prstGeom>
        </p:spPr>
      </p:pic>
      <p:pic>
        <p:nvPicPr>
          <p:cNvPr id="631" name="Línea" descr="Línea"/>
          <p:cNvPicPr>
            <a:picLocks noChangeAspect="0"/>
          </p:cNvPicPr>
          <p:nvPr/>
        </p:nvPicPr>
        <p:blipFill>
          <a:blip r:embed="rId7">
            <a:extLst/>
          </a:blip>
          <a:stretch>
            <a:fillRect/>
          </a:stretch>
        </p:blipFill>
        <p:spPr>
          <a:xfrm>
            <a:off x="6601000" y="6614687"/>
            <a:ext cx="392400" cy="405069"/>
          </a:xfrm>
          <a:prstGeom prst="rect">
            <a:avLst/>
          </a:prstGeom>
        </p:spPr>
      </p:pic>
      <p:pic>
        <p:nvPicPr>
          <p:cNvPr id="633" name="Línea" descr="Línea"/>
          <p:cNvPicPr>
            <a:picLocks noChangeAspect="0"/>
          </p:cNvPicPr>
          <p:nvPr/>
        </p:nvPicPr>
        <p:blipFill>
          <a:blip r:embed="rId4">
            <a:extLst/>
          </a:blip>
          <a:stretch>
            <a:fillRect/>
          </a:stretch>
        </p:blipFill>
        <p:spPr>
          <a:xfrm rot="18900000">
            <a:off x="5144774" y="3973942"/>
            <a:ext cx="854535" cy="88901"/>
          </a:xfrm>
          <a:prstGeom prst="rect">
            <a:avLst/>
          </a:prstGeom>
        </p:spPr>
      </p:pic>
      <p:pic>
        <p:nvPicPr>
          <p:cNvPr id="635" name="Línea" descr="Línea"/>
          <p:cNvPicPr>
            <a:picLocks noChangeAspect="0"/>
          </p:cNvPicPr>
          <p:nvPr/>
        </p:nvPicPr>
        <p:blipFill>
          <a:blip r:embed="rId4">
            <a:extLst/>
          </a:blip>
          <a:stretch>
            <a:fillRect/>
          </a:stretch>
        </p:blipFill>
        <p:spPr>
          <a:xfrm rot="2700000">
            <a:off x="5144775" y="3973942"/>
            <a:ext cx="854535" cy="88901"/>
          </a:xfrm>
          <a:prstGeom prst="rect">
            <a:avLst/>
          </a:prstGeom>
        </p:spPr>
      </p:pic>
      <p:pic>
        <p:nvPicPr>
          <p:cNvPr id="637" name="Línea" descr="Línea"/>
          <p:cNvPicPr>
            <a:picLocks noChangeAspect="0"/>
          </p:cNvPicPr>
          <p:nvPr/>
        </p:nvPicPr>
        <p:blipFill>
          <a:blip r:embed="rId2">
            <a:extLst/>
          </a:blip>
          <a:stretch>
            <a:fillRect/>
          </a:stretch>
        </p:blipFill>
        <p:spPr>
          <a:xfrm rot="16200000">
            <a:off x="9559404" y="5101061"/>
            <a:ext cx="3461793" cy="88901"/>
          </a:xfrm>
          <a:prstGeom prst="rect">
            <a:avLst/>
          </a:prstGeom>
        </p:spPr>
      </p:pic>
      <p:pic>
        <p:nvPicPr>
          <p:cNvPr id="639" name="Línea" descr="Línea"/>
          <p:cNvPicPr>
            <a:picLocks noChangeAspect="0"/>
          </p:cNvPicPr>
          <p:nvPr/>
        </p:nvPicPr>
        <p:blipFill>
          <a:blip r:embed="rId2">
            <a:extLst/>
          </a:blip>
          <a:stretch>
            <a:fillRect/>
          </a:stretch>
        </p:blipFill>
        <p:spPr>
          <a:xfrm rot="16200000">
            <a:off x="10733844" y="5101061"/>
            <a:ext cx="3461793" cy="88901"/>
          </a:xfrm>
          <a:prstGeom prst="rect">
            <a:avLst/>
          </a:prstGeom>
        </p:spPr>
      </p:pic>
      <p:pic>
        <p:nvPicPr>
          <p:cNvPr id="641" name="Línea" descr="Línea"/>
          <p:cNvPicPr>
            <a:picLocks noChangeAspect="0"/>
          </p:cNvPicPr>
          <p:nvPr/>
        </p:nvPicPr>
        <p:blipFill>
          <a:blip r:embed="rId3">
            <a:extLst/>
          </a:blip>
          <a:stretch>
            <a:fillRect/>
          </a:stretch>
        </p:blipFill>
        <p:spPr>
          <a:xfrm>
            <a:off x="10250775" y="5717658"/>
            <a:ext cx="3349050" cy="88901"/>
          </a:xfrm>
          <a:prstGeom prst="rect">
            <a:avLst/>
          </a:prstGeom>
        </p:spPr>
      </p:pic>
      <p:pic>
        <p:nvPicPr>
          <p:cNvPr id="643" name="Línea" descr="Línea"/>
          <p:cNvPicPr>
            <a:picLocks noChangeAspect="0"/>
          </p:cNvPicPr>
          <p:nvPr/>
        </p:nvPicPr>
        <p:blipFill>
          <a:blip r:embed="rId3">
            <a:extLst/>
          </a:blip>
          <a:stretch>
            <a:fillRect/>
          </a:stretch>
        </p:blipFill>
        <p:spPr>
          <a:xfrm>
            <a:off x="10250775" y="4485817"/>
            <a:ext cx="3349050" cy="88901"/>
          </a:xfrm>
          <a:prstGeom prst="rect">
            <a:avLst/>
          </a:prstGeom>
        </p:spPr>
      </p:pic>
      <p:pic>
        <p:nvPicPr>
          <p:cNvPr id="645" name="Línea" descr="Línea"/>
          <p:cNvPicPr>
            <a:picLocks noChangeAspect="0"/>
          </p:cNvPicPr>
          <p:nvPr/>
        </p:nvPicPr>
        <p:blipFill>
          <a:blip r:embed="rId4">
            <a:extLst/>
          </a:blip>
          <a:stretch>
            <a:fillRect/>
          </a:stretch>
        </p:blipFill>
        <p:spPr>
          <a:xfrm rot="18900000">
            <a:off x="11469374" y="6221842"/>
            <a:ext cx="854535" cy="88901"/>
          </a:xfrm>
          <a:prstGeom prst="rect">
            <a:avLst/>
          </a:prstGeom>
        </p:spPr>
      </p:pic>
      <p:pic>
        <p:nvPicPr>
          <p:cNvPr id="647" name="Línea" descr="Línea"/>
          <p:cNvPicPr>
            <a:picLocks noChangeAspect="0"/>
          </p:cNvPicPr>
          <p:nvPr/>
        </p:nvPicPr>
        <p:blipFill>
          <a:blip r:embed="rId4">
            <a:extLst/>
          </a:blip>
          <a:stretch>
            <a:fillRect/>
          </a:stretch>
        </p:blipFill>
        <p:spPr>
          <a:xfrm rot="2700000">
            <a:off x="11469375" y="6221842"/>
            <a:ext cx="854535" cy="88901"/>
          </a:xfrm>
          <a:prstGeom prst="rect">
            <a:avLst/>
          </a:prstGeom>
        </p:spPr>
      </p:pic>
      <p:pic>
        <p:nvPicPr>
          <p:cNvPr id="649" name="Rectángulo" descr="Rectángulo"/>
          <p:cNvPicPr>
            <a:picLocks noChangeAspect="0"/>
          </p:cNvPicPr>
          <p:nvPr/>
        </p:nvPicPr>
        <p:blipFill>
          <a:blip r:embed="rId5">
            <a:extLst/>
          </a:blip>
          <a:stretch>
            <a:fillRect/>
          </a:stretch>
        </p:blipFill>
        <p:spPr>
          <a:xfrm>
            <a:off x="10200761" y="3427518"/>
            <a:ext cx="3449076" cy="3461794"/>
          </a:xfrm>
          <a:prstGeom prst="rect">
            <a:avLst/>
          </a:prstGeom>
        </p:spPr>
      </p:pic>
      <p:pic>
        <p:nvPicPr>
          <p:cNvPr id="651" name="Línea" descr="Línea"/>
          <p:cNvPicPr>
            <a:picLocks noChangeAspect="0"/>
          </p:cNvPicPr>
          <p:nvPr/>
        </p:nvPicPr>
        <p:blipFill>
          <a:blip r:embed="rId6">
            <a:extLst/>
          </a:blip>
          <a:stretch>
            <a:fillRect/>
          </a:stretch>
        </p:blipFill>
        <p:spPr>
          <a:xfrm rot="16200000">
            <a:off x="9997111" y="4815272"/>
            <a:ext cx="487907" cy="405070"/>
          </a:xfrm>
          <a:prstGeom prst="rect">
            <a:avLst/>
          </a:prstGeom>
        </p:spPr>
      </p:pic>
      <p:pic>
        <p:nvPicPr>
          <p:cNvPr id="653" name="Línea" descr="Línea"/>
          <p:cNvPicPr>
            <a:picLocks noChangeAspect="0"/>
          </p:cNvPicPr>
          <p:nvPr/>
        </p:nvPicPr>
        <p:blipFill>
          <a:blip r:embed="rId7">
            <a:extLst/>
          </a:blip>
          <a:stretch>
            <a:fillRect/>
          </a:stretch>
        </p:blipFill>
        <p:spPr>
          <a:xfrm>
            <a:off x="11585119" y="3198387"/>
            <a:ext cx="392400" cy="405069"/>
          </a:xfrm>
          <a:prstGeom prst="rect">
            <a:avLst/>
          </a:prstGeom>
        </p:spPr>
      </p:pic>
      <p:pic>
        <p:nvPicPr>
          <p:cNvPr id="655" name="Línea" descr="Línea"/>
          <p:cNvPicPr>
            <a:picLocks noChangeAspect="0"/>
          </p:cNvPicPr>
          <p:nvPr/>
        </p:nvPicPr>
        <p:blipFill>
          <a:blip r:embed="rId7">
            <a:extLst/>
          </a:blip>
          <a:stretch>
            <a:fillRect/>
          </a:stretch>
        </p:blipFill>
        <p:spPr>
          <a:xfrm>
            <a:off x="11846100" y="3198387"/>
            <a:ext cx="392400" cy="405069"/>
          </a:xfrm>
          <a:prstGeom prst="rect">
            <a:avLst/>
          </a:prstGeom>
        </p:spPr>
      </p:pic>
      <p:pic>
        <p:nvPicPr>
          <p:cNvPr id="657" name="Línea" descr="Línea"/>
          <p:cNvPicPr>
            <a:picLocks noChangeAspect="0"/>
          </p:cNvPicPr>
          <p:nvPr/>
        </p:nvPicPr>
        <p:blipFill>
          <a:blip r:embed="rId7">
            <a:extLst/>
          </a:blip>
          <a:stretch>
            <a:fillRect/>
          </a:stretch>
        </p:blipFill>
        <p:spPr>
          <a:xfrm>
            <a:off x="11547019" y="6627387"/>
            <a:ext cx="392400" cy="405069"/>
          </a:xfrm>
          <a:prstGeom prst="rect">
            <a:avLst/>
          </a:prstGeom>
        </p:spPr>
      </p:pic>
      <p:pic>
        <p:nvPicPr>
          <p:cNvPr id="659" name="Línea" descr="Línea"/>
          <p:cNvPicPr>
            <a:picLocks noChangeAspect="0"/>
          </p:cNvPicPr>
          <p:nvPr/>
        </p:nvPicPr>
        <p:blipFill>
          <a:blip r:embed="rId7">
            <a:extLst/>
          </a:blip>
          <a:stretch>
            <a:fillRect/>
          </a:stretch>
        </p:blipFill>
        <p:spPr>
          <a:xfrm>
            <a:off x="11808000" y="6627387"/>
            <a:ext cx="392400" cy="405069"/>
          </a:xfrm>
          <a:prstGeom prst="rect">
            <a:avLst/>
          </a:prstGeom>
        </p:spPr>
      </p:pic>
      <p:pic>
        <p:nvPicPr>
          <p:cNvPr id="661" name="Línea" descr="Línea"/>
          <p:cNvPicPr>
            <a:picLocks noChangeAspect="0"/>
          </p:cNvPicPr>
          <p:nvPr/>
        </p:nvPicPr>
        <p:blipFill>
          <a:blip r:embed="rId4">
            <a:extLst/>
          </a:blip>
          <a:stretch>
            <a:fillRect/>
          </a:stretch>
        </p:blipFill>
        <p:spPr>
          <a:xfrm rot="18900000">
            <a:off x="10351774" y="6209142"/>
            <a:ext cx="854535" cy="88901"/>
          </a:xfrm>
          <a:prstGeom prst="rect">
            <a:avLst/>
          </a:prstGeom>
        </p:spPr>
      </p:pic>
      <p:pic>
        <p:nvPicPr>
          <p:cNvPr id="663" name="Línea" descr="Línea"/>
          <p:cNvPicPr>
            <a:picLocks noChangeAspect="0"/>
          </p:cNvPicPr>
          <p:nvPr/>
        </p:nvPicPr>
        <p:blipFill>
          <a:blip r:embed="rId4">
            <a:extLst/>
          </a:blip>
          <a:stretch>
            <a:fillRect/>
          </a:stretch>
        </p:blipFill>
        <p:spPr>
          <a:xfrm rot="2700000">
            <a:off x="10351775" y="6209142"/>
            <a:ext cx="854535" cy="88901"/>
          </a:xfrm>
          <a:prstGeom prst="rect">
            <a:avLst/>
          </a:prstGeom>
        </p:spPr>
      </p:pic>
      <p:pic>
        <p:nvPicPr>
          <p:cNvPr id="665" name="Línea" descr="Línea"/>
          <p:cNvPicPr>
            <a:picLocks noChangeAspect="0"/>
          </p:cNvPicPr>
          <p:nvPr/>
        </p:nvPicPr>
        <p:blipFill>
          <a:blip r:embed="rId2">
            <a:extLst/>
          </a:blip>
          <a:stretch>
            <a:fillRect/>
          </a:stretch>
        </p:blipFill>
        <p:spPr>
          <a:xfrm rot="16200000">
            <a:off x="14766404" y="5113761"/>
            <a:ext cx="3461793" cy="88901"/>
          </a:xfrm>
          <a:prstGeom prst="rect">
            <a:avLst/>
          </a:prstGeom>
        </p:spPr>
      </p:pic>
      <p:pic>
        <p:nvPicPr>
          <p:cNvPr id="667" name="Línea" descr="Línea"/>
          <p:cNvPicPr>
            <a:picLocks noChangeAspect="0"/>
          </p:cNvPicPr>
          <p:nvPr/>
        </p:nvPicPr>
        <p:blipFill>
          <a:blip r:embed="rId2">
            <a:extLst/>
          </a:blip>
          <a:stretch>
            <a:fillRect/>
          </a:stretch>
        </p:blipFill>
        <p:spPr>
          <a:xfrm rot="16200000">
            <a:off x="15940844" y="5113761"/>
            <a:ext cx="3461793" cy="88901"/>
          </a:xfrm>
          <a:prstGeom prst="rect">
            <a:avLst/>
          </a:prstGeom>
        </p:spPr>
      </p:pic>
      <p:pic>
        <p:nvPicPr>
          <p:cNvPr id="669" name="Línea" descr="Línea"/>
          <p:cNvPicPr>
            <a:picLocks noChangeAspect="0"/>
          </p:cNvPicPr>
          <p:nvPr/>
        </p:nvPicPr>
        <p:blipFill>
          <a:blip r:embed="rId3">
            <a:extLst/>
          </a:blip>
          <a:stretch>
            <a:fillRect/>
          </a:stretch>
        </p:blipFill>
        <p:spPr>
          <a:xfrm>
            <a:off x="15457775" y="5730358"/>
            <a:ext cx="3349050" cy="88901"/>
          </a:xfrm>
          <a:prstGeom prst="rect">
            <a:avLst/>
          </a:prstGeom>
        </p:spPr>
      </p:pic>
      <p:pic>
        <p:nvPicPr>
          <p:cNvPr id="671" name="Línea" descr="Línea"/>
          <p:cNvPicPr>
            <a:picLocks noChangeAspect="0"/>
          </p:cNvPicPr>
          <p:nvPr/>
        </p:nvPicPr>
        <p:blipFill>
          <a:blip r:embed="rId3">
            <a:extLst/>
          </a:blip>
          <a:stretch>
            <a:fillRect/>
          </a:stretch>
        </p:blipFill>
        <p:spPr>
          <a:xfrm>
            <a:off x="15457775" y="4498517"/>
            <a:ext cx="3349050" cy="88901"/>
          </a:xfrm>
          <a:prstGeom prst="rect">
            <a:avLst/>
          </a:prstGeom>
        </p:spPr>
      </p:pic>
      <p:pic>
        <p:nvPicPr>
          <p:cNvPr id="673" name="Línea" descr="Línea"/>
          <p:cNvPicPr>
            <a:picLocks noChangeAspect="0"/>
          </p:cNvPicPr>
          <p:nvPr/>
        </p:nvPicPr>
        <p:blipFill>
          <a:blip r:embed="rId4">
            <a:extLst/>
          </a:blip>
          <a:stretch>
            <a:fillRect/>
          </a:stretch>
        </p:blipFill>
        <p:spPr>
          <a:xfrm rot="18900000">
            <a:off x="15571474" y="3973942"/>
            <a:ext cx="854535" cy="88901"/>
          </a:xfrm>
          <a:prstGeom prst="rect">
            <a:avLst/>
          </a:prstGeom>
        </p:spPr>
      </p:pic>
      <p:pic>
        <p:nvPicPr>
          <p:cNvPr id="675" name="Línea" descr="Línea"/>
          <p:cNvPicPr>
            <a:picLocks noChangeAspect="0"/>
          </p:cNvPicPr>
          <p:nvPr/>
        </p:nvPicPr>
        <p:blipFill>
          <a:blip r:embed="rId4">
            <a:extLst/>
          </a:blip>
          <a:stretch>
            <a:fillRect/>
          </a:stretch>
        </p:blipFill>
        <p:spPr>
          <a:xfrm rot="2700000">
            <a:off x="15571475" y="3973942"/>
            <a:ext cx="854535" cy="88901"/>
          </a:xfrm>
          <a:prstGeom prst="rect">
            <a:avLst/>
          </a:prstGeom>
        </p:spPr>
      </p:pic>
      <p:pic>
        <p:nvPicPr>
          <p:cNvPr id="677" name="Rectángulo" descr="Rectángulo"/>
          <p:cNvPicPr>
            <a:picLocks noChangeAspect="0"/>
          </p:cNvPicPr>
          <p:nvPr/>
        </p:nvPicPr>
        <p:blipFill>
          <a:blip r:embed="rId5">
            <a:extLst/>
          </a:blip>
          <a:stretch>
            <a:fillRect/>
          </a:stretch>
        </p:blipFill>
        <p:spPr>
          <a:xfrm>
            <a:off x="15407761" y="3440218"/>
            <a:ext cx="3449076" cy="3461794"/>
          </a:xfrm>
          <a:prstGeom prst="rect">
            <a:avLst/>
          </a:prstGeom>
        </p:spPr>
      </p:pic>
      <p:pic>
        <p:nvPicPr>
          <p:cNvPr id="679" name="Línea" descr="Línea"/>
          <p:cNvPicPr>
            <a:picLocks noChangeAspect="0"/>
          </p:cNvPicPr>
          <p:nvPr/>
        </p:nvPicPr>
        <p:blipFill>
          <a:blip r:embed="rId6">
            <a:extLst/>
          </a:blip>
          <a:stretch>
            <a:fillRect/>
          </a:stretch>
        </p:blipFill>
        <p:spPr>
          <a:xfrm rot="16200000">
            <a:off x="15204111" y="4827972"/>
            <a:ext cx="487906" cy="405070"/>
          </a:xfrm>
          <a:prstGeom prst="rect">
            <a:avLst/>
          </a:prstGeom>
        </p:spPr>
      </p:pic>
      <p:pic>
        <p:nvPicPr>
          <p:cNvPr id="681" name="Línea" descr="Línea"/>
          <p:cNvPicPr>
            <a:picLocks noChangeAspect="0"/>
          </p:cNvPicPr>
          <p:nvPr/>
        </p:nvPicPr>
        <p:blipFill>
          <a:blip r:embed="rId7">
            <a:extLst/>
          </a:blip>
          <a:stretch>
            <a:fillRect/>
          </a:stretch>
        </p:blipFill>
        <p:spPr>
          <a:xfrm>
            <a:off x="16792119" y="3211087"/>
            <a:ext cx="392400" cy="405069"/>
          </a:xfrm>
          <a:prstGeom prst="rect">
            <a:avLst/>
          </a:prstGeom>
        </p:spPr>
      </p:pic>
      <p:pic>
        <p:nvPicPr>
          <p:cNvPr id="683" name="Línea" descr="Línea"/>
          <p:cNvPicPr>
            <a:picLocks noChangeAspect="0"/>
          </p:cNvPicPr>
          <p:nvPr/>
        </p:nvPicPr>
        <p:blipFill>
          <a:blip r:embed="rId7">
            <a:extLst/>
          </a:blip>
          <a:stretch>
            <a:fillRect/>
          </a:stretch>
        </p:blipFill>
        <p:spPr>
          <a:xfrm>
            <a:off x="17053100" y="3211087"/>
            <a:ext cx="392400" cy="405069"/>
          </a:xfrm>
          <a:prstGeom prst="rect">
            <a:avLst/>
          </a:prstGeom>
        </p:spPr>
      </p:pic>
      <p:pic>
        <p:nvPicPr>
          <p:cNvPr id="685" name="Línea" descr="Línea"/>
          <p:cNvPicPr>
            <a:picLocks noChangeAspect="0"/>
          </p:cNvPicPr>
          <p:nvPr/>
        </p:nvPicPr>
        <p:blipFill>
          <a:blip r:embed="rId7">
            <a:extLst/>
          </a:blip>
          <a:stretch>
            <a:fillRect/>
          </a:stretch>
        </p:blipFill>
        <p:spPr>
          <a:xfrm>
            <a:off x="16754019" y="6640087"/>
            <a:ext cx="392400" cy="405069"/>
          </a:xfrm>
          <a:prstGeom prst="rect">
            <a:avLst/>
          </a:prstGeom>
        </p:spPr>
      </p:pic>
      <p:pic>
        <p:nvPicPr>
          <p:cNvPr id="687" name="Línea" descr="Línea"/>
          <p:cNvPicPr>
            <a:picLocks noChangeAspect="0"/>
          </p:cNvPicPr>
          <p:nvPr/>
        </p:nvPicPr>
        <p:blipFill>
          <a:blip r:embed="rId7">
            <a:extLst/>
          </a:blip>
          <a:stretch>
            <a:fillRect/>
          </a:stretch>
        </p:blipFill>
        <p:spPr>
          <a:xfrm>
            <a:off x="17015000" y="6640087"/>
            <a:ext cx="392400" cy="405069"/>
          </a:xfrm>
          <a:prstGeom prst="rect">
            <a:avLst/>
          </a:prstGeom>
        </p:spPr>
      </p:pic>
      <p:pic>
        <p:nvPicPr>
          <p:cNvPr id="689" name="Línea" descr="Línea"/>
          <p:cNvPicPr>
            <a:picLocks noChangeAspect="0"/>
          </p:cNvPicPr>
          <p:nvPr/>
        </p:nvPicPr>
        <p:blipFill>
          <a:blip r:embed="rId4">
            <a:extLst/>
          </a:blip>
          <a:stretch>
            <a:fillRect/>
          </a:stretch>
        </p:blipFill>
        <p:spPr>
          <a:xfrm rot="18900000">
            <a:off x="16663674" y="6221842"/>
            <a:ext cx="854535" cy="88901"/>
          </a:xfrm>
          <a:prstGeom prst="rect">
            <a:avLst/>
          </a:prstGeom>
        </p:spPr>
      </p:pic>
      <p:pic>
        <p:nvPicPr>
          <p:cNvPr id="691" name="Línea" descr="Línea"/>
          <p:cNvPicPr>
            <a:picLocks noChangeAspect="0"/>
          </p:cNvPicPr>
          <p:nvPr/>
        </p:nvPicPr>
        <p:blipFill>
          <a:blip r:embed="rId4">
            <a:extLst/>
          </a:blip>
          <a:stretch>
            <a:fillRect/>
          </a:stretch>
        </p:blipFill>
        <p:spPr>
          <a:xfrm rot="2700000">
            <a:off x="16663675" y="6221842"/>
            <a:ext cx="854535" cy="88901"/>
          </a:xfrm>
          <a:prstGeom prst="rect">
            <a:avLst/>
          </a:prstGeom>
        </p:spPr>
      </p:pic>
      <p:pic>
        <p:nvPicPr>
          <p:cNvPr id="693" name="Línea" descr="Línea"/>
          <p:cNvPicPr>
            <a:picLocks noChangeAspect="0"/>
          </p:cNvPicPr>
          <p:nvPr/>
        </p:nvPicPr>
        <p:blipFill>
          <a:blip r:embed="rId4">
            <a:extLst/>
          </a:blip>
          <a:stretch>
            <a:fillRect/>
          </a:stretch>
        </p:blipFill>
        <p:spPr>
          <a:xfrm rot="18900000">
            <a:off x="7418074" y="6209142"/>
            <a:ext cx="854535" cy="88901"/>
          </a:xfrm>
          <a:prstGeom prst="rect">
            <a:avLst/>
          </a:prstGeom>
        </p:spPr>
      </p:pic>
      <p:pic>
        <p:nvPicPr>
          <p:cNvPr id="695" name="Línea" descr="Línea"/>
          <p:cNvPicPr>
            <a:picLocks noChangeAspect="0"/>
          </p:cNvPicPr>
          <p:nvPr/>
        </p:nvPicPr>
        <p:blipFill>
          <a:blip r:embed="rId4">
            <a:extLst/>
          </a:blip>
          <a:stretch>
            <a:fillRect/>
          </a:stretch>
        </p:blipFill>
        <p:spPr>
          <a:xfrm rot="2700000">
            <a:off x="7418075" y="6209142"/>
            <a:ext cx="854535" cy="88901"/>
          </a:xfrm>
          <a:prstGeom prst="rect">
            <a:avLst/>
          </a:prstGeom>
        </p:spPr>
      </p:pic>
      <p:pic>
        <p:nvPicPr>
          <p:cNvPr id="697" name="Línea" descr="Línea"/>
          <p:cNvPicPr>
            <a:picLocks noChangeAspect="0"/>
          </p:cNvPicPr>
          <p:nvPr/>
        </p:nvPicPr>
        <p:blipFill>
          <a:blip r:embed="rId4">
            <a:extLst/>
          </a:blip>
          <a:stretch>
            <a:fillRect/>
          </a:stretch>
        </p:blipFill>
        <p:spPr>
          <a:xfrm rot="18900000">
            <a:off x="12599674" y="4977242"/>
            <a:ext cx="854535" cy="88901"/>
          </a:xfrm>
          <a:prstGeom prst="rect">
            <a:avLst/>
          </a:prstGeom>
        </p:spPr>
      </p:pic>
      <p:pic>
        <p:nvPicPr>
          <p:cNvPr id="699" name="Línea" descr="Línea"/>
          <p:cNvPicPr>
            <a:picLocks noChangeAspect="0"/>
          </p:cNvPicPr>
          <p:nvPr/>
        </p:nvPicPr>
        <p:blipFill>
          <a:blip r:embed="rId4">
            <a:extLst/>
          </a:blip>
          <a:stretch>
            <a:fillRect/>
          </a:stretch>
        </p:blipFill>
        <p:spPr>
          <a:xfrm rot="2700000">
            <a:off x="12599675" y="4977242"/>
            <a:ext cx="854535" cy="88901"/>
          </a:xfrm>
          <a:prstGeom prst="rect">
            <a:avLst/>
          </a:prstGeom>
        </p:spPr>
      </p:pic>
      <p:pic>
        <p:nvPicPr>
          <p:cNvPr id="701" name="Línea" descr="Línea"/>
          <p:cNvPicPr>
            <a:picLocks noChangeAspect="0"/>
          </p:cNvPicPr>
          <p:nvPr/>
        </p:nvPicPr>
        <p:blipFill>
          <a:blip r:embed="rId8">
            <a:extLst/>
          </a:blip>
          <a:stretch>
            <a:fillRect/>
          </a:stretch>
        </p:blipFill>
        <p:spPr>
          <a:xfrm rot="5400000">
            <a:off x="8198921" y="4863883"/>
            <a:ext cx="453681" cy="405070"/>
          </a:xfrm>
          <a:prstGeom prst="rect">
            <a:avLst/>
          </a:prstGeom>
        </p:spPr>
      </p:pic>
      <p:pic>
        <p:nvPicPr>
          <p:cNvPr id="703" name="Línea" descr="Línea"/>
          <p:cNvPicPr>
            <a:picLocks noChangeAspect="0"/>
          </p:cNvPicPr>
          <p:nvPr/>
        </p:nvPicPr>
        <p:blipFill>
          <a:blip r:embed="rId8">
            <a:extLst/>
          </a:blip>
          <a:stretch>
            <a:fillRect/>
          </a:stretch>
        </p:blipFill>
        <p:spPr>
          <a:xfrm rot="5400000">
            <a:off x="13418788" y="4863883"/>
            <a:ext cx="453680" cy="405070"/>
          </a:xfrm>
          <a:prstGeom prst="rect">
            <a:avLst/>
          </a:prstGeom>
        </p:spPr>
      </p:pic>
      <p:pic>
        <p:nvPicPr>
          <p:cNvPr id="705" name="Línea" descr="Línea"/>
          <p:cNvPicPr>
            <a:picLocks noChangeAspect="0"/>
          </p:cNvPicPr>
          <p:nvPr/>
        </p:nvPicPr>
        <p:blipFill>
          <a:blip r:embed="rId8">
            <a:extLst/>
          </a:blip>
          <a:stretch>
            <a:fillRect/>
          </a:stretch>
        </p:blipFill>
        <p:spPr>
          <a:xfrm rot="5400000">
            <a:off x="18625788" y="4901983"/>
            <a:ext cx="453680" cy="405070"/>
          </a:xfrm>
          <a:prstGeom prst="rect">
            <a:avLst/>
          </a:prstGeom>
        </p:spPr>
      </p:pic>
      <p:pic>
        <p:nvPicPr>
          <p:cNvPr id="707" name="Línea" descr="Línea"/>
          <p:cNvPicPr>
            <a:picLocks noChangeAspect="0"/>
          </p:cNvPicPr>
          <p:nvPr/>
        </p:nvPicPr>
        <p:blipFill>
          <a:blip r:embed="rId4">
            <a:extLst/>
          </a:blip>
          <a:stretch>
            <a:fillRect/>
          </a:stretch>
        </p:blipFill>
        <p:spPr>
          <a:xfrm rot="18900000">
            <a:off x="17755874" y="5078842"/>
            <a:ext cx="854535" cy="88901"/>
          </a:xfrm>
          <a:prstGeom prst="rect">
            <a:avLst/>
          </a:prstGeom>
        </p:spPr>
      </p:pic>
      <p:pic>
        <p:nvPicPr>
          <p:cNvPr id="709" name="Línea" descr="Línea"/>
          <p:cNvPicPr>
            <a:picLocks noChangeAspect="0"/>
          </p:cNvPicPr>
          <p:nvPr/>
        </p:nvPicPr>
        <p:blipFill>
          <a:blip r:embed="rId4">
            <a:extLst/>
          </a:blip>
          <a:stretch>
            <a:fillRect/>
          </a:stretch>
        </p:blipFill>
        <p:spPr>
          <a:xfrm rot="2700000">
            <a:off x="17755875" y="5078842"/>
            <a:ext cx="854535" cy="88901"/>
          </a:xfrm>
          <a:prstGeom prst="rect">
            <a:avLst/>
          </a:prstGeom>
        </p:spPr>
      </p:pic>
      <p:sp>
        <p:nvSpPr>
          <p:cNvPr id="711" name="Ejercicio 2. ¿Cuál es el mejor movimiento para la X en cada una de las siguientes situaciones"/>
          <p:cNvSpPr txBox="1"/>
          <p:nvPr/>
        </p:nvSpPr>
        <p:spPr>
          <a:xfrm>
            <a:off x="1017905" y="7323242"/>
            <a:ext cx="22000179" cy="15181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5100"/>
              </a:spcBef>
              <a:defRPr sz="4000"/>
            </a:pPr>
            <a:r>
              <a:rPr>
                <a:solidFill>
                  <a:schemeClr val="accent4"/>
                </a:solidFill>
              </a:rPr>
              <a:t>Ejercicio 2.</a:t>
            </a:r>
            <a:r>
              <a:t> ¿Cuál es el mejor movimiento para la X en cada una de las siguientes situaciones</a:t>
            </a:r>
          </a:p>
        </p:txBody>
      </p:sp>
      <p:pic>
        <p:nvPicPr>
          <p:cNvPr id="712" name="Línea" descr="Línea"/>
          <p:cNvPicPr>
            <a:picLocks noChangeAspect="0"/>
          </p:cNvPicPr>
          <p:nvPr/>
        </p:nvPicPr>
        <p:blipFill>
          <a:blip r:embed="rId2">
            <a:extLst/>
          </a:blip>
          <a:stretch>
            <a:fillRect/>
          </a:stretch>
        </p:blipFill>
        <p:spPr>
          <a:xfrm rot="16200000">
            <a:off x="796404" y="10930361"/>
            <a:ext cx="3461793" cy="88901"/>
          </a:xfrm>
          <a:prstGeom prst="rect">
            <a:avLst/>
          </a:prstGeom>
        </p:spPr>
      </p:pic>
      <p:pic>
        <p:nvPicPr>
          <p:cNvPr id="714" name="Línea" descr="Línea"/>
          <p:cNvPicPr>
            <a:picLocks noChangeAspect="0"/>
          </p:cNvPicPr>
          <p:nvPr/>
        </p:nvPicPr>
        <p:blipFill>
          <a:blip r:embed="rId2">
            <a:extLst/>
          </a:blip>
          <a:stretch>
            <a:fillRect/>
          </a:stretch>
        </p:blipFill>
        <p:spPr>
          <a:xfrm rot="16200000">
            <a:off x="1970844" y="10930361"/>
            <a:ext cx="3461793" cy="88901"/>
          </a:xfrm>
          <a:prstGeom prst="rect">
            <a:avLst/>
          </a:prstGeom>
        </p:spPr>
      </p:pic>
      <p:pic>
        <p:nvPicPr>
          <p:cNvPr id="716" name="Línea" descr="Línea"/>
          <p:cNvPicPr>
            <a:picLocks noChangeAspect="0"/>
          </p:cNvPicPr>
          <p:nvPr/>
        </p:nvPicPr>
        <p:blipFill>
          <a:blip r:embed="rId3">
            <a:extLst/>
          </a:blip>
          <a:stretch>
            <a:fillRect/>
          </a:stretch>
        </p:blipFill>
        <p:spPr>
          <a:xfrm>
            <a:off x="1487775" y="11546958"/>
            <a:ext cx="3349050" cy="88901"/>
          </a:xfrm>
          <a:prstGeom prst="rect">
            <a:avLst/>
          </a:prstGeom>
        </p:spPr>
      </p:pic>
      <p:pic>
        <p:nvPicPr>
          <p:cNvPr id="718" name="Línea" descr="Línea"/>
          <p:cNvPicPr>
            <a:picLocks noChangeAspect="0"/>
          </p:cNvPicPr>
          <p:nvPr/>
        </p:nvPicPr>
        <p:blipFill>
          <a:blip r:embed="rId3">
            <a:extLst/>
          </a:blip>
          <a:stretch>
            <a:fillRect/>
          </a:stretch>
        </p:blipFill>
        <p:spPr>
          <a:xfrm>
            <a:off x="1487775" y="10315117"/>
            <a:ext cx="3349050" cy="88901"/>
          </a:xfrm>
          <a:prstGeom prst="rect">
            <a:avLst/>
          </a:prstGeom>
        </p:spPr>
      </p:pic>
      <p:pic>
        <p:nvPicPr>
          <p:cNvPr id="720" name="Línea" descr="Línea"/>
          <p:cNvPicPr>
            <a:picLocks noChangeAspect="0"/>
          </p:cNvPicPr>
          <p:nvPr/>
        </p:nvPicPr>
        <p:blipFill>
          <a:blip r:embed="rId4">
            <a:extLst/>
          </a:blip>
          <a:stretch>
            <a:fillRect/>
          </a:stretch>
        </p:blipFill>
        <p:spPr>
          <a:xfrm rot="18900000">
            <a:off x="2693674" y="9790542"/>
            <a:ext cx="854535" cy="88901"/>
          </a:xfrm>
          <a:prstGeom prst="rect">
            <a:avLst/>
          </a:prstGeom>
        </p:spPr>
      </p:pic>
      <p:pic>
        <p:nvPicPr>
          <p:cNvPr id="722" name="Línea" descr="Línea"/>
          <p:cNvPicPr>
            <a:picLocks noChangeAspect="0"/>
          </p:cNvPicPr>
          <p:nvPr/>
        </p:nvPicPr>
        <p:blipFill>
          <a:blip r:embed="rId4">
            <a:extLst/>
          </a:blip>
          <a:stretch>
            <a:fillRect/>
          </a:stretch>
        </p:blipFill>
        <p:spPr>
          <a:xfrm rot="2700000">
            <a:off x="2693675" y="9790542"/>
            <a:ext cx="854535" cy="88901"/>
          </a:xfrm>
          <a:prstGeom prst="rect">
            <a:avLst/>
          </a:prstGeom>
        </p:spPr>
      </p:pic>
      <p:pic>
        <p:nvPicPr>
          <p:cNvPr id="724" name="Rectángulo" descr="Rectángulo"/>
          <p:cNvPicPr>
            <a:picLocks noChangeAspect="0"/>
          </p:cNvPicPr>
          <p:nvPr/>
        </p:nvPicPr>
        <p:blipFill>
          <a:blip r:embed="rId5">
            <a:extLst/>
          </a:blip>
          <a:stretch>
            <a:fillRect/>
          </a:stretch>
        </p:blipFill>
        <p:spPr>
          <a:xfrm>
            <a:off x="1437761" y="9256818"/>
            <a:ext cx="3449076" cy="3461794"/>
          </a:xfrm>
          <a:prstGeom prst="rect">
            <a:avLst/>
          </a:prstGeom>
        </p:spPr>
      </p:pic>
      <p:pic>
        <p:nvPicPr>
          <p:cNvPr id="726" name="Línea" descr="Línea"/>
          <p:cNvPicPr>
            <a:picLocks noChangeAspect="0"/>
          </p:cNvPicPr>
          <p:nvPr/>
        </p:nvPicPr>
        <p:blipFill>
          <a:blip r:embed="rId6">
            <a:extLst/>
          </a:blip>
          <a:stretch>
            <a:fillRect/>
          </a:stretch>
        </p:blipFill>
        <p:spPr>
          <a:xfrm rot="16200000">
            <a:off x="1234111" y="10644572"/>
            <a:ext cx="487907" cy="405070"/>
          </a:xfrm>
          <a:prstGeom prst="rect">
            <a:avLst/>
          </a:prstGeom>
        </p:spPr>
      </p:pic>
      <p:pic>
        <p:nvPicPr>
          <p:cNvPr id="728" name="Línea" descr="Línea"/>
          <p:cNvPicPr>
            <a:picLocks noChangeAspect="0"/>
          </p:cNvPicPr>
          <p:nvPr/>
        </p:nvPicPr>
        <p:blipFill>
          <a:blip r:embed="rId7">
            <a:extLst/>
          </a:blip>
          <a:stretch>
            <a:fillRect/>
          </a:stretch>
        </p:blipFill>
        <p:spPr>
          <a:xfrm>
            <a:off x="2822119" y="9027687"/>
            <a:ext cx="392400" cy="405069"/>
          </a:xfrm>
          <a:prstGeom prst="rect">
            <a:avLst/>
          </a:prstGeom>
        </p:spPr>
      </p:pic>
      <p:pic>
        <p:nvPicPr>
          <p:cNvPr id="730" name="Línea" descr="Línea"/>
          <p:cNvPicPr>
            <a:picLocks noChangeAspect="0"/>
          </p:cNvPicPr>
          <p:nvPr/>
        </p:nvPicPr>
        <p:blipFill>
          <a:blip r:embed="rId7">
            <a:extLst/>
          </a:blip>
          <a:stretch>
            <a:fillRect/>
          </a:stretch>
        </p:blipFill>
        <p:spPr>
          <a:xfrm>
            <a:off x="3083100" y="9027687"/>
            <a:ext cx="392400" cy="405069"/>
          </a:xfrm>
          <a:prstGeom prst="rect">
            <a:avLst/>
          </a:prstGeom>
        </p:spPr>
      </p:pic>
      <p:pic>
        <p:nvPicPr>
          <p:cNvPr id="732" name="Línea" descr="Línea"/>
          <p:cNvPicPr>
            <a:picLocks noChangeAspect="0"/>
          </p:cNvPicPr>
          <p:nvPr/>
        </p:nvPicPr>
        <p:blipFill>
          <a:blip r:embed="rId7">
            <a:extLst/>
          </a:blip>
          <a:stretch>
            <a:fillRect/>
          </a:stretch>
        </p:blipFill>
        <p:spPr>
          <a:xfrm>
            <a:off x="2784019" y="12456687"/>
            <a:ext cx="392400" cy="405069"/>
          </a:xfrm>
          <a:prstGeom prst="rect">
            <a:avLst/>
          </a:prstGeom>
        </p:spPr>
      </p:pic>
      <p:pic>
        <p:nvPicPr>
          <p:cNvPr id="734" name="Línea" descr="Línea"/>
          <p:cNvPicPr>
            <a:picLocks noChangeAspect="0"/>
          </p:cNvPicPr>
          <p:nvPr/>
        </p:nvPicPr>
        <p:blipFill>
          <a:blip r:embed="rId7">
            <a:extLst/>
          </a:blip>
          <a:stretch>
            <a:fillRect/>
          </a:stretch>
        </p:blipFill>
        <p:spPr>
          <a:xfrm>
            <a:off x="3045000" y="12456687"/>
            <a:ext cx="392400" cy="405069"/>
          </a:xfrm>
          <a:prstGeom prst="rect">
            <a:avLst/>
          </a:prstGeom>
        </p:spPr>
      </p:pic>
      <p:pic>
        <p:nvPicPr>
          <p:cNvPr id="736" name="Línea" descr="Línea"/>
          <p:cNvPicPr>
            <a:picLocks noChangeAspect="0"/>
          </p:cNvPicPr>
          <p:nvPr/>
        </p:nvPicPr>
        <p:blipFill>
          <a:blip r:embed="rId4">
            <a:extLst/>
          </a:blip>
          <a:stretch>
            <a:fillRect/>
          </a:stretch>
        </p:blipFill>
        <p:spPr>
          <a:xfrm rot="18900000">
            <a:off x="1588774" y="9815942"/>
            <a:ext cx="854535" cy="88901"/>
          </a:xfrm>
          <a:prstGeom prst="rect">
            <a:avLst/>
          </a:prstGeom>
        </p:spPr>
      </p:pic>
      <p:pic>
        <p:nvPicPr>
          <p:cNvPr id="738" name="Línea" descr="Línea"/>
          <p:cNvPicPr>
            <a:picLocks noChangeAspect="0"/>
          </p:cNvPicPr>
          <p:nvPr/>
        </p:nvPicPr>
        <p:blipFill>
          <a:blip r:embed="rId4">
            <a:extLst/>
          </a:blip>
          <a:stretch>
            <a:fillRect/>
          </a:stretch>
        </p:blipFill>
        <p:spPr>
          <a:xfrm rot="2700000">
            <a:off x="1588775" y="9815942"/>
            <a:ext cx="854535" cy="88901"/>
          </a:xfrm>
          <a:prstGeom prst="rect">
            <a:avLst/>
          </a:prstGeom>
        </p:spPr>
      </p:pic>
      <p:pic>
        <p:nvPicPr>
          <p:cNvPr id="740" name="Línea" descr="Línea"/>
          <p:cNvPicPr>
            <a:picLocks noChangeAspect="0"/>
          </p:cNvPicPr>
          <p:nvPr/>
        </p:nvPicPr>
        <p:blipFill>
          <a:blip r:embed="rId2">
            <a:extLst/>
          </a:blip>
          <a:stretch>
            <a:fillRect/>
          </a:stretch>
        </p:blipFill>
        <p:spPr>
          <a:xfrm rot="16200000">
            <a:off x="5495404" y="10943061"/>
            <a:ext cx="3461793" cy="88901"/>
          </a:xfrm>
          <a:prstGeom prst="rect">
            <a:avLst/>
          </a:prstGeom>
        </p:spPr>
      </p:pic>
      <p:pic>
        <p:nvPicPr>
          <p:cNvPr id="742" name="Línea" descr="Línea"/>
          <p:cNvPicPr>
            <a:picLocks noChangeAspect="0"/>
          </p:cNvPicPr>
          <p:nvPr/>
        </p:nvPicPr>
        <p:blipFill>
          <a:blip r:embed="rId2">
            <a:extLst/>
          </a:blip>
          <a:stretch>
            <a:fillRect/>
          </a:stretch>
        </p:blipFill>
        <p:spPr>
          <a:xfrm rot="16200000">
            <a:off x="6669844" y="10943061"/>
            <a:ext cx="3461793" cy="88901"/>
          </a:xfrm>
          <a:prstGeom prst="rect">
            <a:avLst/>
          </a:prstGeom>
        </p:spPr>
      </p:pic>
      <p:pic>
        <p:nvPicPr>
          <p:cNvPr id="744" name="Línea" descr="Línea"/>
          <p:cNvPicPr>
            <a:picLocks noChangeAspect="0"/>
          </p:cNvPicPr>
          <p:nvPr/>
        </p:nvPicPr>
        <p:blipFill>
          <a:blip r:embed="rId3">
            <a:extLst/>
          </a:blip>
          <a:stretch>
            <a:fillRect/>
          </a:stretch>
        </p:blipFill>
        <p:spPr>
          <a:xfrm>
            <a:off x="6186775" y="11559658"/>
            <a:ext cx="3349050" cy="88901"/>
          </a:xfrm>
          <a:prstGeom prst="rect">
            <a:avLst/>
          </a:prstGeom>
        </p:spPr>
      </p:pic>
      <p:pic>
        <p:nvPicPr>
          <p:cNvPr id="746" name="Línea" descr="Línea"/>
          <p:cNvPicPr>
            <a:picLocks noChangeAspect="0"/>
          </p:cNvPicPr>
          <p:nvPr/>
        </p:nvPicPr>
        <p:blipFill>
          <a:blip r:embed="rId3">
            <a:extLst/>
          </a:blip>
          <a:stretch>
            <a:fillRect/>
          </a:stretch>
        </p:blipFill>
        <p:spPr>
          <a:xfrm>
            <a:off x="6186775" y="10327817"/>
            <a:ext cx="3349050" cy="88901"/>
          </a:xfrm>
          <a:prstGeom prst="rect">
            <a:avLst/>
          </a:prstGeom>
        </p:spPr>
      </p:pic>
      <p:pic>
        <p:nvPicPr>
          <p:cNvPr id="748" name="Línea" descr="Línea"/>
          <p:cNvPicPr>
            <a:picLocks noChangeAspect="0"/>
          </p:cNvPicPr>
          <p:nvPr/>
        </p:nvPicPr>
        <p:blipFill>
          <a:blip r:embed="rId4">
            <a:extLst/>
          </a:blip>
          <a:stretch>
            <a:fillRect/>
          </a:stretch>
        </p:blipFill>
        <p:spPr>
          <a:xfrm rot="18900000">
            <a:off x="7405374" y="9777842"/>
            <a:ext cx="854535" cy="88901"/>
          </a:xfrm>
          <a:prstGeom prst="rect">
            <a:avLst/>
          </a:prstGeom>
        </p:spPr>
      </p:pic>
      <p:pic>
        <p:nvPicPr>
          <p:cNvPr id="750" name="Línea" descr="Línea"/>
          <p:cNvPicPr>
            <a:picLocks noChangeAspect="0"/>
          </p:cNvPicPr>
          <p:nvPr/>
        </p:nvPicPr>
        <p:blipFill>
          <a:blip r:embed="rId4">
            <a:extLst/>
          </a:blip>
          <a:stretch>
            <a:fillRect/>
          </a:stretch>
        </p:blipFill>
        <p:spPr>
          <a:xfrm rot="2700000">
            <a:off x="7405375" y="9777842"/>
            <a:ext cx="854535" cy="88901"/>
          </a:xfrm>
          <a:prstGeom prst="rect">
            <a:avLst/>
          </a:prstGeom>
        </p:spPr>
      </p:pic>
      <p:pic>
        <p:nvPicPr>
          <p:cNvPr id="752" name="Rectángulo" descr="Rectángulo"/>
          <p:cNvPicPr>
            <a:picLocks noChangeAspect="0"/>
          </p:cNvPicPr>
          <p:nvPr/>
        </p:nvPicPr>
        <p:blipFill>
          <a:blip r:embed="rId5">
            <a:extLst/>
          </a:blip>
          <a:stretch>
            <a:fillRect/>
          </a:stretch>
        </p:blipFill>
        <p:spPr>
          <a:xfrm>
            <a:off x="6136761" y="9269518"/>
            <a:ext cx="3449076" cy="3461794"/>
          </a:xfrm>
          <a:prstGeom prst="rect">
            <a:avLst/>
          </a:prstGeom>
        </p:spPr>
      </p:pic>
      <p:pic>
        <p:nvPicPr>
          <p:cNvPr id="754" name="Línea" descr="Línea"/>
          <p:cNvPicPr>
            <a:picLocks noChangeAspect="0"/>
          </p:cNvPicPr>
          <p:nvPr/>
        </p:nvPicPr>
        <p:blipFill>
          <a:blip r:embed="rId6">
            <a:extLst/>
          </a:blip>
          <a:stretch>
            <a:fillRect/>
          </a:stretch>
        </p:blipFill>
        <p:spPr>
          <a:xfrm rot="16200000">
            <a:off x="5933111" y="10657272"/>
            <a:ext cx="487907" cy="405070"/>
          </a:xfrm>
          <a:prstGeom prst="rect">
            <a:avLst/>
          </a:prstGeom>
        </p:spPr>
      </p:pic>
      <p:pic>
        <p:nvPicPr>
          <p:cNvPr id="756" name="Línea" descr="Línea"/>
          <p:cNvPicPr>
            <a:picLocks noChangeAspect="0"/>
          </p:cNvPicPr>
          <p:nvPr/>
        </p:nvPicPr>
        <p:blipFill>
          <a:blip r:embed="rId7">
            <a:extLst/>
          </a:blip>
          <a:stretch>
            <a:fillRect/>
          </a:stretch>
        </p:blipFill>
        <p:spPr>
          <a:xfrm>
            <a:off x="7521119" y="9040387"/>
            <a:ext cx="392400" cy="405069"/>
          </a:xfrm>
          <a:prstGeom prst="rect">
            <a:avLst/>
          </a:prstGeom>
        </p:spPr>
      </p:pic>
      <p:pic>
        <p:nvPicPr>
          <p:cNvPr id="758" name="Línea" descr="Línea"/>
          <p:cNvPicPr>
            <a:picLocks noChangeAspect="0"/>
          </p:cNvPicPr>
          <p:nvPr/>
        </p:nvPicPr>
        <p:blipFill>
          <a:blip r:embed="rId7">
            <a:extLst/>
          </a:blip>
          <a:stretch>
            <a:fillRect/>
          </a:stretch>
        </p:blipFill>
        <p:spPr>
          <a:xfrm>
            <a:off x="7782100" y="9040387"/>
            <a:ext cx="392400" cy="405069"/>
          </a:xfrm>
          <a:prstGeom prst="rect">
            <a:avLst/>
          </a:prstGeom>
        </p:spPr>
      </p:pic>
      <p:pic>
        <p:nvPicPr>
          <p:cNvPr id="760" name="Línea" descr="Línea"/>
          <p:cNvPicPr>
            <a:picLocks noChangeAspect="0"/>
          </p:cNvPicPr>
          <p:nvPr/>
        </p:nvPicPr>
        <p:blipFill>
          <a:blip r:embed="rId7">
            <a:extLst/>
          </a:blip>
          <a:stretch>
            <a:fillRect/>
          </a:stretch>
        </p:blipFill>
        <p:spPr>
          <a:xfrm>
            <a:off x="7483019" y="12469387"/>
            <a:ext cx="392400" cy="405069"/>
          </a:xfrm>
          <a:prstGeom prst="rect">
            <a:avLst/>
          </a:prstGeom>
        </p:spPr>
      </p:pic>
      <p:pic>
        <p:nvPicPr>
          <p:cNvPr id="762" name="Línea" descr="Línea"/>
          <p:cNvPicPr>
            <a:picLocks noChangeAspect="0"/>
          </p:cNvPicPr>
          <p:nvPr/>
        </p:nvPicPr>
        <p:blipFill>
          <a:blip r:embed="rId7">
            <a:extLst/>
          </a:blip>
          <a:stretch>
            <a:fillRect/>
          </a:stretch>
        </p:blipFill>
        <p:spPr>
          <a:xfrm>
            <a:off x="7744000" y="12469387"/>
            <a:ext cx="392400" cy="405069"/>
          </a:xfrm>
          <a:prstGeom prst="rect">
            <a:avLst/>
          </a:prstGeom>
        </p:spPr>
      </p:pic>
      <p:pic>
        <p:nvPicPr>
          <p:cNvPr id="764" name="Línea" descr="Línea"/>
          <p:cNvPicPr>
            <a:picLocks noChangeAspect="0"/>
          </p:cNvPicPr>
          <p:nvPr/>
        </p:nvPicPr>
        <p:blipFill>
          <a:blip r:embed="rId2">
            <a:extLst/>
          </a:blip>
          <a:stretch>
            <a:fillRect/>
          </a:stretch>
        </p:blipFill>
        <p:spPr>
          <a:xfrm rot="16200000">
            <a:off x="10194404" y="10955761"/>
            <a:ext cx="3461793" cy="88901"/>
          </a:xfrm>
          <a:prstGeom prst="rect">
            <a:avLst/>
          </a:prstGeom>
        </p:spPr>
      </p:pic>
      <p:pic>
        <p:nvPicPr>
          <p:cNvPr id="766" name="Línea" descr="Línea"/>
          <p:cNvPicPr>
            <a:picLocks noChangeAspect="0"/>
          </p:cNvPicPr>
          <p:nvPr/>
        </p:nvPicPr>
        <p:blipFill>
          <a:blip r:embed="rId2">
            <a:extLst/>
          </a:blip>
          <a:stretch>
            <a:fillRect/>
          </a:stretch>
        </p:blipFill>
        <p:spPr>
          <a:xfrm rot="16200000">
            <a:off x="11368844" y="10955761"/>
            <a:ext cx="3461793" cy="88901"/>
          </a:xfrm>
          <a:prstGeom prst="rect">
            <a:avLst/>
          </a:prstGeom>
        </p:spPr>
      </p:pic>
      <p:pic>
        <p:nvPicPr>
          <p:cNvPr id="768" name="Línea" descr="Línea"/>
          <p:cNvPicPr>
            <a:picLocks noChangeAspect="0"/>
          </p:cNvPicPr>
          <p:nvPr/>
        </p:nvPicPr>
        <p:blipFill>
          <a:blip r:embed="rId3">
            <a:extLst/>
          </a:blip>
          <a:stretch>
            <a:fillRect/>
          </a:stretch>
        </p:blipFill>
        <p:spPr>
          <a:xfrm>
            <a:off x="10885775" y="11572358"/>
            <a:ext cx="3349050" cy="88901"/>
          </a:xfrm>
          <a:prstGeom prst="rect">
            <a:avLst/>
          </a:prstGeom>
        </p:spPr>
      </p:pic>
      <p:pic>
        <p:nvPicPr>
          <p:cNvPr id="770" name="Línea" descr="Línea"/>
          <p:cNvPicPr>
            <a:picLocks noChangeAspect="0"/>
          </p:cNvPicPr>
          <p:nvPr/>
        </p:nvPicPr>
        <p:blipFill>
          <a:blip r:embed="rId3">
            <a:extLst/>
          </a:blip>
          <a:stretch>
            <a:fillRect/>
          </a:stretch>
        </p:blipFill>
        <p:spPr>
          <a:xfrm>
            <a:off x="10885775" y="10340517"/>
            <a:ext cx="3349050" cy="88901"/>
          </a:xfrm>
          <a:prstGeom prst="rect">
            <a:avLst/>
          </a:prstGeom>
        </p:spPr>
      </p:pic>
      <p:pic>
        <p:nvPicPr>
          <p:cNvPr id="772" name="Línea" descr="Línea"/>
          <p:cNvPicPr>
            <a:picLocks noChangeAspect="0"/>
          </p:cNvPicPr>
          <p:nvPr/>
        </p:nvPicPr>
        <p:blipFill>
          <a:blip r:embed="rId4">
            <a:extLst/>
          </a:blip>
          <a:stretch>
            <a:fillRect/>
          </a:stretch>
        </p:blipFill>
        <p:spPr>
          <a:xfrm rot="18900000">
            <a:off x="11024874" y="10920842"/>
            <a:ext cx="854535" cy="88901"/>
          </a:xfrm>
          <a:prstGeom prst="rect">
            <a:avLst/>
          </a:prstGeom>
        </p:spPr>
      </p:pic>
      <p:pic>
        <p:nvPicPr>
          <p:cNvPr id="774" name="Línea" descr="Línea"/>
          <p:cNvPicPr>
            <a:picLocks noChangeAspect="0"/>
          </p:cNvPicPr>
          <p:nvPr/>
        </p:nvPicPr>
        <p:blipFill>
          <a:blip r:embed="rId4">
            <a:extLst/>
          </a:blip>
          <a:stretch>
            <a:fillRect/>
          </a:stretch>
        </p:blipFill>
        <p:spPr>
          <a:xfrm rot="2700000">
            <a:off x="11024875" y="10920842"/>
            <a:ext cx="854535" cy="88901"/>
          </a:xfrm>
          <a:prstGeom prst="rect">
            <a:avLst/>
          </a:prstGeom>
        </p:spPr>
      </p:pic>
      <p:pic>
        <p:nvPicPr>
          <p:cNvPr id="776" name="Rectángulo" descr="Rectángulo"/>
          <p:cNvPicPr>
            <a:picLocks noChangeAspect="0"/>
          </p:cNvPicPr>
          <p:nvPr/>
        </p:nvPicPr>
        <p:blipFill>
          <a:blip r:embed="rId5">
            <a:extLst/>
          </a:blip>
          <a:stretch>
            <a:fillRect/>
          </a:stretch>
        </p:blipFill>
        <p:spPr>
          <a:xfrm>
            <a:off x="10835761" y="9282218"/>
            <a:ext cx="3449076" cy="3461794"/>
          </a:xfrm>
          <a:prstGeom prst="rect">
            <a:avLst/>
          </a:prstGeom>
        </p:spPr>
      </p:pic>
      <p:pic>
        <p:nvPicPr>
          <p:cNvPr id="778" name="Línea" descr="Línea"/>
          <p:cNvPicPr>
            <a:picLocks noChangeAspect="0"/>
          </p:cNvPicPr>
          <p:nvPr/>
        </p:nvPicPr>
        <p:blipFill>
          <a:blip r:embed="rId6">
            <a:extLst/>
          </a:blip>
          <a:stretch>
            <a:fillRect/>
          </a:stretch>
        </p:blipFill>
        <p:spPr>
          <a:xfrm rot="16200000">
            <a:off x="10632111" y="10669972"/>
            <a:ext cx="487906" cy="405070"/>
          </a:xfrm>
          <a:prstGeom prst="rect">
            <a:avLst/>
          </a:prstGeom>
        </p:spPr>
      </p:pic>
      <p:pic>
        <p:nvPicPr>
          <p:cNvPr id="780" name="Línea" descr="Línea"/>
          <p:cNvPicPr>
            <a:picLocks noChangeAspect="0"/>
          </p:cNvPicPr>
          <p:nvPr/>
        </p:nvPicPr>
        <p:blipFill>
          <a:blip r:embed="rId7">
            <a:extLst/>
          </a:blip>
          <a:stretch>
            <a:fillRect/>
          </a:stretch>
        </p:blipFill>
        <p:spPr>
          <a:xfrm>
            <a:off x="12220119" y="9053087"/>
            <a:ext cx="392400" cy="405069"/>
          </a:xfrm>
          <a:prstGeom prst="rect">
            <a:avLst/>
          </a:prstGeom>
        </p:spPr>
      </p:pic>
      <p:pic>
        <p:nvPicPr>
          <p:cNvPr id="782" name="Línea" descr="Línea"/>
          <p:cNvPicPr>
            <a:picLocks noChangeAspect="0"/>
          </p:cNvPicPr>
          <p:nvPr/>
        </p:nvPicPr>
        <p:blipFill>
          <a:blip r:embed="rId7">
            <a:extLst/>
          </a:blip>
          <a:stretch>
            <a:fillRect/>
          </a:stretch>
        </p:blipFill>
        <p:spPr>
          <a:xfrm>
            <a:off x="12481100" y="9053087"/>
            <a:ext cx="392400" cy="405069"/>
          </a:xfrm>
          <a:prstGeom prst="rect">
            <a:avLst/>
          </a:prstGeom>
        </p:spPr>
      </p:pic>
      <p:pic>
        <p:nvPicPr>
          <p:cNvPr id="784" name="Línea" descr="Línea"/>
          <p:cNvPicPr>
            <a:picLocks noChangeAspect="0"/>
          </p:cNvPicPr>
          <p:nvPr/>
        </p:nvPicPr>
        <p:blipFill>
          <a:blip r:embed="rId7">
            <a:extLst/>
          </a:blip>
          <a:stretch>
            <a:fillRect/>
          </a:stretch>
        </p:blipFill>
        <p:spPr>
          <a:xfrm>
            <a:off x="12182019" y="12482087"/>
            <a:ext cx="392400" cy="405069"/>
          </a:xfrm>
          <a:prstGeom prst="rect">
            <a:avLst/>
          </a:prstGeom>
        </p:spPr>
      </p:pic>
      <p:pic>
        <p:nvPicPr>
          <p:cNvPr id="786" name="Línea" descr="Línea"/>
          <p:cNvPicPr>
            <a:picLocks noChangeAspect="0"/>
          </p:cNvPicPr>
          <p:nvPr/>
        </p:nvPicPr>
        <p:blipFill>
          <a:blip r:embed="rId7">
            <a:extLst/>
          </a:blip>
          <a:stretch>
            <a:fillRect/>
          </a:stretch>
        </p:blipFill>
        <p:spPr>
          <a:xfrm>
            <a:off x="12443000" y="12482087"/>
            <a:ext cx="392400" cy="405069"/>
          </a:xfrm>
          <a:prstGeom prst="rect">
            <a:avLst/>
          </a:prstGeom>
        </p:spPr>
      </p:pic>
      <p:pic>
        <p:nvPicPr>
          <p:cNvPr id="788" name="Línea" descr="Línea"/>
          <p:cNvPicPr>
            <a:picLocks noChangeAspect="0"/>
          </p:cNvPicPr>
          <p:nvPr/>
        </p:nvPicPr>
        <p:blipFill>
          <a:blip r:embed="rId4">
            <a:extLst/>
          </a:blip>
          <a:stretch>
            <a:fillRect/>
          </a:stretch>
        </p:blipFill>
        <p:spPr>
          <a:xfrm rot="18900000">
            <a:off x="12091674" y="12063842"/>
            <a:ext cx="854535" cy="88901"/>
          </a:xfrm>
          <a:prstGeom prst="rect">
            <a:avLst/>
          </a:prstGeom>
        </p:spPr>
      </p:pic>
      <p:pic>
        <p:nvPicPr>
          <p:cNvPr id="790" name="Línea" descr="Línea"/>
          <p:cNvPicPr>
            <a:picLocks noChangeAspect="0"/>
          </p:cNvPicPr>
          <p:nvPr/>
        </p:nvPicPr>
        <p:blipFill>
          <a:blip r:embed="rId4">
            <a:extLst/>
          </a:blip>
          <a:stretch>
            <a:fillRect/>
          </a:stretch>
        </p:blipFill>
        <p:spPr>
          <a:xfrm rot="2700000">
            <a:off x="12091675" y="12063842"/>
            <a:ext cx="854535" cy="88901"/>
          </a:xfrm>
          <a:prstGeom prst="rect">
            <a:avLst/>
          </a:prstGeom>
        </p:spPr>
      </p:pic>
      <p:pic>
        <p:nvPicPr>
          <p:cNvPr id="792" name="Línea" descr="Línea"/>
          <p:cNvPicPr>
            <a:picLocks noChangeAspect="0"/>
          </p:cNvPicPr>
          <p:nvPr/>
        </p:nvPicPr>
        <p:blipFill>
          <a:blip r:embed="rId4">
            <a:extLst/>
          </a:blip>
          <a:stretch>
            <a:fillRect/>
          </a:stretch>
        </p:blipFill>
        <p:spPr>
          <a:xfrm rot="18900000">
            <a:off x="8535674" y="10819242"/>
            <a:ext cx="854535" cy="88901"/>
          </a:xfrm>
          <a:prstGeom prst="rect">
            <a:avLst/>
          </a:prstGeom>
        </p:spPr>
      </p:pic>
      <p:pic>
        <p:nvPicPr>
          <p:cNvPr id="794" name="Línea" descr="Línea"/>
          <p:cNvPicPr>
            <a:picLocks noChangeAspect="0"/>
          </p:cNvPicPr>
          <p:nvPr/>
        </p:nvPicPr>
        <p:blipFill>
          <a:blip r:embed="rId4">
            <a:extLst/>
          </a:blip>
          <a:stretch>
            <a:fillRect/>
          </a:stretch>
        </p:blipFill>
        <p:spPr>
          <a:xfrm rot="2700000">
            <a:off x="8535675" y="10819242"/>
            <a:ext cx="854535" cy="88901"/>
          </a:xfrm>
          <a:prstGeom prst="rect">
            <a:avLst/>
          </a:prstGeom>
        </p:spPr>
      </p:pic>
      <p:pic>
        <p:nvPicPr>
          <p:cNvPr id="796" name="Línea" descr="Línea"/>
          <p:cNvPicPr>
            <a:picLocks noChangeAspect="0"/>
          </p:cNvPicPr>
          <p:nvPr/>
        </p:nvPicPr>
        <p:blipFill>
          <a:blip r:embed="rId8">
            <a:extLst/>
          </a:blip>
          <a:stretch>
            <a:fillRect/>
          </a:stretch>
        </p:blipFill>
        <p:spPr>
          <a:xfrm rot="5400000">
            <a:off x="4642921" y="10705883"/>
            <a:ext cx="453681" cy="405070"/>
          </a:xfrm>
          <a:prstGeom prst="rect">
            <a:avLst/>
          </a:prstGeom>
        </p:spPr>
      </p:pic>
      <p:pic>
        <p:nvPicPr>
          <p:cNvPr id="798" name="Línea" descr="Línea"/>
          <p:cNvPicPr>
            <a:picLocks noChangeAspect="0"/>
          </p:cNvPicPr>
          <p:nvPr/>
        </p:nvPicPr>
        <p:blipFill>
          <a:blip r:embed="rId8">
            <a:extLst/>
          </a:blip>
          <a:stretch>
            <a:fillRect/>
          </a:stretch>
        </p:blipFill>
        <p:spPr>
          <a:xfrm rot="5400000">
            <a:off x="9354788" y="10705883"/>
            <a:ext cx="453680" cy="405070"/>
          </a:xfrm>
          <a:prstGeom prst="rect">
            <a:avLst/>
          </a:prstGeom>
        </p:spPr>
      </p:pic>
      <p:pic>
        <p:nvPicPr>
          <p:cNvPr id="800" name="Línea" descr="Línea"/>
          <p:cNvPicPr>
            <a:picLocks noChangeAspect="0"/>
          </p:cNvPicPr>
          <p:nvPr/>
        </p:nvPicPr>
        <p:blipFill>
          <a:blip r:embed="rId8">
            <a:extLst/>
          </a:blip>
          <a:stretch>
            <a:fillRect/>
          </a:stretch>
        </p:blipFill>
        <p:spPr>
          <a:xfrm rot="5400000">
            <a:off x="14053788" y="10743983"/>
            <a:ext cx="453680" cy="405070"/>
          </a:xfrm>
          <a:prstGeom prst="rect">
            <a:avLst/>
          </a:prstGeom>
        </p:spPr>
      </p:pic>
      <p:pic>
        <p:nvPicPr>
          <p:cNvPr id="802" name="Línea" descr="Línea"/>
          <p:cNvPicPr>
            <a:picLocks noChangeAspect="0"/>
          </p:cNvPicPr>
          <p:nvPr/>
        </p:nvPicPr>
        <p:blipFill>
          <a:blip r:embed="rId2">
            <a:extLst/>
          </a:blip>
          <a:stretch>
            <a:fillRect/>
          </a:stretch>
        </p:blipFill>
        <p:spPr>
          <a:xfrm rot="16200000">
            <a:off x="14766404" y="10968461"/>
            <a:ext cx="3461793" cy="88901"/>
          </a:xfrm>
          <a:prstGeom prst="rect">
            <a:avLst/>
          </a:prstGeom>
        </p:spPr>
      </p:pic>
      <p:pic>
        <p:nvPicPr>
          <p:cNvPr id="804" name="Línea" descr="Línea"/>
          <p:cNvPicPr>
            <a:picLocks noChangeAspect="0"/>
          </p:cNvPicPr>
          <p:nvPr/>
        </p:nvPicPr>
        <p:blipFill>
          <a:blip r:embed="rId2">
            <a:extLst/>
          </a:blip>
          <a:stretch>
            <a:fillRect/>
          </a:stretch>
        </p:blipFill>
        <p:spPr>
          <a:xfrm rot="16200000">
            <a:off x="15940844" y="10968461"/>
            <a:ext cx="3461793" cy="88901"/>
          </a:xfrm>
          <a:prstGeom prst="rect">
            <a:avLst/>
          </a:prstGeom>
        </p:spPr>
      </p:pic>
      <p:pic>
        <p:nvPicPr>
          <p:cNvPr id="806" name="Línea" descr="Línea"/>
          <p:cNvPicPr>
            <a:picLocks noChangeAspect="0"/>
          </p:cNvPicPr>
          <p:nvPr/>
        </p:nvPicPr>
        <p:blipFill>
          <a:blip r:embed="rId3">
            <a:extLst/>
          </a:blip>
          <a:stretch>
            <a:fillRect/>
          </a:stretch>
        </p:blipFill>
        <p:spPr>
          <a:xfrm>
            <a:off x="15457775" y="11585058"/>
            <a:ext cx="3349050" cy="88901"/>
          </a:xfrm>
          <a:prstGeom prst="rect">
            <a:avLst/>
          </a:prstGeom>
        </p:spPr>
      </p:pic>
      <p:pic>
        <p:nvPicPr>
          <p:cNvPr id="808" name="Línea" descr="Línea"/>
          <p:cNvPicPr>
            <a:picLocks noChangeAspect="0"/>
          </p:cNvPicPr>
          <p:nvPr/>
        </p:nvPicPr>
        <p:blipFill>
          <a:blip r:embed="rId3">
            <a:extLst/>
          </a:blip>
          <a:stretch>
            <a:fillRect/>
          </a:stretch>
        </p:blipFill>
        <p:spPr>
          <a:xfrm>
            <a:off x="15457775" y="10353217"/>
            <a:ext cx="3349050" cy="88901"/>
          </a:xfrm>
          <a:prstGeom prst="rect">
            <a:avLst/>
          </a:prstGeom>
        </p:spPr>
      </p:pic>
      <p:pic>
        <p:nvPicPr>
          <p:cNvPr id="810" name="Rectángulo" descr="Rectángulo"/>
          <p:cNvPicPr>
            <a:picLocks noChangeAspect="0"/>
          </p:cNvPicPr>
          <p:nvPr/>
        </p:nvPicPr>
        <p:blipFill>
          <a:blip r:embed="rId5">
            <a:extLst/>
          </a:blip>
          <a:stretch>
            <a:fillRect/>
          </a:stretch>
        </p:blipFill>
        <p:spPr>
          <a:xfrm>
            <a:off x="15407761" y="9294918"/>
            <a:ext cx="3449076" cy="3461794"/>
          </a:xfrm>
          <a:prstGeom prst="rect">
            <a:avLst/>
          </a:prstGeom>
        </p:spPr>
      </p:pic>
      <p:pic>
        <p:nvPicPr>
          <p:cNvPr id="812" name="Línea" descr="Línea"/>
          <p:cNvPicPr>
            <a:picLocks noChangeAspect="0"/>
          </p:cNvPicPr>
          <p:nvPr/>
        </p:nvPicPr>
        <p:blipFill>
          <a:blip r:embed="rId6">
            <a:extLst/>
          </a:blip>
          <a:stretch>
            <a:fillRect/>
          </a:stretch>
        </p:blipFill>
        <p:spPr>
          <a:xfrm rot="16200000">
            <a:off x="15204111" y="10682672"/>
            <a:ext cx="487906" cy="405070"/>
          </a:xfrm>
          <a:prstGeom prst="rect">
            <a:avLst/>
          </a:prstGeom>
        </p:spPr>
      </p:pic>
      <p:pic>
        <p:nvPicPr>
          <p:cNvPr id="814" name="Línea" descr="Línea"/>
          <p:cNvPicPr>
            <a:picLocks noChangeAspect="0"/>
          </p:cNvPicPr>
          <p:nvPr/>
        </p:nvPicPr>
        <p:blipFill>
          <a:blip r:embed="rId7">
            <a:extLst/>
          </a:blip>
          <a:stretch>
            <a:fillRect/>
          </a:stretch>
        </p:blipFill>
        <p:spPr>
          <a:xfrm>
            <a:off x="16792119" y="9065787"/>
            <a:ext cx="392400" cy="405069"/>
          </a:xfrm>
          <a:prstGeom prst="rect">
            <a:avLst/>
          </a:prstGeom>
        </p:spPr>
      </p:pic>
      <p:pic>
        <p:nvPicPr>
          <p:cNvPr id="816" name="Línea" descr="Línea"/>
          <p:cNvPicPr>
            <a:picLocks noChangeAspect="0"/>
          </p:cNvPicPr>
          <p:nvPr/>
        </p:nvPicPr>
        <p:blipFill>
          <a:blip r:embed="rId7">
            <a:extLst/>
          </a:blip>
          <a:stretch>
            <a:fillRect/>
          </a:stretch>
        </p:blipFill>
        <p:spPr>
          <a:xfrm>
            <a:off x="17053100" y="9065787"/>
            <a:ext cx="392400" cy="405069"/>
          </a:xfrm>
          <a:prstGeom prst="rect">
            <a:avLst/>
          </a:prstGeom>
        </p:spPr>
      </p:pic>
      <p:pic>
        <p:nvPicPr>
          <p:cNvPr id="818" name="Línea" descr="Línea"/>
          <p:cNvPicPr>
            <a:picLocks noChangeAspect="0"/>
          </p:cNvPicPr>
          <p:nvPr/>
        </p:nvPicPr>
        <p:blipFill>
          <a:blip r:embed="rId7">
            <a:extLst/>
          </a:blip>
          <a:stretch>
            <a:fillRect/>
          </a:stretch>
        </p:blipFill>
        <p:spPr>
          <a:xfrm>
            <a:off x="16754019" y="12494787"/>
            <a:ext cx="392400" cy="405069"/>
          </a:xfrm>
          <a:prstGeom prst="rect">
            <a:avLst/>
          </a:prstGeom>
        </p:spPr>
      </p:pic>
      <p:pic>
        <p:nvPicPr>
          <p:cNvPr id="820" name="Línea" descr="Línea"/>
          <p:cNvPicPr>
            <a:picLocks noChangeAspect="0"/>
          </p:cNvPicPr>
          <p:nvPr/>
        </p:nvPicPr>
        <p:blipFill>
          <a:blip r:embed="rId7">
            <a:extLst/>
          </a:blip>
          <a:stretch>
            <a:fillRect/>
          </a:stretch>
        </p:blipFill>
        <p:spPr>
          <a:xfrm>
            <a:off x="17015000" y="12494787"/>
            <a:ext cx="392400" cy="405069"/>
          </a:xfrm>
          <a:prstGeom prst="rect">
            <a:avLst/>
          </a:prstGeom>
        </p:spPr>
      </p:pic>
      <p:pic>
        <p:nvPicPr>
          <p:cNvPr id="822" name="Línea" descr="Línea"/>
          <p:cNvPicPr>
            <a:picLocks noChangeAspect="0"/>
          </p:cNvPicPr>
          <p:nvPr/>
        </p:nvPicPr>
        <p:blipFill>
          <a:blip r:embed="rId4">
            <a:extLst/>
          </a:blip>
          <a:stretch>
            <a:fillRect/>
          </a:stretch>
        </p:blipFill>
        <p:spPr>
          <a:xfrm rot="18900000">
            <a:off x="15520674" y="12076542"/>
            <a:ext cx="854535" cy="88901"/>
          </a:xfrm>
          <a:prstGeom prst="rect">
            <a:avLst/>
          </a:prstGeom>
        </p:spPr>
      </p:pic>
      <p:pic>
        <p:nvPicPr>
          <p:cNvPr id="824" name="Línea" descr="Línea"/>
          <p:cNvPicPr>
            <a:picLocks noChangeAspect="0"/>
          </p:cNvPicPr>
          <p:nvPr/>
        </p:nvPicPr>
        <p:blipFill>
          <a:blip r:embed="rId4">
            <a:extLst/>
          </a:blip>
          <a:stretch>
            <a:fillRect/>
          </a:stretch>
        </p:blipFill>
        <p:spPr>
          <a:xfrm rot="2700000">
            <a:off x="15520675" y="12076542"/>
            <a:ext cx="854535" cy="88901"/>
          </a:xfrm>
          <a:prstGeom prst="rect">
            <a:avLst/>
          </a:prstGeom>
        </p:spPr>
      </p:pic>
      <p:pic>
        <p:nvPicPr>
          <p:cNvPr id="826" name="Línea" descr="Línea"/>
          <p:cNvPicPr>
            <a:picLocks noChangeAspect="0"/>
          </p:cNvPicPr>
          <p:nvPr/>
        </p:nvPicPr>
        <p:blipFill>
          <a:blip r:embed="rId8">
            <a:extLst/>
          </a:blip>
          <a:stretch>
            <a:fillRect/>
          </a:stretch>
        </p:blipFill>
        <p:spPr>
          <a:xfrm rot="5400000">
            <a:off x="18625788" y="10756683"/>
            <a:ext cx="453680" cy="405070"/>
          </a:xfrm>
          <a:prstGeom prst="rect">
            <a:avLst/>
          </a:prstGeom>
        </p:spPr>
      </p:pic>
      <p:pic>
        <p:nvPicPr>
          <p:cNvPr id="828" name="Línea" descr="Línea"/>
          <p:cNvPicPr>
            <a:picLocks noChangeAspect="0"/>
          </p:cNvPicPr>
          <p:nvPr/>
        </p:nvPicPr>
        <p:blipFill>
          <a:blip r:embed="rId4">
            <a:extLst/>
          </a:blip>
          <a:stretch>
            <a:fillRect/>
          </a:stretch>
        </p:blipFill>
        <p:spPr>
          <a:xfrm rot="18900000">
            <a:off x="16676374" y="10933542"/>
            <a:ext cx="854535" cy="88901"/>
          </a:xfrm>
          <a:prstGeom prst="rect">
            <a:avLst/>
          </a:prstGeom>
        </p:spPr>
      </p:pic>
      <p:pic>
        <p:nvPicPr>
          <p:cNvPr id="830" name="Línea" descr="Línea"/>
          <p:cNvPicPr>
            <a:picLocks noChangeAspect="0"/>
          </p:cNvPicPr>
          <p:nvPr/>
        </p:nvPicPr>
        <p:blipFill>
          <a:blip r:embed="rId4">
            <a:extLst/>
          </a:blip>
          <a:stretch>
            <a:fillRect/>
          </a:stretch>
        </p:blipFill>
        <p:spPr>
          <a:xfrm rot="2700000">
            <a:off x="16676375" y="10933542"/>
            <a:ext cx="854535" cy="88901"/>
          </a:xfrm>
          <a:prstGeom prst="rect">
            <a:avLst/>
          </a:prstGeom>
        </p:spPr>
      </p:pic>
      <p:pic>
        <p:nvPicPr>
          <p:cNvPr id="832" name="Línea" descr="Línea"/>
          <p:cNvPicPr>
            <a:picLocks noChangeAspect="0"/>
          </p:cNvPicPr>
          <p:nvPr/>
        </p:nvPicPr>
        <p:blipFill>
          <a:blip r:embed="rId2">
            <a:extLst/>
          </a:blip>
          <a:stretch>
            <a:fillRect/>
          </a:stretch>
        </p:blipFill>
        <p:spPr>
          <a:xfrm rot="16200000">
            <a:off x="19211404" y="10955761"/>
            <a:ext cx="3461793" cy="88901"/>
          </a:xfrm>
          <a:prstGeom prst="rect">
            <a:avLst/>
          </a:prstGeom>
        </p:spPr>
      </p:pic>
      <p:pic>
        <p:nvPicPr>
          <p:cNvPr id="834" name="Línea" descr="Línea"/>
          <p:cNvPicPr>
            <a:picLocks noChangeAspect="0"/>
          </p:cNvPicPr>
          <p:nvPr/>
        </p:nvPicPr>
        <p:blipFill>
          <a:blip r:embed="rId2">
            <a:extLst/>
          </a:blip>
          <a:stretch>
            <a:fillRect/>
          </a:stretch>
        </p:blipFill>
        <p:spPr>
          <a:xfrm rot="16200000">
            <a:off x="20385844" y="10955761"/>
            <a:ext cx="3461793" cy="88901"/>
          </a:xfrm>
          <a:prstGeom prst="rect">
            <a:avLst/>
          </a:prstGeom>
        </p:spPr>
      </p:pic>
      <p:pic>
        <p:nvPicPr>
          <p:cNvPr id="836" name="Línea" descr="Línea"/>
          <p:cNvPicPr>
            <a:picLocks noChangeAspect="0"/>
          </p:cNvPicPr>
          <p:nvPr/>
        </p:nvPicPr>
        <p:blipFill>
          <a:blip r:embed="rId3">
            <a:extLst/>
          </a:blip>
          <a:stretch>
            <a:fillRect/>
          </a:stretch>
        </p:blipFill>
        <p:spPr>
          <a:xfrm>
            <a:off x="19902775" y="11572358"/>
            <a:ext cx="3349050" cy="88901"/>
          </a:xfrm>
          <a:prstGeom prst="rect">
            <a:avLst/>
          </a:prstGeom>
        </p:spPr>
      </p:pic>
      <p:pic>
        <p:nvPicPr>
          <p:cNvPr id="838" name="Línea" descr="Línea"/>
          <p:cNvPicPr>
            <a:picLocks noChangeAspect="0"/>
          </p:cNvPicPr>
          <p:nvPr/>
        </p:nvPicPr>
        <p:blipFill>
          <a:blip r:embed="rId3">
            <a:extLst/>
          </a:blip>
          <a:stretch>
            <a:fillRect/>
          </a:stretch>
        </p:blipFill>
        <p:spPr>
          <a:xfrm>
            <a:off x="19902775" y="10340517"/>
            <a:ext cx="3349050" cy="88901"/>
          </a:xfrm>
          <a:prstGeom prst="rect">
            <a:avLst/>
          </a:prstGeom>
        </p:spPr>
      </p:pic>
      <p:pic>
        <p:nvPicPr>
          <p:cNvPr id="840" name="Rectángulo" descr="Rectángulo"/>
          <p:cNvPicPr>
            <a:picLocks noChangeAspect="0"/>
          </p:cNvPicPr>
          <p:nvPr/>
        </p:nvPicPr>
        <p:blipFill>
          <a:blip r:embed="rId5">
            <a:extLst/>
          </a:blip>
          <a:stretch>
            <a:fillRect/>
          </a:stretch>
        </p:blipFill>
        <p:spPr>
          <a:xfrm>
            <a:off x="19852761" y="9282218"/>
            <a:ext cx="3449076" cy="3461794"/>
          </a:xfrm>
          <a:prstGeom prst="rect">
            <a:avLst/>
          </a:prstGeom>
        </p:spPr>
      </p:pic>
      <p:pic>
        <p:nvPicPr>
          <p:cNvPr id="842" name="Línea" descr="Línea"/>
          <p:cNvPicPr>
            <a:picLocks noChangeAspect="0"/>
          </p:cNvPicPr>
          <p:nvPr/>
        </p:nvPicPr>
        <p:blipFill>
          <a:blip r:embed="rId6">
            <a:extLst/>
          </a:blip>
          <a:stretch>
            <a:fillRect/>
          </a:stretch>
        </p:blipFill>
        <p:spPr>
          <a:xfrm rot="16200000">
            <a:off x="19649111" y="10669972"/>
            <a:ext cx="487906" cy="405070"/>
          </a:xfrm>
          <a:prstGeom prst="rect">
            <a:avLst/>
          </a:prstGeom>
        </p:spPr>
      </p:pic>
      <p:pic>
        <p:nvPicPr>
          <p:cNvPr id="844" name="Línea" descr="Línea"/>
          <p:cNvPicPr>
            <a:picLocks noChangeAspect="0"/>
          </p:cNvPicPr>
          <p:nvPr/>
        </p:nvPicPr>
        <p:blipFill>
          <a:blip r:embed="rId7">
            <a:extLst/>
          </a:blip>
          <a:stretch>
            <a:fillRect/>
          </a:stretch>
        </p:blipFill>
        <p:spPr>
          <a:xfrm>
            <a:off x="21237119" y="9053087"/>
            <a:ext cx="392400" cy="405069"/>
          </a:xfrm>
          <a:prstGeom prst="rect">
            <a:avLst/>
          </a:prstGeom>
        </p:spPr>
      </p:pic>
      <p:pic>
        <p:nvPicPr>
          <p:cNvPr id="846" name="Línea" descr="Línea"/>
          <p:cNvPicPr>
            <a:picLocks noChangeAspect="0"/>
          </p:cNvPicPr>
          <p:nvPr/>
        </p:nvPicPr>
        <p:blipFill>
          <a:blip r:embed="rId7">
            <a:extLst/>
          </a:blip>
          <a:stretch>
            <a:fillRect/>
          </a:stretch>
        </p:blipFill>
        <p:spPr>
          <a:xfrm>
            <a:off x="21498100" y="9053087"/>
            <a:ext cx="392400" cy="405069"/>
          </a:xfrm>
          <a:prstGeom prst="rect">
            <a:avLst/>
          </a:prstGeom>
        </p:spPr>
      </p:pic>
      <p:pic>
        <p:nvPicPr>
          <p:cNvPr id="848" name="Línea" descr="Línea"/>
          <p:cNvPicPr>
            <a:picLocks noChangeAspect="0"/>
          </p:cNvPicPr>
          <p:nvPr/>
        </p:nvPicPr>
        <p:blipFill>
          <a:blip r:embed="rId7">
            <a:extLst/>
          </a:blip>
          <a:stretch>
            <a:fillRect/>
          </a:stretch>
        </p:blipFill>
        <p:spPr>
          <a:xfrm>
            <a:off x="21199019" y="12482087"/>
            <a:ext cx="392400" cy="405069"/>
          </a:xfrm>
          <a:prstGeom prst="rect">
            <a:avLst/>
          </a:prstGeom>
        </p:spPr>
      </p:pic>
      <p:pic>
        <p:nvPicPr>
          <p:cNvPr id="850" name="Línea" descr="Línea"/>
          <p:cNvPicPr>
            <a:picLocks noChangeAspect="0"/>
          </p:cNvPicPr>
          <p:nvPr/>
        </p:nvPicPr>
        <p:blipFill>
          <a:blip r:embed="rId7">
            <a:extLst/>
          </a:blip>
          <a:stretch>
            <a:fillRect/>
          </a:stretch>
        </p:blipFill>
        <p:spPr>
          <a:xfrm>
            <a:off x="21460000" y="12482087"/>
            <a:ext cx="392400" cy="405069"/>
          </a:xfrm>
          <a:prstGeom prst="rect">
            <a:avLst/>
          </a:prstGeom>
        </p:spPr>
      </p:pic>
      <p:pic>
        <p:nvPicPr>
          <p:cNvPr id="852" name="Línea" descr="Línea"/>
          <p:cNvPicPr>
            <a:picLocks noChangeAspect="0"/>
          </p:cNvPicPr>
          <p:nvPr/>
        </p:nvPicPr>
        <p:blipFill>
          <a:blip r:embed="rId4">
            <a:extLst/>
          </a:blip>
          <a:stretch>
            <a:fillRect/>
          </a:stretch>
        </p:blipFill>
        <p:spPr>
          <a:xfrm rot="18900000">
            <a:off x="19978374" y="12063842"/>
            <a:ext cx="854535" cy="88901"/>
          </a:xfrm>
          <a:prstGeom prst="rect">
            <a:avLst/>
          </a:prstGeom>
        </p:spPr>
      </p:pic>
      <p:pic>
        <p:nvPicPr>
          <p:cNvPr id="854" name="Línea" descr="Línea"/>
          <p:cNvPicPr>
            <a:picLocks noChangeAspect="0"/>
          </p:cNvPicPr>
          <p:nvPr/>
        </p:nvPicPr>
        <p:blipFill>
          <a:blip r:embed="rId4">
            <a:extLst/>
          </a:blip>
          <a:stretch>
            <a:fillRect/>
          </a:stretch>
        </p:blipFill>
        <p:spPr>
          <a:xfrm rot="2700000">
            <a:off x="19978375" y="12063842"/>
            <a:ext cx="854535" cy="88901"/>
          </a:xfrm>
          <a:prstGeom prst="rect">
            <a:avLst/>
          </a:prstGeom>
        </p:spPr>
      </p:pic>
      <p:pic>
        <p:nvPicPr>
          <p:cNvPr id="856" name="Línea" descr="Línea"/>
          <p:cNvPicPr>
            <a:picLocks noChangeAspect="0"/>
          </p:cNvPicPr>
          <p:nvPr/>
        </p:nvPicPr>
        <p:blipFill>
          <a:blip r:embed="rId8">
            <a:extLst/>
          </a:blip>
          <a:stretch>
            <a:fillRect/>
          </a:stretch>
        </p:blipFill>
        <p:spPr>
          <a:xfrm rot="5400000">
            <a:off x="23070788" y="10743983"/>
            <a:ext cx="453680" cy="405070"/>
          </a:xfrm>
          <a:prstGeom prst="rect">
            <a:avLst/>
          </a:prstGeom>
        </p:spPr>
      </p:pic>
      <p:pic>
        <p:nvPicPr>
          <p:cNvPr id="858" name="Línea" descr="Línea"/>
          <p:cNvPicPr>
            <a:picLocks noChangeAspect="0"/>
          </p:cNvPicPr>
          <p:nvPr/>
        </p:nvPicPr>
        <p:blipFill>
          <a:blip r:embed="rId4">
            <a:extLst/>
          </a:blip>
          <a:stretch>
            <a:fillRect/>
          </a:stretch>
        </p:blipFill>
        <p:spPr>
          <a:xfrm rot="18900000">
            <a:off x="22238974" y="9777842"/>
            <a:ext cx="854535" cy="88901"/>
          </a:xfrm>
          <a:prstGeom prst="rect">
            <a:avLst/>
          </a:prstGeom>
        </p:spPr>
      </p:pic>
      <p:pic>
        <p:nvPicPr>
          <p:cNvPr id="860" name="Línea" descr="Línea"/>
          <p:cNvPicPr>
            <a:picLocks noChangeAspect="0"/>
          </p:cNvPicPr>
          <p:nvPr/>
        </p:nvPicPr>
        <p:blipFill>
          <a:blip r:embed="rId4">
            <a:extLst/>
          </a:blip>
          <a:stretch>
            <a:fillRect/>
          </a:stretch>
        </p:blipFill>
        <p:spPr>
          <a:xfrm rot="2700000">
            <a:off x="22238975" y="9777842"/>
            <a:ext cx="854535" cy="88901"/>
          </a:xfrm>
          <a:prstGeom prst="rect">
            <a:avLst/>
          </a:prstGeom>
        </p:spPr>
      </p:pic>
      <p:pic>
        <p:nvPicPr>
          <p:cNvPr id="862" name="Óvalo" descr="Óvalo"/>
          <p:cNvPicPr>
            <a:picLocks noChangeAspect="0"/>
          </p:cNvPicPr>
          <p:nvPr/>
        </p:nvPicPr>
        <p:blipFill>
          <a:blip r:embed="rId9">
            <a:extLst/>
          </a:blip>
          <a:stretch>
            <a:fillRect/>
          </a:stretch>
        </p:blipFill>
        <p:spPr>
          <a:xfrm>
            <a:off x="3860800" y="9425999"/>
            <a:ext cx="813081" cy="797502"/>
          </a:xfrm>
          <a:prstGeom prst="rect">
            <a:avLst/>
          </a:prstGeom>
        </p:spPr>
      </p:pic>
      <p:pic>
        <p:nvPicPr>
          <p:cNvPr id="864" name="Óvalo" descr="Óvalo"/>
          <p:cNvPicPr>
            <a:picLocks noChangeAspect="0"/>
          </p:cNvPicPr>
          <p:nvPr/>
        </p:nvPicPr>
        <p:blipFill>
          <a:blip r:embed="rId9">
            <a:extLst/>
          </a:blip>
          <a:stretch>
            <a:fillRect/>
          </a:stretch>
        </p:blipFill>
        <p:spPr>
          <a:xfrm>
            <a:off x="1549400" y="11775499"/>
            <a:ext cx="813081" cy="797502"/>
          </a:xfrm>
          <a:prstGeom prst="rect">
            <a:avLst/>
          </a:prstGeom>
        </p:spPr>
      </p:pic>
      <p:pic>
        <p:nvPicPr>
          <p:cNvPr id="866" name="Óvalo" descr="Óvalo"/>
          <p:cNvPicPr>
            <a:picLocks noChangeAspect="0"/>
          </p:cNvPicPr>
          <p:nvPr/>
        </p:nvPicPr>
        <p:blipFill>
          <a:blip r:embed="rId9">
            <a:extLst/>
          </a:blip>
          <a:stretch>
            <a:fillRect/>
          </a:stretch>
        </p:blipFill>
        <p:spPr>
          <a:xfrm>
            <a:off x="10963613" y="9429407"/>
            <a:ext cx="813082" cy="797501"/>
          </a:xfrm>
          <a:prstGeom prst="rect">
            <a:avLst/>
          </a:prstGeom>
        </p:spPr>
      </p:pic>
      <p:pic>
        <p:nvPicPr>
          <p:cNvPr id="868" name="Óvalo" descr="Óvalo"/>
          <p:cNvPicPr>
            <a:picLocks noChangeAspect="0"/>
          </p:cNvPicPr>
          <p:nvPr/>
        </p:nvPicPr>
        <p:blipFill>
          <a:blip r:embed="rId9">
            <a:extLst/>
          </a:blip>
          <a:stretch>
            <a:fillRect/>
          </a:stretch>
        </p:blipFill>
        <p:spPr>
          <a:xfrm>
            <a:off x="6277313" y="11702707"/>
            <a:ext cx="813082" cy="797501"/>
          </a:xfrm>
          <a:prstGeom prst="rect">
            <a:avLst/>
          </a:prstGeom>
        </p:spPr>
      </p:pic>
      <p:pic>
        <p:nvPicPr>
          <p:cNvPr id="870" name="Óvalo" descr="Óvalo"/>
          <p:cNvPicPr>
            <a:picLocks noChangeAspect="0"/>
          </p:cNvPicPr>
          <p:nvPr/>
        </p:nvPicPr>
        <p:blipFill>
          <a:blip r:embed="rId9">
            <a:extLst/>
          </a:blip>
          <a:stretch>
            <a:fillRect/>
          </a:stretch>
        </p:blipFill>
        <p:spPr>
          <a:xfrm>
            <a:off x="13249612" y="11728107"/>
            <a:ext cx="813082" cy="797501"/>
          </a:xfrm>
          <a:prstGeom prst="rect">
            <a:avLst/>
          </a:prstGeom>
        </p:spPr>
      </p:pic>
      <p:pic>
        <p:nvPicPr>
          <p:cNvPr id="872" name="Óvalo" descr="Óvalo"/>
          <p:cNvPicPr>
            <a:picLocks noChangeAspect="0"/>
          </p:cNvPicPr>
          <p:nvPr/>
        </p:nvPicPr>
        <p:blipFill>
          <a:blip r:embed="rId9">
            <a:extLst/>
          </a:blip>
          <a:stretch>
            <a:fillRect/>
          </a:stretch>
        </p:blipFill>
        <p:spPr>
          <a:xfrm>
            <a:off x="16678612" y="9454807"/>
            <a:ext cx="813082" cy="797501"/>
          </a:xfrm>
          <a:prstGeom prst="rect">
            <a:avLst/>
          </a:prstGeom>
        </p:spPr>
      </p:pic>
      <p:pic>
        <p:nvPicPr>
          <p:cNvPr id="874" name="Óvalo" descr="Óvalo"/>
          <p:cNvPicPr>
            <a:picLocks noChangeAspect="0"/>
          </p:cNvPicPr>
          <p:nvPr/>
        </p:nvPicPr>
        <p:blipFill>
          <a:blip r:embed="rId9">
            <a:extLst/>
          </a:blip>
          <a:stretch>
            <a:fillRect/>
          </a:stretch>
        </p:blipFill>
        <p:spPr>
          <a:xfrm>
            <a:off x="17821612" y="9480207"/>
            <a:ext cx="813082" cy="797501"/>
          </a:xfrm>
          <a:prstGeom prst="rect">
            <a:avLst/>
          </a:prstGeom>
        </p:spPr>
      </p:pic>
      <p:pic>
        <p:nvPicPr>
          <p:cNvPr id="876" name="Óvalo" descr="Óvalo"/>
          <p:cNvPicPr>
            <a:picLocks noChangeAspect="0"/>
          </p:cNvPicPr>
          <p:nvPr/>
        </p:nvPicPr>
        <p:blipFill>
          <a:blip r:embed="rId9">
            <a:extLst/>
          </a:blip>
          <a:stretch>
            <a:fillRect/>
          </a:stretch>
        </p:blipFill>
        <p:spPr>
          <a:xfrm>
            <a:off x="21047412" y="9467507"/>
            <a:ext cx="813082" cy="797501"/>
          </a:xfrm>
          <a:prstGeom prst="rect">
            <a:avLst/>
          </a:prstGeom>
        </p:spPr>
      </p:pic>
      <p:pic>
        <p:nvPicPr>
          <p:cNvPr id="878" name="Óvalo" descr="Óvalo"/>
          <p:cNvPicPr>
            <a:picLocks noChangeAspect="0"/>
          </p:cNvPicPr>
          <p:nvPr/>
        </p:nvPicPr>
        <p:blipFill>
          <a:blip r:embed="rId9">
            <a:extLst/>
          </a:blip>
          <a:stretch>
            <a:fillRect/>
          </a:stretch>
        </p:blipFill>
        <p:spPr>
          <a:xfrm>
            <a:off x="21110912" y="11753507"/>
            <a:ext cx="813082" cy="797501"/>
          </a:xfrm>
          <a:prstGeom prst="rect">
            <a:avLst/>
          </a:prstGeom>
        </p:spPr>
      </p:pic>
      <p:pic>
        <p:nvPicPr>
          <p:cNvPr id="880" name="Óvalo" descr="Óvalo"/>
          <p:cNvPicPr>
            <a:picLocks noChangeAspect="0"/>
          </p:cNvPicPr>
          <p:nvPr/>
        </p:nvPicPr>
        <p:blipFill>
          <a:blip r:embed="rId9">
            <a:extLst/>
          </a:blip>
          <a:stretch>
            <a:fillRect/>
          </a:stretch>
        </p:blipFill>
        <p:spPr>
          <a:xfrm>
            <a:off x="8550613" y="9416707"/>
            <a:ext cx="813082" cy="7975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0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615"/>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3" fill="hold">
                                  <p:stCondLst>
                                    <p:cond delay="0"/>
                                  </p:stCondLst>
                                  <p:iterate type="el" backwards="0">
                                    <p:tmAbs val="0"/>
                                  </p:iterate>
                                  <p:childTnLst>
                                    <p:set>
                                      <p:cBhvr>
                                        <p:cTn id="14" fill="hold"/>
                                        <p:tgtEl>
                                          <p:spTgt spid="609"/>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611"/>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61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619"/>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617"/>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621"/>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623"/>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625"/>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627"/>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629"/>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631"/>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635"/>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5" fill="hold">
                                  <p:stCondLst>
                                    <p:cond delay="0"/>
                                  </p:stCondLst>
                                  <p:iterate type="el" backwards="0">
                                    <p:tmAbs val="0"/>
                                  </p:iterate>
                                  <p:childTnLst>
                                    <p:set>
                                      <p:cBhvr>
                                        <p:cTn id="50" fill="hold"/>
                                        <p:tgtEl>
                                          <p:spTgt spid="633"/>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6" fill="hold">
                                  <p:stCondLst>
                                    <p:cond delay="0"/>
                                  </p:stCondLst>
                                  <p:iterate type="el" backwards="0">
                                    <p:tmAbs val="0"/>
                                  </p:iterate>
                                  <p:childTnLst>
                                    <p:set>
                                      <p:cBhvr>
                                        <p:cTn id="53" fill="hold"/>
                                        <p:tgtEl>
                                          <p:spTgt spid="643"/>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7" fill="hold">
                                  <p:stCondLst>
                                    <p:cond delay="0"/>
                                  </p:stCondLst>
                                  <p:iterate type="el" backwards="0">
                                    <p:tmAbs val="0"/>
                                  </p:iterate>
                                  <p:childTnLst>
                                    <p:set>
                                      <p:cBhvr>
                                        <p:cTn id="56" fill="hold"/>
                                        <p:tgtEl>
                                          <p:spTgt spid="637"/>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8" fill="hold">
                                  <p:stCondLst>
                                    <p:cond delay="0"/>
                                  </p:stCondLst>
                                  <p:iterate type="el" backwards="0">
                                    <p:tmAbs val="0"/>
                                  </p:iterate>
                                  <p:childTnLst>
                                    <p:set>
                                      <p:cBhvr>
                                        <p:cTn id="59" fill="hold"/>
                                        <p:tgtEl>
                                          <p:spTgt spid="639"/>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9" fill="hold">
                                  <p:stCondLst>
                                    <p:cond delay="0"/>
                                  </p:stCondLst>
                                  <p:iterate type="el" backwards="0">
                                    <p:tmAbs val="0"/>
                                  </p:iterate>
                                  <p:childTnLst>
                                    <p:set>
                                      <p:cBhvr>
                                        <p:cTn id="62" fill="hold"/>
                                        <p:tgtEl>
                                          <p:spTgt spid="641"/>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20" fill="hold">
                                  <p:stCondLst>
                                    <p:cond delay="0"/>
                                  </p:stCondLst>
                                  <p:iterate type="el" backwards="0">
                                    <p:tmAbs val="0"/>
                                  </p:iterate>
                                  <p:childTnLst>
                                    <p:set>
                                      <p:cBhvr>
                                        <p:cTn id="65" fill="hold"/>
                                        <p:tgtEl>
                                          <p:spTgt spid="647"/>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645"/>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2" fill="hold">
                                  <p:stCondLst>
                                    <p:cond delay="0"/>
                                  </p:stCondLst>
                                  <p:iterate type="el" backwards="0">
                                    <p:tmAbs val="0"/>
                                  </p:iterate>
                                  <p:childTnLst>
                                    <p:set>
                                      <p:cBhvr>
                                        <p:cTn id="71" fill="hold"/>
                                        <p:tgtEl>
                                          <p:spTgt spid="649"/>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3" fill="hold">
                                  <p:stCondLst>
                                    <p:cond delay="0"/>
                                  </p:stCondLst>
                                  <p:iterate type="el" backwards="0">
                                    <p:tmAbs val="0"/>
                                  </p:iterate>
                                  <p:childTnLst>
                                    <p:set>
                                      <p:cBhvr>
                                        <p:cTn id="74" fill="hold"/>
                                        <p:tgtEl>
                                          <p:spTgt spid="651"/>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24" fill="hold">
                                  <p:stCondLst>
                                    <p:cond delay="0"/>
                                  </p:stCondLst>
                                  <p:iterate type="el" backwards="0">
                                    <p:tmAbs val="0"/>
                                  </p:iterate>
                                  <p:childTnLst>
                                    <p:set>
                                      <p:cBhvr>
                                        <p:cTn id="77" fill="hold"/>
                                        <p:tgtEl>
                                          <p:spTgt spid="653"/>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25" fill="hold">
                                  <p:stCondLst>
                                    <p:cond delay="0"/>
                                  </p:stCondLst>
                                  <p:iterate type="el" backwards="0">
                                    <p:tmAbs val="0"/>
                                  </p:iterate>
                                  <p:childTnLst>
                                    <p:set>
                                      <p:cBhvr>
                                        <p:cTn id="80" fill="hold"/>
                                        <p:tgtEl>
                                          <p:spTgt spid="655"/>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26" fill="hold">
                                  <p:stCondLst>
                                    <p:cond delay="0"/>
                                  </p:stCondLst>
                                  <p:iterate type="el" backwards="0">
                                    <p:tmAbs val="0"/>
                                  </p:iterate>
                                  <p:childTnLst>
                                    <p:set>
                                      <p:cBhvr>
                                        <p:cTn id="83" fill="hold"/>
                                        <p:tgtEl>
                                          <p:spTgt spid="657"/>
                                        </p:tgtEl>
                                        <p:attrNameLst>
                                          <p:attrName>style.visibility</p:attrName>
                                        </p:attrNameLst>
                                      </p:cBhvr>
                                      <p:to>
                                        <p:strVal val="visible"/>
                                      </p:to>
                                    </p:set>
                                  </p:childTnLst>
                                </p:cTn>
                              </p:par>
                            </p:childTnLst>
                          </p:cTn>
                        </p:par>
                        <p:par>
                          <p:cTn id="84" fill="hold">
                            <p:stCondLst>
                              <p:cond delay="0"/>
                            </p:stCondLst>
                            <p:childTnLst>
                              <p:par>
                                <p:cTn id="85" presetClass="entr" nodeType="afterEffect" presetSubtype="0" presetID="1" grpId="27" fill="hold">
                                  <p:stCondLst>
                                    <p:cond delay="0"/>
                                  </p:stCondLst>
                                  <p:iterate type="el" backwards="0">
                                    <p:tmAbs val="0"/>
                                  </p:iterate>
                                  <p:childTnLst>
                                    <p:set>
                                      <p:cBhvr>
                                        <p:cTn id="86" fill="hold"/>
                                        <p:tgtEl>
                                          <p:spTgt spid="659"/>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28" fill="hold">
                                  <p:stCondLst>
                                    <p:cond delay="0"/>
                                  </p:stCondLst>
                                  <p:iterate type="el" backwards="0">
                                    <p:tmAbs val="0"/>
                                  </p:iterate>
                                  <p:childTnLst>
                                    <p:set>
                                      <p:cBhvr>
                                        <p:cTn id="89" fill="hold"/>
                                        <p:tgtEl>
                                          <p:spTgt spid="663"/>
                                        </p:tgtEl>
                                        <p:attrNameLst>
                                          <p:attrName>style.visibility</p:attrName>
                                        </p:attrNameLst>
                                      </p:cBhvr>
                                      <p:to>
                                        <p:strVal val="visible"/>
                                      </p:to>
                                    </p:set>
                                  </p:childTnLst>
                                </p:cTn>
                              </p:par>
                            </p:childTnLst>
                          </p:cTn>
                        </p:par>
                        <p:par>
                          <p:cTn id="90" fill="hold">
                            <p:stCondLst>
                              <p:cond delay="0"/>
                            </p:stCondLst>
                            <p:childTnLst>
                              <p:par>
                                <p:cTn id="91" presetClass="entr" nodeType="afterEffect" presetSubtype="0" presetID="1" grpId="29" fill="hold">
                                  <p:stCondLst>
                                    <p:cond delay="0"/>
                                  </p:stCondLst>
                                  <p:iterate type="el" backwards="0">
                                    <p:tmAbs val="0"/>
                                  </p:iterate>
                                  <p:childTnLst>
                                    <p:set>
                                      <p:cBhvr>
                                        <p:cTn id="92" fill="hold"/>
                                        <p:tgtEl>
                                          <p:spTgt spid="661"/>
                                        </p:tgtEl>
                                        <p:attrNameLst>
                                          <p:attrName>style.visibility</p:attrName>
                                        </p:attrNameLst>
                                      </p:cBhvr>
                                      <p:to>
                                        <p:strVal val="visible"/>
                                      </p:to>
                                    </p:set>
                                  </p:childTnLst>
                                </p:cTn>
                              </p:par>
                            </p:childTnLst>
                          </p:cTn>
                        </p:par>
                        <p:par>
                          <p:cTn id="93" fill="hold">
                            <p:stCondLst>
                              <p:cond delay="0"/>
                            </p:stCondLst>
                            <p:childTnLst>
                              <p:par>
                                <p:cTn id="94" presetClass="entr" nodeType="afterEffect" presetSubtype="0" presetID="1" grpId="30" fill="hold">
                                  <p:stCondLst>
                                    <p:cond delay="0"/>
                                  </p:stCondLst>
                                  <p:iterate type="el" backwards="0">
                                    <p:tmAbs val="0"/>
                                  </p:iterate>
                                  <p:childTnLst>
                                    <p:set>
                                      <p:cBhvr>
                                        <p:cTn id="95" fill="hold"/>
                                        <p:tgtEl>
                                          <p:spTgt spid="671"/>
                                        </p:tgtEl>
                                        <p:attrNameLst>
                                          <p:attrName>style.visibility</p:attrName>
                                        </p:attrNameLst>
                                      </p:cBhvr>
                                      <p:to>
                                        <p:strVal val="visible"/>
                                      </p:to>
                                    </p:set>
                                  </p:childTnLst>
                                </p:cTn>
                              </p:par>
                            </p:childTnLst>
                          </p:cTn>
                        </p:par>
                        <p:par>
                          <p:cTn id="96" fill="hold">
                            <p:stCondLst>
                              <p:cond delay="0"/>
                            </p:stCondLst>
                            <p:childTnLst>
                              <p:par>
                                <p:cTn id="97" presetClass="entr" nodeType="afterEffect" presetSubtype="0" presetID="1" grpId="31" fill="hold">
                                  <p:stCondLst>
                                    <p:cond delay="0"/>
                                  </p:stCondLst>
                                  <p:iterate type="el" backwards="0">
                                    <p:tmAbs val="0"/>
                                  </p:iterate>
                                  <p:childTnLst>
                                    <p:set>
                                      <p:cBhvr>
                                        <p:cTn id="98" fill="hold"/>
                                        <p:tgtEl>
                                          <p:spTgt spid="665"/>
                                        </p:tgtEl>
                                        <p:attrNameLst>
                                          <p:attrName>style.visibility</p:attrName>
                                        </p:attrNameLst>
                                      </p:cBhvr>
                                      <p:to>
                                        <p:strVal val="visible"/>
                                      </p:to>
                                    </p:set>
                                  </p:childTnLst>
                                </p:cTn>
                              </p:par>
                            </p:childTnLst>
                          </p:cTn>
                        </p:par>
                        <p:par>
                          <p:cTn id="99" fill="hold">
                            <p:stCondLst>
                              <p:cond delay="0"/>
                            </p:stCondLst>
                            <p:childTnLst>
                              <p:par>
                                <p:cTn id="100" presetClass="entr" nodeType="afterEffect" presetSubtype="0" presetID="1" grpId="32" fill="hold">
                                  <p:stCondLst>
                                    <p:cond delay="0"/>
                                  </p:stCondLst>
                                  <p:iterate type="el" backwards="0">
                                    <p:tmAbs val="0"/>
                                  </p:iterate>
                                  <p:childTnLst>
                                    <p:set>
                                      <p:cBhvr>
                                        <p:cTn id="101" fill="hold"/>
                                        <p:tgtEl>
                                          <p:spTgt spid="667"/>
                                        </p:tgtEl>
                                        <p:attrNameLst>
                                          <p:attrName>style.visibility</p:attrName>
                                        </p:attrNameLst>
                                      </p:cBhvr>
                                      <p:to>
                                        <p:strVal val="visible"/>
                                      </p:to>
                                    </p:set>
                                  </p:childTnLst>
                                </p:cTn>
                              </p:par>
                            </p:childTnLst>
                          </p:cTn>
                        </p:par>
                        <p:par>
                          <p:cTn id="102" fill="hold">
                            <p:stCondLst>
                              <p:cond delay="0"/>
                            </p:stCondLst>
                            <p:childTnLst>
                              <p:par>
                                <p:cTn id="103" presetClass="entr" nodeType="afterEffect" presetSubtype="0" presetID="1" grpId="33" fill="hold">
                                  <p:stCondLst>
                                    <p:cond delay="0"/>
                                  </p:stCondLst>
                                  <p:iterate type="el" backwards="0">
                                    <p:tmAbs val="0"/>
                                  </p:iterate>
                                  <p:childTnLst>
                                    <p:set>
                                      <p:cBhvr>
                                        <p:cTn id="104" fill="hold"/>
                                        <p:tgtEl>
                                          <p:spTgt spid="669"/>
                                        </p:tgtEl>
                                        <p:attrNameLst>
                                          <p:attrName>style.visibility</p:attrName>
                                        </p:attrNameLst>
                                      </p:cBhvr>
                                      <p:to>
                                        <p:strVal val="visible"/>
                                      </p:to>
                                    </p:set>
                                  </p:childTnLst>
                                </p:cTn>
                              </p:par>
                            </p:childTnLst>
                          </p:cTn>
                        </p:par>
                        <p:par>
                          <p:cTn id="105" fill="hold">
                            <p:stCondLst>
                              <p:cond delay="0"/>
                            </p:stCondLst>
                            <p:childTnLst>
                              <p:par>
                                <p:cTn id="106" presetClass="entr" nodeType="afterEffect" presetSubtype="0" presetID="1" grpId="34" fill="hold">
                                  <p:stCondLst>
                                    <p:cond delay="0"/>
                                  </p:stCondLst>
                                  <p:iterate type="el" backwards="0">
                                    <p:tmAbs val="0"/>
                                  </p:iterate>
                                  <p:childTnLst>
                                    <p:set>
                                      <p:cBhvr>
                                        <p:cTn id="107" fill="hold"/>
                                        <p:tgtEl>
                                          <p:spTgt spid="675"/>
                                        </p:tgtEl>
                                        <p:attrNameLst>
                                          <p:attrName>style.visibility</p:attrName>
                                        </p:attrNameLst>
                                      </p:cBhvr>
                                      <p:to>
                                        <p:strVal val="visible"/>
                                      </p:to>
                                    </p:set>
                                  </p:childTnLst>
                                </p:cTn>
                              </p:par>
                            </p:childTnLst>
                          </p:cTn>
                        </p:par>
                        <p:par>
                          <p:cTn id="108" fill="hold">
                            <p:stCondLst>
                              <p:cond delay="0"/>
                            </p:stCondLst>
                            <p:childTnLst>
                              <p:par>
                                <p:cTn id="109" presetClass="entr" nodeType="afterEffect" presetSubtype="0" presetID="1" grpId="35" fill="hold">
                                  <p:stCondLst>
                                    <p:cond delay="0"/>
                                  </p:stCondLst>
                                  <p:iterate type="el" backwards="0">
                                    <p:tmAbs val="0"/>
                                  </p:iterate>
                                  <p:childTnLst>
                                    <p:set>
                                      <p:cBhvr>
                                        <p:cTn id="110" fill="hold"/>
                                        <p:tgtEl>
                                          <p:spTgt spid="673"/>
                                        </p:tgtEl>
                                        <p:attrNameLst>
                                          <p:attrName>style.visibility</p:attrName>
                                        </p:attrNameLst>
                                      </p:cBhvr>
                                      <p:to>
                                        <p:strVal val="visible"/>
                                      </p:to>
                                    </p:set>
                                  </p:childTnLst>
                                </p:cTn>
                              </p:par>
                            </p:childTnLst>
                          </p:cTn>
                        </p:par>
                        <p:par>
                          <p:cTn id="111" fill="hold">
                            <p:stCondLst>
                              <p:cond delay="0"/>
                            </p:stCondLst>
                            <p:childTnLst>
                              <p:par>
                                <p:cTn id="112" presetClass="entr" nodeType="afterEffect" presetSubtype="0" presetID="1" grpId="36" fill="hold">
                                  <p:stCondLst>
                                    <p:cond delay="0"/>
                                  </p:stCondLst>
                                  <p:iterate type="el" backwards="0">
                                    <p:tmAbs val="0"/>
                                  </p:iterate>
                                  <p:childTnLst>
                                    <p:set>
                                      <p:cBhvr>
                                        <p:cTn id="113" fill="hold"/>
                                        <p:tgtEl>
                                          <p:spTgt spid="677"/>
                                        </p:tgtEl>
                                        <p:attrNameLst>
                                          <p:attrName>style.visibility</p:attrName>
                                        </p:attrNameLst>
                                      </p:cBhvr>
                                      <p:to>
                                        <p:strVal val="visible"/>
                                      </p:to>
                                    </p:set>
                                  </p:childTnLst>
                                </p:cTn>
                              </p:par>
                            </p:childTnLst>
                          </p:cTn>
                        </p:par>
                        <p:par>
                          <p:cTn id="114" fill="hold">
                            <p:stCondLst>
                              <p:cond delay="0"/>
                            </p:stCondLst>
                            <p:childTnLst>
                              <p:par>
                                <p:cTn id="115" presetClass="entr" nodeType="afterEffect" presetSubtype="0" presetID="1" grpId="37" fill="hold">
                                  <p:stCondLst>
                                    <p:cond delay="0"/>
                                  </p:stCondLst>
                                  <p:iterate type="el" backwards="0">
                                    <p:tmAbs val="0"/>
                                  </p:iterate>
                                  <p:childTnLst>
                                    <p:set>
                                      <p:cBhvr>
                                        <p:cTn id="116" fill="hold"/>
                                        <p:tgtEl>
                                          <p:spTgt spid="679"/>
                                        </p:tgtEl>
                                        <p:attrNameLst>
                                          <p:attrName>style.visibility</p:attrName>
                                        </p:attrNameLst>
                                      </p:cBhvr>
                                      <p:to>
                                        <p:strVal val="visible"/>
                                      </p:to>
                                    </p:set>
                                  </p:childTnLst>
                                </p:cTn>
                              </p:par>
                            </p:childTnLst>
                          </p:cTn>
                        </p:par>
                        <p:par>
                          <p:cTn id="117" fill="hold">
                            <p:stCondLst>
                              <p:cond delay="0"/>
                            </p:stCondLst>
                            <p:childTnLst>
                              <p:par>
                                <p:cTn id="118" presetClass="entr" nodeType="afterEffect" presetSubtype="0" presetID="1" grpId="38" fill="hold">
                                  <p:stCondLst>
                                    <p:cond delay="0"/>
                                  </p:stCondLst>
                                  <p:iterate type="el" backwards="0">
                                    <p:tmAbs val="0"/>
                                  </p:iterate>
                                  <p:childTnLst>
                                    <p:set>
                                      <p:cBhvr>
                                        <p:cTn id="119" fill="hold"/>
                                        <p:tgtEl>
                                          <p:spTgt spid="681"/>
                                        </p:tgtEl>
                                        <p:attrNameLst>
                                          <p:attrName>style.visibility</p:attrName>
                                        </p:attrNameLst>
                                      </p:cBhvr>
                                      <p:to>
                                        <p:strVal val="visible"/>
                                      </p:to>
                                    </p:set>
                                  </p:childTnLst>
                                </p:cTn>
                              </p:par>
                            </p:childTnLst>
                          </p:cTn>
                        </p:par>
                        <p:par>
                          <p:cTn id="120" fill="hold">
                            <p:stCondLst>
                              <p:cond delay="0"/>
                            </p:stCondLst>
                            <p:childTnLst>
                              <p:par>
                                <p:cTn id="121" presetClass="entr" nodeType="afterEffect" presetSubtype="0" presetID="1" grpId="39" fill="hold">
                                  <p:stCondLst>
                                    <p:cond delay="0"/>
                                  </p:stCondLst>
                                  <p:iterate type="el" backwards="0">
                                    <p:tmAbs val="0"/>
                                  </p:iterate>
                                  <p:childTnLst>
                                    <p:set>
                                      <p:cBhvr>
                                        <p:cTn id="122" fill="hold"/>
                                        <p:tgtEl>
                                          <p:spTgt spid="683"/>
                                        </p:tgtEl>
                                        <p:attrNameLst>
                                          <p:attrName>style.visibility</p:attrName>
                                        </p:attrNameLst>
                                      </p:cBhvr>
                                      <p:to>
                                        <p:strVal val="visible"/>
                                      </p:to>
                                    </p:set>
                                  </p:childTnLst>
                                </p:cTn>
                              </p:par>
                            </p:childTnLst>
                          </p:cTn>
                        </p:par>
                        <p:par>
                          <p:cTn id="123" fill="hold">
                            <p:stCondLst>
                              <p:cond delay="0"/>
                            </p:stCondLst>
                            <p:childTnLst>
                              <p:par>
                                <p:cTn id="124" presetClass="entr" nodeType="afterEffect" presetSubtype="0" presetID="1" grpId="40" fill="hold">
                                  <p:stCondLst>
                                    <p:cond delay="0"/>
                                  </p:stCondLst>
                                  <p:iterate type="el" backwards="0">
                                    <p:tmAbs val="0"/>
                                  </p:iterate>
                                  <p:childTnLst>
                                    <p:set>
                                      <p:cBhvr>
                                        <p:cTn id="125" fill="hold"/>
                                        <p:tgtEl>
                                          <p:spTgt spid="685"/>
                                        </p:tgtEl>
                                        <p:attrNameLst>
                                          <p:attrName>style.visibility</p:attrName>
                                        </p:attrNameLst>
                                      </p:cBhvr>
                                      <p:to>
                                        <p:strVal val="visible"/>
                                      </p:to>
                                    </p:set>
                                  </p:childTnLst>
                                </p:cTn>
                              </p:par>
                            </p:childTnLst>
                          </p:cTn>
                        </p:par>
                        <p:par>
                          <p:cTn id="126" fill="hold">
                            <p:stCondLst>
                              <p:cond delay="0"/>
                            </p:stCondLst>
                            <p:childTnLst>
                              <p:par>
                                <p:cTn id="127" presetClass="entr" nodeType="afterEffect" presetSubtype="0" presetID="1" grpId="41" fill="hold">
                                  <p:stCondLst>
                                    <p:cond delay="0"/>
                                  </p:stCondLst>
                                  <p:iterate type="el" backwards="0">
                                    <p:tmAbs val="0"/>
                                  </p:iterate>
                                  <p:childTnLst>
                                    <p:set>
                                      <p:cBhvr>
                                        <p:cTn id="128" fill="hold"/>
                                        <p:tgtEl>
                                          <p:spTgt spid="687"/>
                                        </p:tgtEl>
                                        <p:attrNameLst>
                                          <p:attrName>style.visibility</p:attrName>
                                        </p:attrNameLst>
                                      </p:cBhvr>
                                      <p:to>
                                        <p:strVal val="visible"/>
                                      </p:to>
                                    </p:set>
                                  </p:childTnLst>
                                </p:cTn>
                              </p:par>
                            </p:childTnLst>
                          </p:cTn>
                        </p:par>
                        <p:par>
                          <p:cTn id="129" fill="hold">
                            <p:stCondLst>
                              <p:cond delay="0"/>
                            </p:stCondLst>
                            <p:childTnLst>
                              <p:par>
                                <p:cTn id="130" presetClass="entr" nodeType="afterEffect" presetSubtype="0" presetID="1" grpId="42" fill="hold">
                                  <p:stCondLst>
                                    <p:cond delay="0"/>
                                  </p:stCondLst>
                                  <p:iterate type="el" backwards="0">
                                    <p:tmAbs val="0"/>
                                  </p:iterate>
                                  <p:childTnLst>
                                    <p:set>
                                      <p:cBhvr>
                                        <p:cTn id="131" fill="hold"/>
                                        <p:tgtEl>
                                          <p:spTgt spid="691"/>
                                        </p:tgtEl>
                                        <p:attrNameLst>
                                          <p:attrName>style.visibility</p:attrName>
                                        </p:attrNameLst>
                                      </p:cBhvr>
                                      <p:to>
                                        <p:strVal val="visible"/>
                                      </p:to>
                                    </p:set>
                                  </p:childTnLst>
                                </p:cTn>
                              </p:par>
                            </p:childTnLst>
                          </p:cTn>
                        </p:par>
                        <p:par>
                          <p:cTn id="132" fill="hold">
                            <p:stCondLst>
                              <p:cond delay="0"/>
                            </p:stCondLst>
                            <p:childTnLst>
                              <p:par>
                                <p:cTn id="133" presetClass="entr" nodeType="afterEffect" presetSubtype="0" presetID="1" grpId="43" fill="hold">
                                  <p:stCondLst>
                                    <p:cond delay="0"/>
                                  </p:stCondLst>
                                  <p:iterate type="el" backwards="0">
                                    <p:tmAbs val="0"/>
                                  </p:iterate>
                                  <p:childTnLst>
                                    <p:set>
                                      <p:cBhvr>
                                        <p:cTn id="134" fill="hold"/>
                                        <p:tgtEl>
                                          <p:spTgt spid="689"/>
                                        </p:tgtEl>
                                        <p:attrNameLst>
                                          <p:attrName>style.visibility</p:attrName>
                                        </p:attrNameLst>
                                      </p:cBhvr>
                                      <p:to>
                                        <p:strVal val="visible"/>
                                      </p:to>
                                    </p:set>
                                  </p:childTnLst>
                                </p:cTn>
                              </p:par>
                            </p:childTnLst>
                          </p:cTn>
                        </p:par>
                        <p:par>
                          <p:cTn id="135" fill="hold">
                            <p:stCondLst>
                              <p:cond delay="0"/>
                            </p:stCondLst>
                            <p:childTnLst>
                              <p:par>
                                <p:cTn id="136" presetClass="entr" nodeType="afterEffect" presetSubtype="0" presetID="1" grpId="44" fill="hold">
                                  <p:stCondLst>
                                    <p:cond delay="0"/>
                                  </p:stCondLst>
                                  <p:iterate type="el" backwards="0">
                                    <p:tmAbs val="0"/>
                                  </p:iterate>
                                  <p:childTnLst>
                                    <p:set>
                                      <p:cBhvr>
                                        <p:cTn id="137" fill="hold"/>
                                        <p:tgtEl>
                                          <p:spTgt spid="695"/>
                                        </p:tgtEl>
                                        <p:attrNameLst>
                                          <p:attrName>style.visibility</p:attrName>
                                        </p:attrNameLst>
                                      </p:cBhvr>
                                      <p:to>
                                        <p:strVal val="visible"/>
                                      </p:to>
                                    </p:set>
                                  </p:childTnLst>
                                </p:cTn>
                              </p:par>
                            </p:childTnLst>
                          </p:cTn>
                        </p:par>
                        <p:par>
                          <p:cTn id="138" fill="hold">
                            <p:stCondLst>
                              <p:cond delay="0"/>
                            </p:stCondLst>
                            <p:childTnLst>
                              <p:par>
                                <p:cTn id="139" presetClass="entr" nodeType="afterEffect" presetSubtype="0" presetID="1" grpId="45" fill="hold">
                                  <p:stCondLst>
                                    <p:cond delay="0"/>
                                  </p:stCondLst>
                                  <p:iterate type="el" backwards="0">
                                    <p:tmAbs val="0"/>
                                  </p:iterate>
                                  <p:childTnLst>
                                    <p:set>
                                      <p:cBhvr>
                                        <p:cTn id="140" fill="hold"/>
                                        <p:tgtEl>
                                          <p:spTgt spid="693"/>
                                        </p:tgtEl>
                                        <p:attrNameLst>
                                          <p:attrName>style.visibility</p:attrName>
                                        </p:attrNameLst>
                                      </p:cBhvr>
                                      <p:to>
                                        <p:strVal val="visible"/>
                                      </p:to>
                                    </p:set>
                                  </p:childTnLst>
                                </p:cTn>
                              </p:par>
                            </p:childTnLst>
                          </p:cTn>
                        </p:par>
                        <p:par>
                          <p:cTn id="141" fill="hold">
                            <p:stCondLst>
                              <p:cond delay="0"/>
                            </p:stCondLst>
                            <p:childTnLst>
                              <p:par>
                                <p:cTn id="142" presetClass="entr" nodeType="afterEffect" presetSubtype="0" presetID="1" grpId="46" fill="hold">
                                  <p:stCondLst>
                                    <p:cond delay="0"/>
                                  </p:stCondLst>
                                  <p:iterate type="el" backwards="0">
                                    <p:tmAbs val="0"/>
                                  </p:iterate>
                                  <p:childTnLst>
                                    <p:set>
                                      <p:cBhvr>
                                        <p:cTn id="143" fill="hold"/>
                                        <p:tgtEl>
                                          <p:spTgt spid="699"/>
                                        </p:tgtEl>
                                        <p:attrNameLst>
                                          <p:attrName>style.visibility</p:attrName>
                                        </p:attrNameLst>
                                      </p:cBhvr>
                                      <p:to>
                                        <p:strVal val="visible"/>
                                      </p:to>
                                    </p:set>
                                  </p:childTnLst>
                                </p:cTn>
                              </p:par>
                            </p:childTnLst>
                          </p:cTn>
                        </p:par>
                        <p:par>
                          <p:cTn id="144" fill="hold">
                            <p:stCondLst>
                              <p:cond delay="0"/>
                            </p:stCondLst>
                            <p:childTnLst>
                              <p:par>
                                <p:cTn id="145" presetClass="entr" nodeType="afterEffect" presetSubtype="0" presetID="1" grpId="47" fill="hold">
                                  <p:stCondLst>
                                    <p:cond delay="0"/>
                                  </p:stCondLst>
                                  <p:iterate type="el" backwards="0">
                                    <p:tmAbs val="0"/>
                                  </p:iterate>
                                  <p:childTnLst>
                                    <p:set>
                                      <p:cBhvr>
                                        <p:cTn id="146" fill="hold"/>
                                        <p:tgtEl>
                                          <p:spTgt spid="697"/>
                                        </p:tgtEl>
                                        <p:attrNameLst>
                                          <p:attrName>style.visibility</p:attrName>
                                        </p:attrNameLst>
                                      </p:cBhvr>
                                      <p:to>
                                        <p:strVal val="visible"/>
                                      </p:to>
                                    </p:set>
                                  </p:childTnLst>
                                </p:cTn>
                              </p:par>
                            </p:childTnLst>
                          </p:cTn>
                        </p:par>
                        <p:par>
                          <p:cTn id="147" fill="hold">
                            <p:stCondLst>
                              <p:cond delay="0"/>
                            </p:stCondLst>
                            <p:childTnLst>
                              <p:par>
                                <p:cTn id="148" presetClass="entr" nodeType="afterEffect" presetSubtype="0" presetID="1" grpId="48" fill="hold">
                                  <p:stCondLst>
                                    <p:cond delay="0"/>
                                  </p:stCondLst>
                                  <p:iterate type="el" backwards="0">
                                    <p:tmAbs val="0"/>
                                  </p:iterate>
                                  <p:childTnLst>
                                    <p:set>
                                      <p:cBhvr>
                                        <p:cTn id="149" fill="hold"/>
                                        <p:tgtEl>
                                          <p:spTgt spid="701"/>
                                        </p:tgtEl>
                                        <p:attrNameLst>
                                          <p:attrName>style.visibility</p:attrName>
                                        </p:attrNameLst>
                                      </p:cBhvr>
                                      <p:to>
                                        <p:strVal val="visible"/>
                                      </p:to>
                                    </p:set>
                                  </p:childTnLst>
                                </p:cTn>
                              </p:par>
                            </p:childTnLst>
                          </p:cTn>
                        </p:par>
                        <p:par>
                          <p:cTn id="150" fill="hold">
                            <p:stCondLst>
                              <p:cond delay="0"/>
                            </p:stCondLst>
                            <p:childTnLst>
                              <p:par>
                                <p:cTn id="151" presetClass="entr" nodeType="afterEffect" presetSubtype="0" presetID="1" grpId="49" fill="hold">
                                  <p:stCondLst>
                                    <p:cond delay="0"/>
                                  </p:stCondLst>
                                  <p:iterate type="el" backwards="0">
                                    <p:tmAbs val="0"/>
                                  </p:iterate>
                                  <p:childTnLst>
                                    <p:set>
                                      <p:cBhvr>
                                        <p:cTn id="152" fill="hold"/>
                                        <p:tgtEl>
                                          <p:spTgt spid="703"/>
                                        </p:tgtEl>
                                        <p:attrNameLst>
                                          <p:attrName>style.visibility</p:attrName>
                                        </p:attrNameLst>
                                      </p:cBhvr>
                                      <p:to>
                                        <p:strVal val="visible"/>
                                      </p:to>
                                    </p:set>
                                  </p:childTnLst>
                                </p:cTn>
                              </p:par>
                            </p:childTnLst>
                          </p:cTn>
                        </p:par>
                        <p:par>
                          <p:cTn id="153" fill="hold">
                            <p:stCondLst>
                              <p:cond delay="0"/>
                            </p:stCondLst>
                            <p:childTnLst>
                              <p:par>
                                <p:cTn id="154" presetClass="entr" nodeType="afterEffect" presetSubtype="0" presetID="1" grpId="50" fill="hold">
                                  <p:stCondLst>
                                    <p:cond delay="0"/>
                                  </p:stCondLst>
                                  <p:iterate type="el" backwards="0">
                                    <p:tmAbs val="0"/>
                                  </p:iterate>
                                  <p:childTnLst>
                                    <p:set>
                                      <p:cBhvr>
                                        <p:cTn id="155" fill="hold"/>
                                        <p:tgtEl>
                                          <p:spTgt spid="705"/>
                                        </p:tgtEl>
                                        <p:attrNameLst>
                                          <p:attrName>style.visibility</p:attrName>
                                        </p:attrNameLst>
                                      </p:cBhvr>
                                      <p:to>
                                        <p:strVal val="visible"/>
                                      </p:to>
                                    </p:set>
                                  </p:childTnLst>
                                </p:cTn>
                              </p:par>
                            </p:childTnLst>
                          </p:cTn>
                        </p:par>
                        <p:par>
                          <p:cTn id="156" fill="hold">
                            <p:stCondLst>
                              <p:cond delay="0"/>
                            </p:stCondLst>
                            <p:childTnLst>
                              <p:par>
                                <p:cTn id="157" presetClass="entr" nodeType="afterEffect" presetSubtype="0" presetID="1" grpId="51" fill="hold">
                                  <p:stCondLst>
                                    <p:cond delay="0"/>
                                  </p:stCondLst>
                                  <p:iterate type="el" backwards="0">
                                    <p:tmAbs val="0"/>
                                  </p:iterate>
                                  <p:childTnLst>
                                    <p:set>
                                      <p:cBhvr>
                                        <p:cTn id="158" fill="hold"/>
                                        <p:tgtEl>
                                          <p:spTgt spid="709"/>
                                        </p:tgtEl>
                                        <p:attrNameLst>
                                          <p:attrName>style.visibility</p:attrName>
                                        </p:attrNameLst>
                                      </p:cBhvr>
                                      <p:to>
                                        <p:strVal val="visible"/>
                                      </p:to>
                                    </p:set>
                                  </p:childTnLst>
                                </p:cTn>
                              </p:par>
                            </p:childTnLst>
                          </p:cTn>
                        </p:par>
                        <p:par>
                          <p:cTn id="159" fill="hold">
                            <p:stCondLst>
                              <p:cond delay="0"/>
                            </p:stCondLst>
                            <p:childTnLst>
                              <p:par>
                                <p:cTn id="160" presetClass="entr" nodeType="afterEffect" presetSubtype="0" presetID="1" grpId="52" fill="hold">
                                  <p:stCondLst>
                                    <p:cond delay="0"/>
                                  </p:stCondLst>
                                  <p:iterate type="el" backwards="0">
                                    <p:tmAbs val="0"/>
                                  </p:iterate>
                                  <p:childTnLst>
                                    <p:set>
                                      <p:cBhvr>
                                        <p:cTn id="161" fill="hold"/>
                                        <p:tgtEl>
                                          <p:spTgt spid="707"/>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Class="entr" nodeType="clickEffect" presetSubtype="0" presetID="1" grpId="53" fill="hold">
                                  <p:stCondLst>
                                    <p:cond delay="0"/>
                                  </p:stCondLst>
                                  <p:iterate type="el" backwards="0">
                                    <p:tmAbs val="0"/>
                                  </p:iterate>
                                  <p:childTnLst>
                                    <p:set>
                                      <p:cBhvr>
                                        <p:cTn id="165" fill="hold"/>
                                        <p:tgtEl>
                                          <p:spTgt spid="711">
                                            <p:bg/>
                                          </p:spTgt>
                                        </p:tgtEl>
                                        <p:attrNameLst>
                                          <p:attrName>style.visibility</p:attrName>
                                        </p:attrNameLst>
                                      </p:cBhvr>
                                      <p:to>
                                        <p:strVal val="visible"/>
                                      </p:to>
                                    </p:set>
                                  </p:childTnLst>
                                </p:cTn>
                              </p:par>
                              <p:par>
                                <p:cTn id="166" presetClass="entr" nodeType="withEffect" presetSubtype="0" presetID="1" grpId="53" fill="hold">
                                  <p:stCondLst>
                                    <p:cond delay="0"/>
                                  </p:stCondLst>
                                  <p:iterate type="el" backwards="0">
                                    <p:tmAbs val="0"/>
                                  </p:iterate>
                                  <p:childTnLst>
                                    <p:set>
                                      <p:cBhvr>
                                        <p:cTn id="167" fill="hold"/>
                                        <p:tgtEl>
                                          <p:spTgt spid="711">
                                            <p:txEl>
                                              <p:pRg st="0" end="0"/>
                                            </p:txEl>
                                          </p:spTgt>
                                        </p:tgtEl>
                                        <p:attrNameLst>
                                          <p:attrName>style.visibility</p:attrName>
                                        </p:attrNameLst>
                                      </p:cBhvr>
                                      <p:to>
                                        <p:strVal val="visible"/>
                                      </p:to>
                                    </p:set>
                                  </p:childTnLst>
                                </p:cTn>
                              </p:par>
                            </p:childTnLst>
                          </p:cTn>
                        </p:par>
                        <p:par>
                          <p:cTn id="168" fill="hold">
                            <p:stCondLst>
                              <p:cond delay="0"/>
                            </p:stCondLst>
                            <p:childTnLst>
                              <p:par>
                                <p:cTn id="169" presetClass="entr" nodeType="afterEffect" presetSubtype="0" presetID="1" grpId="54" fill="hold">
                                  <p:stCondLst>
                                    <p:cond delay="0"/>
                                  </p:stCondLst>
                                  <p:iterate type="el" backwards="0">
                                    <p:tmAbs val="0"/>
                                  </p:iterate>
                                  <p:childTnLst>
                                    <p:set>
                                      <p:cBhvr>
                                        <p:cTn id="170" fill="hold"/>
                                        <p:tgtEl>
                                          <p:spTgt spid="718"/>
                                        </p:tgtEl>
                                        <p:attrNameLst>
                                          <p:attrName>style.visibility</p:attrName>
                                        </p:attrNameLst>
                                      </p:cBhvr>
                                      <p:to>
                                        <p:strVal val="visible"/>
                                      </p:to>
                                    </p:set>
                                  </p:childTnLst>
                                </p:cTn>
                              </p:par>
                            </p:childTnLst>
                          </p:cTn>
                        </p:par>
                        <p:par>
                          <p:cTn id="171" fill="hold">
                            <p:stCondLst>
                              <p:cond delay="0"/>
                            </p:stCondLst>
                            <p:childTnLst>
                              <p:par>
                                <p:cTn id="172" presetClass="entr" nodeType="afterEffect" presetSubtype="0" presetID="1" grpId="55" fill="hold">
                                  <p:stCondLst>
                                    <p:cond delay="0"/>
                                  </p:stCondLst>
                                  <p:iterate type="el" backwards="0">
                                    <p:tmAbs val="0"/>
                                  </p:iterate>
                                  <p:childTnLst>
                                    <p:set>
                                      <p:cBhvr>
                                        <p:cTn id="173" fill="hold"/>
                                        <p:tgtEl>
                                          <p:spTgt spid="712"/>
                                        </p:tgtEl>
                                        <p:attrNameLst>
                                          <p:attrName>style.visibility</p:attrName>
                                        </p:attrNameLst>
                                      </p:cBhvr>
                                      <p:to>
                                        <p:strVal val="visible"/>
                                      </p:to>
                                    </p:set>
                                  </p:childTnLst>
                                </p:cTn>
                              </p:par>
                            </p:childTnLst>
                          </p:cTn>
                        </p:par>
                        <p:par>
                          <p:cTn id="174" fill="hold">
                            <p:stCondLst>
                              <p:cond delay="0"/>
                            </p:stCondLst>
                            <p:childTnLst>
                              <p:par>
                                <p:cTn id="175" presetClass="entr" nodeType="afterEffect" presetSubtype="0" presetID="1" grpId="56" fill="hold">
                                  <p:stCondLst>
                                    <p:cond delay="0"/>
                                  </p:stCondLst>
                                  <p:iterate type="el" backwards="0">
                                    <p:tmAbs val="0"/>
                                  </p:iterate>
                                  <p:childTnLst>
                                    <p:set>
                                      <p:cBhvr>
                                        <p:cTn id="176" fill="hold"/>
                                        <p:tgtEl>
                                          <p:spTgt spid="714"/>
                                        </p:tgtEl>
                                        <p:attrNameLst>
                                          <p:attrName>style.visibility</p:attrName>
                                        </p:attrNameLst>
                                      </p:cBhvr>
                                      <p:to>
                                        <p:strVal val="visible"/>
                                      </p:to>
                                    </p:set>
                                  </p:childTnLst>
                                </p:cTn>
                              </p:par>
                            </p:childTnLst>
                          </p:cTn>
                        </p:par>
                        <p:par>
                          <p:cTn id="177" fill="hold">
                            <p:stCondLst>
                              <p:cond delay="0"/>
                            </p:stCondLst>
                            <p:childTnLst>
                              <p:par>
                                <p:cTn id="178" presetClass="entr" nodeType="afterEffect" presetSubtype="0" presetID="1" grpId="57" fill="hold">
                                  <p:stCondLst>
                                    <p:cond delay="0"/>
                                  </p:stCondLst>
                                  <p:iterate type="el" backwards="0">
                                    <p:tmAbs val="0"/>
                                  </p:iterate>
                                  <p:childTnLst>
                                    <p:set>
                                      <p:cBhvr>
                                        <p:cTn id="179" fill="hold"/>
                                        <p:tgtEl>
                                          <p:spTgt spid="716"/>
                                        </p:tgtEl>
                                        <p:attrNameLst>
                                          <p:attrName>style.visibility</p:attrName>
                                        </p:attrNameLst>
                                      </p:cBhvr>
                                      <p:to>
                                        <p:strVal val="visible"/>
                                      </p:to>
                                    </p:set>
                                  </p:childTnLst>
                                </p:cTn>
                              </p:par>
                            </p:childTnLst>
                          </p:cTn>
                        </p:par>
                        <p:par>
                          <p:cTn id="180" fill="hold">
                            <p:stCondLst>
                              <p:cond delay="0"/>
                            </p:stCondLst>
                            <p:childTnLst>
                              <p:par>
                                <p:cTn id="181" presetClass="entr" nodeType="afterEffect" presetSubtype="0" presetID="1" grpId="58" fill="hold">
                                  <p:stCondLst>
                                    <p:cond delay="0"/>
                                  </p:stCondLst>
                                  <p:iterate type="el" backwards="0">
                                    <p:tmAbs val="0"/>
                                  </p:iterate>
                                  <p:childTnLst>
                                    <p:set>
                                      <p:cBhvr>
                                        <p:cTn id="182" fill="hold"/>
                                        <p:tgtEl>
                                          <p:spTgt spid="722"/>
                                        </p:tgtEl>
                                        <p:attrNameLst>
                                          <p:attrName>style.visibility</p:attrName>
                                        </p:attrNameLst>
                                      </p:cBhvr>
                                      <p:to>
                                        <p:strVal val="visible"/>
                                      </p:to>
                                    </p:set>
                                  </p:childTnLst>
                                </p:cTn>
                              </p:par>
                            </p:childTnLst>
                          </p:cTn>
                        </p:par>
                        <p:par>
                          <p:cTn id="183" fill="hold">
                            <p:stCondLst>
                              <p:cond delay="0"/>
                            </p:stCondLst>
                            <p:childTnLst>
                              <p:par>
                                <p:cTn id="184" presetClass="entr" nodeType="afterEffect" presetSubtype="0" presetID="1" grpId="59" fill="hold">
                                  <p:stCondLst>
                                    <p:cond delay="0"/>
                                  </p:stCondLst>
                                  <p:iterate type="el" backwards="0">
                                    <p:tmAbs val="0"/>
                                  </p:iterate>
                                  <p:childTnLst>
                                    <p:set>
                                      <p:cBhvr>
                                        <p:cTn id="185" fill="hold"/>
                                        <p:tgtEl>
                                          <p:spTgt spid="720"/>
                                        </p:tgtEl>
                                        <p:attrNameLst>
                                          <p:attrName>style.visibility</p:attrName>
                                        </p:attrNameLst>
                                      </p:cBhvr>
                                      <p:to>
                                        <p:strVal val="visible"/>
                                      </p:to>
                                    </p:set>
                                  </p:childTnLst>
                                </p:cTn>
                              </p:par>
                            </p:childTnLst>
                          </p:cTn>
                        </p:par>
                        <p:par>
                          <p:cTn id="186" fill="hold">
                            <p:stCondLst>
                              <p:cond delay="0"/>
                            </p:stCondLst>
                            <p:childTnLst>
                              <p:par>
                                <p:cTn id="187" presetClass="entr" nodeType="afterEffect" presetSubtype="0" presetID="1" grpId="60" fill="hold">
                                  <p:stCondLst>
                                    <p:cond delay="0"/>
                                  </p:stCondLst>
                                  <p:iterate type="el" backwards="0">
                                    <p:tmAbs val="0"/>
                                  </p:iterate>
                                  <p:childTnLst>
                                    <p:set>
                                      <p:cBhvr>
                                        <p:cTn id="188" fill="hold"/>
                                        <p:tgtEl>
                                          <p:spTgt spid="724"/>
                                        </p:tgtEl>
                                        <p:attrNameLst>
                                          <p:attrName>style.visibility</p:attrName>
                                        </p:attrNameLst>
                                      </p:cBhvr>
                                      <p:to>
                                        <p:strVal val="visible"/>
                                      </p:to>
                                    </p:set>
                                  </p:childTnLst>
                                </p:cTn>
                              </p:par>
                            </p:childTnLst>
                          </p:cTn>
                        </p:par>
                        <p:par>
                          <p:cTn id="189" fill="hold">
                            <p:stCondLst>
                              <p:cond delay="0"/>
                            </p:stCondLst>
                            <p:childTnLst>
                              <p:par>
                                <p:cTn id="190" presetClass="entr" nodeType="afterEffect" presetSubtype="0" presetID="1" grpId="61" fill="hold">
                                  <p:stCondLst>
                                    <p:cond delay="0"/>
                                  </p:stCondLst>
                                  <p:iterate type="el" backwards="0">
                                    <p:tmAbs val="0"/>
                                  </p:iterate>
                                  <p:childTnLst>
                                    <p:set>
                                      <p:cBhvr>
                                        <p:cTn id="191" fill="hold"/>
                                        <p:tgtEl>
                                          <p:spTgt spid="726"/>
                                        </p:tgtEl>
                                        <p:attrNameLst>
                                          <p:attrName>style.visibility</p:attrName>
                                        </p:attrNameLst>
                                      </p:cBhvr>
                                      <p:to>
                                        <p:strVal val="visible"/>
                                      </p:to>
                                    </p:set>
                                  </p:childTnLst>
                                </p:cTn>
                              </p:par>
                            </p:childTnLst>
                          </p:cTn>
                        </p:par>
                        <p:par>
                          <p:cTn id="192" fill="hold">
                            <p:stCondLst>
                              <p:cond delay="0"/>
                            </p:stCondLst>
                            <p:childTnLst>
                              <p:par>
                                <p:cTn id="193" presetClass="entr" nodeType="afterEffect" presetSubtype="0" presetID="1" grpId="62" fill="hold">
                                  <p:stCondLst>
                                    <p:cond delay="0"/>
                                  </p:stCondLst>
                                  <p:iterate type="el" backwards="0">
                                    <p:tmAbs val="0"/>
                                  </p:iterate>
                                  <p:childTnLst>
                                    <p:set>
                                      <p:cBhvr>
                                        <p:cTn id="194" fill="hold"/>
                                        <p:tgtEl>
                                          <p:spTgt spid="728"/>
                                        </p:tgtEl>
                                        <p:attrNameLst>
                                          <p:attrName>style.visibility</p:attrName>
                                        </p:attrNameLst>
                                      </p:cBhvr>
                                      <p:to>
                                        <p:strVal val="visible"/>
                                      </p:to>
                                    </p:set>
                                  </p:childTnLst>
                                </p:cTn>
                              </p:par>
                            </p:childTnLst>
                          </p:cTn>
                        </p:par>
                        <p:par>
                          <p:cTn id="195" fill="hold">
                            <p:stCondLst>
                              <p:cond delay="0"/>
                            </p:stCondLst>
                            <p:childTnLst>
                              <p:par>
                                <p:cTn id="196" presetClass="entr" nodeType="afterEffect" presetSubtype="0" presetID="1" grpId="63" fill="hold">
                                  <p:stCondLst>
                                    <p:cond delay="0"/>
                                  </p:stCondLst>
                                  <p:iterate type="el" backwards="0">
                                    <p:tmAbs val="0"/>
                                  </p:iterate>
                                  <p:childTnLst>
                                    <p:set>
                                      <p:cBhvr>
                                        <p:cTn id="197" fill="hold"/>
                                        <p:tgtEl>
                                          <p:spTgt spid="730"/>
                                        </p:tgtEl>
                                        <p:attrNameLst>
                                          <p:attrName>style.visibility</p:attrName>
                                        </p:attrNameLst>
                                      </p:cBhvr>
                                      <p:to>
                                        <p:strVal val="visible"/>
                                      </p:to>
                                    </p:set>
                                  </p:childTnLst>
                                </p:cTn>
                              </p:par>
                            </p:childTnLst>
                          </p:cTn>
                        </p:par>
                        <p:par>
                          <p:cTn id="198" fill="hold">
                            <p:stCondLst>
                              <p:cond delay="0"/>
                            </p:stCondLst>
                            <p:childTnLst>
                              <p:par>
                                <p:cTn id="199" presetClass="entr" nodeType="afterEffect" presetSubtype="0" presetID="1" grpId="64" fill="hold">
                                  <p:stCondLst>
                                    <p:cond delay="0"/>
                                  </p:stCondLst>
                                  <p:iterate type="el" backwards="0">
                                    <p:tmAbs val="0"/>
                                  </p:iterate>
                                  <p:childTnLst>
                                    <p:set>
                                      <p:cBhvr>
                                        <p:cTn id="200" fill="hold"/>
                                        <p:tgtEl>
                                          <p:spTgt spid="732"/>
                                        </p:tgtEl>
                                        <p:attrNameLst>
                                          <p:attrName>style.visibility</p:attrName>
                                        </p:attrNameLst>
                                      </p:cBhvr>
                                      <p:to>
                                        <p:strVal val="visible"/>
                                      </p:to>
                                    </p:set>
                                  </p:childTnLst>
                                </p:cTn>
                              </p:par>
                            </p:childTnLst>
                          </p:cTn>
                        </p:par>
                        <p:par>
                          <p:cTn id="201" fill="hold">
                            <p:stCondLst>
                              <p:cond delay="0"/>
                            </p:stCondLst>
                            <p:childTnLst>
                              <p:par>
                                <p:cTn id="202" presetClass="entr" nodeType="afterEffect" presetSubtype="0" presetID="1" grpId="65" fill="hold">
                                  <p:stCondLst>
                                    <p:cond delay="0"/>
                                  </p:stCondLst>
                                  <p:iterate type="el" backwards="0">
                                    <p:tmAbs val="0"/>
                                  </p:iterate>
                                  <p:childTnLst>
                                    <p:set>
                                      <p:cBhvr>
                                        <p:cTn id="203" fill="hold"/>
                                        <p:tgtEl>
                                          <p:spTgt spid="734"/>
                                        </p:tgtEl>
                                        <p:attrNameLst>
                                          <p:attrName>style.visibility</p:attrName>
                                        </p:attrNameLst>
                                      </p:cBhvr>
                                      <p:to>
                                        <p:strVal val="visible"/>
                                      </p:to>
                                    </p:set>
                                  </p:childTnLst>
                                </p:cTn>
                              </p:par>
                            </p:childTnLst>
                          </p:cTn>
                        </p:par>
                        <p:par>
                          <p:cTn id="204" fill="hold">
                            <p:stCondLst>
                              <p:cond delay="0"/>
                            </p:stCondLst>
                            <p:childTnLst>
                              <p:par>
                                <p:cTn id="205" presetClass="entr" nodeType="afterEffect" presetSubtype="0" presetID="1" grpId="66" fill="hold">
                                  <p:stCondLst>
                                    <p:cond delay="0"/>
                                  </p:stCondLst>
                                  <p:iterate type="el" backwards="0">
                                    <p:tmAbs val="0"/>
                                  </p:iterate>
                                  <p:childTnLst>
                                    <p:set>
                                      <p:cBhvr>
                                        <p:cTn id="206" fill="hold"/>
                                        <p:tgtEl>
                                          <p:spTgt spid="738"/>
                                        </p:tgtEl>
                                        <p:attrNameLst>
                                          <p:attrName>style.visibility</p:attrName>
                                        </p:attrNameLst>
                                      </p:cBhvr>
                                      <p:to>
                                        <p:strVal val="visible"/>
                                      </p:to>
                                    </p:set>
                                  </p:childTnLst>
                                </p:cTn>
                              </p:par>
                            </p:childTnLst>
                          </p:cTn>
                        </p:par>
                        <p:par>
                          <p:cTn id="207" fill="hold">
                            <p:stCondLst>
                              <p:cond delay="0"/>
                            </p:stCondLst>
                            <p:childTnLst>
                              <p:par>
                                <p:cTn id="208" presetClass="entr" nodeType="afterEffect" presetSubtype="0" presetID="1" grpId="67" fill="hold">
                                  <p:stCondLst>
                                    <p:cond delay="0"/>
                                  </p:stCondLst>
                                  <p:iterate type="el" backwards="0">
                                    <p:tmAbs val="0"/>
                                  </p:iterate>
                                  <p:childTnLst>
                                    <p:set>
                                      <p:cBhvr>
                                        <p:cTn id="209" fill="hold"/>
                                        <p:tgtEl>
                                          <p:spTgt spid="736"/>
                                        </p:tgtEl>
                                        <p:attrNameLst>
                                          <p:attrName>style.visibility</p:attrName>
                                        </p:attrNameLst>
                                      </p:cBhvr>
                                      <p:to>
                                        <p:strVal val="visible"/>
                                      </p:to>
                                    </p:set>
                                  </p:childTnLst>
                                </p:cTn>
                              </p:par>
                            </p:childTnLst>
                          </p:cTn>
                        </p:par>
                        <p:par>
                          <p:cTn id="210" fill="hold">
                            <p:stCondLst>
                              <p:cond delay="0"/>
                            </p:stCondLst>
                            <p:childTnLst>
                              <p:par>
                                <p:cTn id="211" presetClass="entr" nodeType="afterEffect" presetSubtype="0" presetID="1" grpId="68" fill="hold">
                                  <p:stCondLst>
                                    <p:cond delay="0"/>
                                  </p:stCondLst>
                                  <p:iterate type="el" backwards="0">
                                    <p:tmAbs val="0"/>
                                  </p:iterate>
                                  <p:childTnLst>
                                    <p:set>
                                      <p:cBhvr>
                                        <p:cTn id="212" fill="hold"/>
                                        <p:tgtEl>
                                          <p:spTgt spid="746"/>
                                        </p:tgtEl>
                                        <p:attrNameLst>
                                          <p:attrName>style.visibility</p:attrName>
                                        </p:attrNameLst>
                                      </p:cBhvr>
                                      <p:to>
                                        <p:strVal val="visible"/>
                                      </p:to>
                                    </p:set>
                                  </p:childTnLst>
                                </p:cTn>
                              </p:par>
                            </p:childTnLst>
                          </p:cTn>
                        </p:par>
                        <p:par>
                          <p:cTn id="213" fill="hold">
                            <p:stCondLst>
                              <p:cond delay="0"/>
                            </p:stCondLst>
                            <p:childTnLst>
                              <p:par>
                                <p:cTn id="214" presetClass="entr" nodeType="afterEffect" presetSubtype="0" presetID="1" grpId="69" fill="hold">
                                  <p:stCondLst>
                                    <p:cond delay="0"/>
                                  </p:stCondLst>
                                  <p:iterate type="el" backwards="0">
                                    <p:tmAbs val="0"/>
                                  </p:iterate>
                                  <p:childTnLst>
                                    <p:set>
                                      <p:cBhvr>
                                        <p:cTn id="215" fill="hold"/>
                                        <p:tgtEl>
                                          <p:spTgt spid="740"/>
                                        </p:tgtEl>
                                        <p:attrNameLst>
                                          <p:attrName>style.visibility</p:attrName>
                                        </p:attrNameLst>
                                      </p:cBhvr>
                                      <p:to>
                                        <p:strVal val="visible"/>
                                      </p:to>
                                    </p:set>
                                  </p:childTnLst>
                                </p:cTn>
                              </p:par>
                            </p:childTnLst>
                          </p:cTn>
                        </p:par>
                        <p:par>
                          <p:cTn id="216" fill="hold">
                            <p:stCondLst>
                              <p:cond delay="0"/>
                            </p:stCondLst>
                            <p:childTnLst>
                              <p:par>
                                <p:cTn id="217" presetClass="entr" nodeType="afterEffect" presetSubtype="0" presetID="1" grpId="70" fill="hold">
                                  <p:stCondLst>
                                    <p:cond delay="0"/>
                                  </p:stCondLst>
                                  <p:iterate type="el" backwards="0">
                                    <p:tmAbs val="0"/>
                                  </p:iterate>
                                  <p:childTnLst>
                                    <p:set>
                                      <p:cBhvr>
                                        <p:cTn id="218" fill="hold"/>
                                        <p:tgtEl>
                                          <p:spTgt spid="742"/>
                                        </p:tgtEl>
                                        <p:attrNameLst>
                                          <p:attrName>style.visibility</p:attrName>
                                        </p:attrNameLst>
                                      </p:cBhvr>
                                      <p:to>
                                        <p:strVal val="visible"/>
                                      </p:to>
                                    </p:set>
                                  </p:childTnLst>
                                </p:cTn>
                              </p:par>
                            </p:childTnLst>
                          </p:cTn>
                        </p:par>
                        <p:par>
                          <p:cTn id="219" fill="hold">
                            <p:stCondLst>
                              <p:cond delay="0"/>
                            </p:stCondLst>
                            <p:childTnLst>
                              <p:par>
                                <p:cTn id="220" presetClass="entr" nodeType="afterEffect" presetSubtype="0" presetID="1" grpId="71" fill="hold">
                                  <p:stCondLst>
                                    <p:cond delay="0"/>
                                  </p:stCondLst>
                                  <p:iterate type="el" backwards="0">
                                    <p:tmAbs val="0"/>
                                  </p:iterate>
                                  <p:childTnLst>
                                    <p:set>
                                      <p:cBhvr>
                                        <p:cTn id="221" fill="hold"/>
                                        <p:tgtEl>
                                          <p:spTgt spid="744"/>
                                        </p:tgtEl>
                                        <p:attrNameLst>
                                          <p:attrName>style.visibility</p:attrName>
                                        </p:attrNameLst>
                                      </p:cBhvr>
                                      <p:to>
                                        <p:strVal val="visible"/>
                                      </p:to>
                                    </p:set>
                                  </p:childTnLst>
                                </p:cTn>
                              </p:par>
                            </p:childTnLst>
                          </p:cTn>
                        </p:par>
                        <p:par>
                          <p:cTn id="222" fill="hold">
                            <p:stCondLst>
                              <p:cond delay="0"/>
                            </p:stCondLst>
                            <p:childTnLst>
                              <p:par>
                                <p:cTn id="223" presetClass="entr" nodeType="afterEffect" presetSubtype="0" presetID="1" grpId="72" fill="hold">
                                  <p:stCondLst>
                                    <p:cond delay="0"/>
                                  </p:stCondLst>
                                  <p:iterate type="el" backwards="0">
                                    <p:tmAbs val="0"/>
                                  </p:iterate>
                                  <p:childTnLst>
                                    <p:set>
                                      <p:cBhvr>
                                        <p:cTn id="224" fill="hold"/>
                                        <p:tgtEl>
                                          <p:spTgt spid="750"/>
                                        </p:tgtEl>
                                        <p:attrNameLst>
                                          <p:attrName>style.visibility</p:attrName>
                                        </p:attrNameLst>
                                      </p:cBhvr>
                                      <p:to>
                                        <p:strVal val="visible"/>
                                      </p:to>
                                    </p:set>
                                  </p:childTnLst>
                                </p:cTn>
                              </p:par>
                            </p:childTnLst>
                          </p:cTn>
                        </p:par>
                        <p:par>
                          <p:cTn id="225" fill="hold">
                            <p:stCondLst>
                              <p:cond delay="0"/>
                            </p:stCondLst>
                            <p:childTnLst>
                              <p:par>
                                <p:cTn id="226" presetClass="entr" nodeType="afterEffect" presetSubtype="0" presetID="1" grpId="73" fill="hold">
                                  <p:stCondLst>
                                    <p:cond delay="0"/>
                                  </p:stCondLst>
                                  <p:iterate type="el" backwards="0">
                                    <p:tmAbs val="0"/>
                                  </p:iterate>
                                  <p:childTnLst>
                                    <p:set>
                                      <p:cBhvr>
                                        <p:cTn id="227" fill="hold"/>
                                        <p:tgtEl>
                                          <p:spTgt spid="748"/>
                                        </p:tgtEl>
                                        <p:attrNameLst>
                                          <p:attrName>style.visibility</p:attrName>
                                        </p:attrNameLst>
                                      </p:cBhvr>
                                      <p:to>
                                        <p:strVal val="visible"/>
                                      </p:to>
                                    </p:set>
                                  </p:childTnLst>
                                </p:cTn>
                              </p:par>
                            </p:childTnLst>
                          </p:cTn>
                        </p:par>
                        <p:par>
                          <p:cTn id="228" fill="hold">
                            <p:stCondLst>
                              <p:cond delay="0"/>
                            </p:stCondLst>
                            <p:childTnLst>
                              <p:par>
                                <p:cTn id="229" presetClass="entr" nodeType="afterEffect" presetSubtype="0" presetID="1" grpId="74" fill="hold">
                                  <p:stCondLst>
                                    <p:cond delay="0"/>
                                  </p:stCondLst>
                                  <p:iterate type="el" backwards="0">
                                    <p:tmAbs val="0"/>
                                  </p:iterate>
                                  <p:childTnLst>
                                    <p:set>
                                      <p:cBhvr>
                                        <p:cTn id="230" fill="hold"/>
                                        <p:tgtEl>
                                          <p:spTgt spid="752"/>
                                        </p:tgtEl>
                                        <p:attrNameLst>
                                          <p:attrName>style.visibility</p:attrName>
                                        </p:attrNameLst>
                                      </p:cBhvr>
                                      <p:to>
                                        <p:strVal val="visible"/>
                                      </p:to>
                                    </p:set>
                                  </p:childTnLst>
                                </p:cTn>
                              </p:par>
                            </p:childTnLst>
                          </p:cTn>
                        </p:par>
                        <p:par>
                          <p:cTn id="231" fill="hold">
                            <p:stCondLst>
                              <p:cond delay="0"/>
                            </p:stCondLst>
                            <p:childTnLst>
                              <p:par>
                                <p:cTn id="232" presetClass="entr" nodeType="afterEffect" presetSubtype="0" presetID="1" grpId="75" fill="hold">
                                  <p:stCondLst>
                                    <p:cond delay="0"/>
                                  </p:stCondLst>
                                  <p:iterate type="el" backwards="0">
                                    <p:tmAbs val="0"/>
                                  </p:iterate>
                                  <p:childTnLst>
                                    <p:set>
                                      <p:cBhvr>
                                        <p:cTn id="233" fill="hold"/>
                                        <p:tgtEl>
                                          <p:spTgt spid="754"/>
                                        </p:tgtEl>
                                        <p:attrNameLst>
                                          <p:attrName>style.visibility</p:attrName>
                                        </p:attrNameLst>
                                      </p:cBhvr>
                                      <p:to>
                                        <p:strVal val="visible"/>
                                      </p:to>
                                    </p:set>
                                  </p:childTnLst>
                                </p:cTn>
                              </p:par>
                            </p:childTnLst>
                          </p:cTn>
                        </p:par>
                        <p:par>
                          <p:cTn id="234" fill="hold">
                            <p:stCondLst>
                              <p:cond delay="0"/>
                            </p:stCondLst>
                            <p:childTnLst>
                              <p:par>
                                <p:cTn id="235" presetClass="entr" nodeType="afterEffect" presetSubtype="0" presetID="1" grpId="76" fill="hold">
                                  <p:stCondLst>
                                    <p:cond delay="0"/>
                                  </p:stCondLst>
                                  <p:iterate type="el" backwards="0">
                                    <p:tmAbs val="0"/>
                                  </p:iterate>
                                  <p:childTnLst>
                                    <p:set>
                                      <p:cBhvr>
                                        <p:cTn id="236" fill="hold"/>
                                        <p:tgtEl>
                                          <p:spTgt spid="756"/>
                                        </p:tgtEl>
                                        <p:attrNameLst>
                                          <p:attrName>style.visibility</p:attrName>
                                        </p:attrNameLst>
                                      </p:cBhvr>
                                      <p:to>
                                        <p:strVal val="visible"/>
                                      </p:to>
                                    </p:set>
                                  </p:childTnLst>
                                </p:cTn>
                              </p:par>
                            </p:childTnLst>
                          </p:cTn>
                        </p:par>
                        <p:par>
                          <p:cTn id="237" fill="hold">
                            <p:stCondLst>
                              <p:cond delay="0"/>
                            </p:stCondLst>
                            <p:childTnLst>
                              <p:par>
                                <p:cTn id="238" presetClass="entr" nodeType="afterEffect" presetSubtype="0" presetID="1" grpId="77" fill="hold">
                                  <p:stCondLst>
                                    <p:cond delay="0"/>
                                  </p:stCondLst>
                                  <p:iterate type="el" backwards="0">
                                    <p:tmAbs val="0"/>
                                  </p:iterate>
                                  <p:childTnLst>
                                    <p:set>
                                      <p:cBhvr>
                                        <p:cTn id="239" fill="hold"/>
                                        <p:tgtEl>
                                          <p:spTgt spid="758"/>
                                        </p:tgtEl>
                                        <p:attrNameLst>
                                          <p:attrName>style.visibility</p:attrName>
                                        </p:attrNameLst>
                                      </p:cBhvr>
                                      <p:to>
                                        <p:strVal val="visible"/>
                                      </p:to>
                                    </p:set>
                                  </p:childTnLst>
                                </p:cTn>
                              </p:par>
                            </p:childTnLst>
                          </p:cTn>
                        </p:par>
                        <p:par>
                          <p:cTn id="240" fill="hold">
                            <p:stCondLst>
                              <p:cond delay="0"/>
                            </p:stCondLst>
                            <p:childTnLst>
                              <p:par>
                                <p:cTn id="241" presetClass="entr" nodeType="afterEffect" presetSubtype="0" presetID="1" grpId="78" fill="hold">
                                  <p:stCondLst>
                                    <p:cond delay="0"/>
                                  </p:stCondLst>
                                  <p:iterate type="el" backwards="0">
                                    <p:tmAbs val="0"/>
                                  </p:iterate>
                                  <p:childTnLst>
                                    <p:set>
                                      <p:cBhvr>
                                        <p:cTn id="242" fill="hold"/>
                                        <p:tgtEl>
                                          <p:spTgt spid="760"/>
                                        </p:tgtEl>
                                        <p:attrNameLst>
                                          <p:attrName>style.visibility</p:attrName>
                                        </p:attrNameLst>
                                      </p:cBhvr>
                                      <p:to>
                                        <p:strVal val="visible"/>
                                      </p:to>
                                    </p:set>
                                  </p:childTnLst>
                                </p:cTn>
                              </p:par>
                            </p:childTnLst>
                          </p:cTn>
                        </p:par>
                        <p:par>
                          <p:cTn id="243" fill="hold">
                            <p:stCondLst>
                              <p:cond delay="0"/>
                            </p:stCondLst>
                            <p:childTnLst>
                              <p:par>
                                <p:cTn id="244" presetClass="entr" nodeType="afterEffect" presetSubtype="0" presetID="1" grpId="79" fill="hold">
                                  <p:stCondLst>
                                    <p:cond delay="0"/>
                                  </p:stCondLst>
                                  <p:iterate type="el" backwards="0">
                                    <p:tmAbs val="0"/>
                                  </p:iterate>
                                  <p:childTnLst>
                                    <p:set>
                                      <p:cBhvr>
                                        <p:cTn id="245" fill="hold"/>
                                        <p:tgtEl>
                                          <p:spTgt spid="762"/>
                                        </p:tgtEl>
                                        <p:attrNameLst>
                                          <p:attrName>style.visibility</p:attrName>
                                        </p:attrNameLst>
                                      </p:cBhvr>
                                      <p:to>
                                        <p:strVal val="visible"/>
                                      </p:to>
                                    </p:set>
                                  </p:childTnLst>
                                </p:cTn>
                              </p:par>
                            </p:childTnLst>
                          </p:cTn>
                        </p:par>
                        <p:par>
                          <p:cTn id="246" fill="hold">
                            <p:stCondLst>
                              <p:cond delay="0"/>
                            </p:stCondLst>
                            <p:childTnLst>
                              <p:par>
                                <p:cTn id="247" presetClass="entr" nodeType="afterEffect" presetSubtype="0" presetID="1" grpId="80" fill="hold">
                                  <p:stCondLst>
                                    <p:cond delay="0"/>
                                  </p:stCondLst>
                                  <p:iterate type="el" backwards="0">
                                    <p:tmAbs val="0"/>
                                  </p:iterate>
                                  <p:childTnLst>
                                    <p:set>
                                      <p:cBhvr>
                                        <p:cTn id="248" fill="hold"/>
                                        <p:tgtEl>
                                          <p:spTgt spid="770"/>
                                        </p:tgtEl>
                                        <p:attrNameLst>
                                          <p:attrName>style.visibility</p:attrName>
                                        </p:attrNameLst>
                                      </p:cBhvr>
                                      <p:to>
                                        <p:strVal val="visible"/>
                                      </p:to>
                                    </p:set>
                                  </p:childTnLst>
                                </p:cTn>
                              </p:par>
                            </p:childTnLst>
                          </p:cTn>
                        </p:par>
                        <p:par>
                          <p:cTn id="249" fill="hold">
                            <p:stCondLst>
                              <p:cond delay="0"/>
                            </p:stCondLst>
                            <p:childTnLst>
                              <p:par>
                                <p:cTn id="250" presetClass="entr" nodeType="afterEffect" presetSubtype="0" presetID="1" grpId="81" fill="hold">
                                  <p:stCondLst>
                                    <p:cond delay="0"/>
                                  </p:stCondLst>
                                  <p:iterate type="el" backwards="0">
                                    <p:tmAbs val="0"/>
                                  </p:iterate>
                                  <p:childTnLst>
                                    <p:set>
                                      <p:cBhvr>
                                        <p:cTn id="251" fill="hold"/>
                                        <p:tgtEl>
                                          <p:spTgt spid="764"/>
                                        </p:tgtEl>
                                        <p:attrNameLst>
                                          <p:attrName>style.visibility</p:attrName>
                                        </p:attrNameLst>
                                      </p:cBhvr>
                                      <p:to>
                                        <p:strVal val="visible"/>
                                      </p:to>
                                    </p:set>
                                  </p:childTnLst>
                                </p:cTn>
                              </p:par>
                            </p:childTnLst>
                          </p:cTn>
                        </p:par>
                        <p:par>
                          <p:cTn id="252" fill="hold">
                            <p:stCondLst>
                              <p:cond delay="0"/>
                            </p:stCondLst>
                            <p:childTnLst>
                              <p:par>
                                <p:cTn id="253" presetClass="entr" nodeType="afterEffect" presetSubtype="0" presetID="1" grpId="82" fill="hold">
                                  <p:stCondLst>
                                    <p:cond delay="0"/>
                                  </p:stCondLst>
                                  <p:iterate type="el" backwards="0">
                                    <p:tmAbs val="0"/>
                                  </p:iterate>
                                  <p:childTnLst>
                                    <p:set>
                                      <p:cBhvr>
                                        <p:cTn id="254" fill="hold"/>
                                        <p:tgtEl>
                                          <p:spTgt spid="766"/>
                                        </p:tgtEl>
                                        <p:attrNameLst>
                                          <p:attrName>style.visibility</p:attrName>
                                        </p:attrNameLst>
                                      </p:cBhvr>
                                      <p:to>
                                        <p:strVal val="visible"/>
                                      </p:to>
                                    </p:set>
                                  </p:childTnLst>
                                </p:cTn>
                              </p:par>
                            </p:childTnLst>
                          </p:cTn>
                        </p:par>
                        <p:par>
                          <p:cTn id="255" fill="hold">
                            <p:stCondLst>
                              <p:cond delay="0"/>
                            </p:stCondLst>
                            <p:childTnLst>
                              <p:par>
                                <p:cTn id="256" presetClass="entr" nodeType="afterEffect" presetSubtype="0" presetID="1" grpId="83" fill="hold">
                                  <p:stCondLst>
                                    <p:cond delay="0"/>
                                  </p:stCondLst>
                                  <p:iterate type="el" backwards="0">
                                    <p:tmAbs val="0"/>
                                  </p:iterate>
                                  <p:childTnLst>
                                    <p:set>
                                      <p:cBhvr>
                                        <p:cTn id="257" fill="hold"/>
                                        <p:tgtEl>
                                          <p:spTgt spid="768"/>
                                        </p:tgtEl>
                                        <p:attrNameLst>
                                          <p:attrName>style.visibility</p:attrName>
                                        </p:attrNameLst>
                                      </p:cBhvr>
                                      <p:to>
                                        <p:strVal val="visible"/>
                                      </p:to>
                                    </p:set>
                                  </p:childTnLst>
                                </p:cTn>
                              </p:par>
                            </p:childTnLst>
                          </p:cTn>
                        </p:par>
                        <p:par>
                          <p:cTn id="258" fill="hold">
                            <p:stCondLst>
                              <p:cond delay="0"/>
                            </p:stCondLst>
                            <p:childTnLst>
                              <p:par>
                                <p:cTn id="259" presetClass="entr" nodeType="afterEffect" presetSubtype="0" presetID="1" grpId="84" fill="hold">
                                  <p:stCondLst>
                                    <p:cond delay="0"/>
                                  </p:stCondLst>
                                  <p:iterate type="el" backwards="0">
                                    <p:tmAbs val="0"/>
                                  </p:iterate>
                                  <p:childTnLst>
                                    <p:set>
                                      <p:cBhvr>
                                        <p:cTn id="260" fill="hold"/>
                                        <p:tgtEl>
                                          <p:spTgt spid="774"/>
                                        </p:tgtEl>
                                        <p:attrNameLst>
                                          <p:attrName>style.visibility</p:attrName>
                                        </p:attrNameLst>
                                      </p:cBhvr>
                                      <p:to>
                                        <p:strVal val="visible"/>
                                      </p:to>
                                    </p:set>
                                  </p:childTnLst>
                                </p:cTn>
                              </p:par>
                            </p:childTnLst>
                          </p:cTn>
                        </p:par>
                        <p:par>
                          <p:cTn id="261" fill="hold">
                            <p:stCondLst>
                              <p:cond delay="0"/>
                            </p:stCondLst>
                            <p:childTnLst>
                              <p:par>
                                <p:cTn id="262" presetClass="entr" nodeType="afterEffect" presetSubtype="0" presetID="1" grpId="85" fill="hold">
                                  <p:stCondLst>
                                    <p:cond delay="0"/>
                                  </p:stCondLst>
                                  <p:iterate type="el" backwards="0">
                                    <p:tmAbs val="0"/>
                                  </p:iterate>
                                  <p:childTnLst>
                                    <p:set>
                                      <p:cBhvr>
                                        <p:cTn id="263" fill="hold"/>
                                        <p:tgtEl>
                                          <p:spTgt spid="772"/>
                                        </p:tgtEl>
                                        <p:attrNameLst>
                                          <p:attrName>style.visibility</p:attrName>
                                        </p:attrNameLst>
                                      </p:cBhvr>
                                      <p:to>
                                        <p:strVal val="visible"/>
                                      </p:to>
                                    </p:set>
                                  </p:childTnLst>
                                </p:cTn>
                              </p:par>
                            </p:childTnLst>
                          </p:cTn>
                        </p:par>
                        <p:par>
                          <p:cTn id="264" fill="hold">
                            <p:stCondLst>
                              <p:cond delay="0"/>
                            </p:stCondLst>
                            <p:childTnLst>
                              <p:par>
                                <p:cTn id="265" presetClass="entr" nodeType="afterEffect" presetSubtype="0" presetID="1" grpId="86" fill="hold">
                                  <p:stCondLst>
                                    <p:cond delay="0"/>
                                  </p:stCondLst>
                                  <p:iterate type="el" backwards="0">
                                    <p:tmAbs val="0"/>
                                  </p:iterate>
                                  <p:childTnLst>
                                    <p:set>
                                      <p:cBhvr>
                                        <p:cTn id="266" fill="hold"/>
                                        <p:tgtEl>
                                          <p:spTgt spid="776"/>
                                        </p:tgtEl>
                                        <p:attrNameLst>
                                          <p:attrName>style.visibility</p:attrName>
                                        </p:attrNameLst>
                                      </p:cBhvr>
                                      <p:to>
                                        <p:strVal val="visible"/>
                                      </p:to>
                                    </p:set>
                                  </p:childTnLst>
                                </p:cTn>
                              </p:par>
                            </p:childTnLst>
                          </p:cTn>
                        </p:par>
                        <p:par>
                          <p:cTn id="267" fill="hold">
                            <p:stCondLst>
                              <p:cond delay="0"/>
                            </p:stCondLst>
                            <p:childTnLst>
                              <p:par>
                                <p:cTn id="268" presetClass="entr" nodeType="afterEffect" presetSubtype="0" presetID="1" grpId="87" fill="hold">
                                  <p:stCondLst>
                                    <p:cond delay="0"/>
                                  </p:stCondLst>
                                  <p:iterate type="el" backwards="0">
                                    <p:tmAbs val="0"/>
                                  </p:iterate>
                                  <p:childTnLst>
                                    <p:set>
                                      <p:cBhvr>
                                        <p:cTn id="269" fill="hold"/>
                                        <p:tgtEl>
                                          <p:spTgt spid="778"/>
                                        </p:tgtEl>
                                        <p:attrNameLst>
                                          <p:attrName>style.visibility</p:attrName>
                                        </p:attrNameLst>
                                      </p:cBhvr>
                                      <p:to>
                                        <p:strVal val="visible"/>
                                      </p:to>
                                    </p:set>
                                  </p:childTnLst>
                                </p:cTn>
                              </p:par>
                            </p:childTnLst>
                          </p:cTn>
                        </p:par>
                        <p:par>
                          <p:cTn id="270" fill="hold">
                            <p:stCondLst>
                              <p:cond delay="0"/>
                            </p:stCondLst>
                            <p:childTnLst>
                              <p:par>
                                <p:cTn id="271" presetClass="entr" nodeType="afterEffect" presetSubtype="0" presetID="1" grpId="88" fill="hold">
                                  <p:stCondLst>
                                    <p:cond delay="0"/>
                                  </p:stCondLst>
                                  <p:iterate type="el" backwards="0">
                                    <p:tmAbs val="0"/>
                                  </p:iterate>
                                  <p:childTnLst>
                                    <p:set>
                                      <p:cBhvr>
                                        <p:cTn id="272" fill="hold"/>
                                        <p:tgtEl>
                                          <p:spTgt spid="780"/>
                                        </p:tgtEl>
                                        <p:attrNameLst>
                                          <p:attrName>style.visibility</p:attrName>
                                        </p:attrNameLst>
                                      </p:cBhvr>
                                      <p:to>
                                        <p:strVal val="visible"/>
                                      </p:to>
                                    </p:set>
                                  </p:childTnLst>
                                </p:cTn>
                              </p:par>
                            </p:childTnLst>
                          </p:cTn>
                        </p:par>
                        <p:par>
                          <p:cTn id="273" fill="hold">
                            <p:stCondLst>
                              <p:cond delay="0"/>
                            </p:stCondLst>
                            <p:childTnLst>
                              <p:par>
                                <p:cTn id="274" presetClass="entr" nodeType="afterEffect" presetSubtype="0" presetID="1" grpId="89" fill="hold">
                                  <p:stCondLst>
                                    <p:cond delay="0"/>
                                  </p:stCondLst>
                                  <p:iterate type="el" backwards="0">
                                    <p:tmAbs val="0"/>
                                  </p:iterate>
                                  <p:childTnLst>
                                    <p:set>
                                      <p:cBhvr>
                                        <p:cTn id="275" fill="hold"/>
                                        <p:tgtEl>
                                          <p:spTgt spid="782"/>
                                        </p:tgtEl>
                                        <p:attrNameLst>
                                          <p:attrName>style.visibility</p:attrName>
                                        </p:attrNameLst>
                                      </p:cBhvr>
                                      <p:to>
                                        <p:strVal val="visible"/>
                                      </p:to>
                                    </p:set>
                                  </p:childTnLst>
                                </p:cTn>
                              </p:par>
                            </p:childTnLst>
                          </p:cTn>
                        </p:par>
                        <p:par>
                          <p:cTn id="276" fill="hold">
                            <p:stCondLst>
                              <p:cond delay="0"/>
                            </p:stCondLst>
                            <p:childTnLst>
                              <p:par>
                                <p:cTn id="277" presetClass="entr" nodeType="afterEffect" presetSubtype="0" presetID="1" grpId="90" fill="hold">
                                  <p:stCondLst>
                                    <p:cond delay="0"/>
                                  </p:stCondLst>
                                  <p:iterate type="el" backwards="0">
                                    <p:tmAbs val="0"/>
                                  </p:iterate>
                                  <p:childTnLst>
                                    <p:set>
                                      <p:cBhvr>
                                        <p:cTn id="278" fill="hold"/>
                                        <p:tgtEl>
                                          <p:spTgt spid="784"/>
                                        </p:tgtEl>
                                        <p:attrNameLst>
                                          <p:attrName>style.visibility</p:attrName>
                                        </p:attrNameLst>
                                      </p:cBhvr>
                                      <p:to>
                                        <p:strVal val="visible"/>
                                      </p:to>
                                    </p:set>
                                  </p:childTnLst>
                                </p:cTn>
                              </p:par>
                            </p:childTnLst>
                          </p:cTn>
                        </p:par>
                        <p:par>
                          <p:cTn id="279" fill="hold">
                            <p:stCondLst>
                              <p:cond delay="0"/>
                            </p:stCondLst>
                            <p:childTnLst>
                              <p:par>
                                <p:cTn id="280" presetClass="entr" nodeType="afterEffect" presetSubtype="0" presetID="1" grpId="91" fill="hold">
                                  <p:stCondLst>
                                    <p:cond delay="0"/>
                                  </p:stCondLst>
                                  <p:iterate type="el" backwards="0">
                                    <p:tmAbs val="0"/>
                                  </p:iterate>
                                  <p:childTnLst>
                                    <p:set>
                                      <p:cBhvr>
                                        <p:cTn id="281" fill="hold"/>
                                        <p:tgtEl>
                                          <p:spTgt spid="786"/>
                                        </p:tgtEl>
                                        <p:attrNameLst>
                                          <p:attrName>style.visibility</p:attrName>
                                        </p:attrNameLst>
                                      </p:cBhvr>
                                      <p:to>
                                        <p:strVal val="visible"/>
                                      </p:to>
                                    </p:set>
                                  </p:childTnLst>
                                </p:cTn>
                              </p:par>
                            </p:childTnLst>
                          </p:cTn>
                        </p:par>
                        <p:par>
                          <p:cTn id="282" fill="hold">
                            <p:stCondLst>
                              <p:cond delay="0"/>
                            </p:stCondLst>
                            <p:childTnLst>
                              <p:par>
                                <p:cTn id="283" presetClass="entr" nodeType="afterEffect" presetSubtype="0" presetID="1" grpId="92" fill="hold">
                                  <p:stCondLst>
                                    <p:cond delay="0"/>
                                  </p:stCondLst>
                                  <p:iterate type="el" backwards="0">
                                    <p:tmAbs val="0"/>
                                  </p:iterate>
                                  <p:childTnLst>
                                    <p:set>
                                      <p:cBhvr>
                                        <p:cTn id="284" fill="hold"/>
                                        <p:tgtEl>
                                          <p:spTgt spid="790"/>
                                        </p:tgtEl>
                                        <p:attrNameLst>
                                          <p:attrName>style.visibility</p:attrName>
                                        </p:attrNameLst>
                                      </p:cBhvr>
                                      <p:to>
                                        <p:strVal val="visible"/>
                                      </p:to>
                                    </p:set>
                                  </p:childTnLst>
                                </p:cTn>
                              </p:par>
                            </p:childTnLst>
                          </p:cTn>
                        </p:par>
                        <p:par>
                          <p:cTn id="285" fill="hold">
                            <p:stCondLst>
                              <p:cond delay="0"/>
                            </p:stCondLst>
                            <p:childTnLst>
                              <p:par>
                                <p:cTn id="286" presetClass="entr" nodeType="afterEffect" presetSubtype="0" presetID="1" grpId="93" fill="hold">
                                  <p:stCondLst>
                                    <p:cond delay="0"/>
                                  </p:stCondLst>
                                  <p:iterate type="el" backwards="0">
                                    <p:tmAbs val="0"/>
                                  </p:iterate>
                                  <p:childTnLst>
                                    <p:set>
                                      <p:cBhvr>
                                        <p:cTn id="287" fill="hold"/>
                                        <p:tgtEl>
                                          <p:spTgt spid="788"/>
                                        </p:tgtEl>
                                        <p:attrNameLst>
                                          <p:attrName>style.visibility</p:attrName>
                                        </p:attrNameLst>
                                      </p:cBhvr>
                                      <p:to>
                                        <p:strVal val="visible"/>
                                      </p:to>
                                    </p:set>
                                  </p:childTnLst>
                                </p:cTn>
                              </p:par>
                            </p:childTnLst>
                          </p:cTn>
                        </p:par>
                        <p:par>
                          <p:cTn id="288" fill="hold">
                            <p:stCondLst>
                              <p:cond delay="0"/>
                            </p:stCondLst>
                            <p:childTnLst>
                              <p:par>
                                <p:cTn id="289" presetClass="entr" nodeType="afterEffect" presetSubtype="0" presetID="1" grpId="94" fill="hold">
                                  <p:stCondLst>
                                    <p:cond delay="0"/>
                                  </p:stCondLst>
                                  <p:iterate type="el" backwards="0">
                                    <p:tmAbs val="0"/>
                                  </p:iterate>
                                  <p:childTnLst>
                                    <p:set>
                                      <p:cBhvr>
                                        <p:cTn id="290" fill="hold"/>
                                        <p:tgtEl>
                                          <p:spTgt spid="794"/>
                                        </p:tgtEl>
                                        <p:attrNameLst>
                                          <p:attrName>style.visibility</p:attrName>
                                        </p:attrNameLst>
                                      </p:cBhvr>
                                      <p:to>
                                        <p:strVal val="visible"/>
                                      </p:to>
                                    </p:set>
                                  </p:childTnLst>
                                </p:cTn>
                              </p:par>
                            </p:childTnLst>
                          </p:cTn>
                        </p:par>
                        <p:par>
                          <p:cTn id="291" fill="hold">
                            <p:stCondLst>
                              <p:cond delay="0"/>
                            </p:stCondLst>
                            <p:childTnLst>
                              <p:par>
                                <p:cTn id="292" presetClass="entr" nodeType="afterEffect" presetSubtype="0" presetID="1" grpId="95" fill="hold">
                                  <p:stCondLst>
                                    <p:cond delay="0"/>
                                  </p:stCondLst>
                                  <p:iterate type="el" backwards="0">
                                    <p:tmAbs val="0"/>
                                  </p:iterate>
                                  <p:childTnLst>
                                    <p:set>
                                      <p:cBhvr>
                                        <p:cTn id="293" fill="hold"/>
                                        <p:tgtEl>
                                          <p:spTgt spid="792"/>
                                        </p:tgtEl>
                                        <p:attrNameLst>
                                          <p:attrName>style.visibility</p:attrName>
                                        </p:attrNameLst>
                                      </p:cBhvr>
                                      <p:to>
                                        <p:strVal val="visible"/>
                                      </p:to>
                                    </p:set>
                                  </p:childTnLst>
                                </p:cTn>
                              </p:par>
                            </p:childTnLst>
                          </p:cTn>
                        </p:par>
                        <p:par>
                          <p:cTn id="294" fill="hold">
                            <p:stCondLst>
                              <p:cond delay="0"/>
                            </p:stCondLst>
                            <p:childTnLst>
                              <p:par>
                                <p:cTn id="295" presetClass="entr" nodeType="afterEffect" presetSubtype="0" presetID="1" grpId="96" fill="hold">
                                  <p:stCondLst>
                                    <p:cond delay="0"/>
                                  </p:stCondLst>
                                  <p:iterate type="el" backwards="0">
                                    <p:tmAbs val="0"/>
                                  </p:iterate>
                                  <p:childTnLst>
                                    <p:set>
                                      <p:cBhvr>
                                        <p:cTn id="296" fill="hold"/>
                                        <p:tgtEl>
                                          <p:spTgt spid="796"/>
                                        </p:tgtEl>
                                        <p:attrNameLst>
                                          <p:attrName>style.visibility</p:attrName>
                                        </p:attrNameLst>
                                      </p:cBhvr>
                                      <p:to>
                                        <p:strVal val="visible"/>
                                      </p:to>
                                    </p:set>
                                  </p:childTnLst>
                                </p:cTn>
                              </p:par>
                            </p:childTnLst>
                          </p:cTn>
                        </p:par>
                        <p:par>
                          <p:cTn id="297" fill="hold">
                            <p:stCondLst>
                              <p:cond delay="0"/>
                            </p:stCondLst>
                            <p:childTnLst>
                              <p:par>
                                <p:cTn id="298" presetClass="entr" nodeType="afterEffect" presetSubtype="0" presetID="1" grpId="97" fill="hold">
                                  <p:stCondLst>
                                    <p:cond delay="0"/>
                                  </p:stCondLst>
                                  <p:iterate type="el" backwards="0">
                                    <p:tmAbs val="0"/>
                                  </p:iterate>
                                  <p:childTnLst>
                                    <p:set>
                                      <p:cBhvr>
                                        <p:cTn id="299" fill="hold"/>
                                        <p:tgtEl>
                                          <p:spTgt spid="798"/>
                                        </p:tgtEl>
                                        <p:attrNameLst>
                                          <p:attrName>style.visibility</p:attrName>
                                        </p:attrNameLst>
                                      </p:cBhvr>
                                      <p:to>
                                        <p:strVal val="visible"/>
                                      </p:to>
                                    </p:set>
                                  </p:childTnLst>
                                </p:cTn>
                              </p:par>
                            </p:childTnLst>
                          </p:cTn>
                        </p:par>
                        <p:par>
                          <p:cTn id="300" fill="hold">
                            <p:stCondLst>
                              <p:cond delay="0"/>
                            </p:stCondLst>
                            <p:childTnLst>
                              <p:par>
                                <p:cTn id="301" presetClass="entr" nodeType="afterEffect" presetSubtype="0" presetID="1" grpId="98" fill="hold">
                                  <p:stCondLst>
                                    <p:cond delay="0"/>
                                  </p:stCondLst>
                                  <p:iterate type="el" backwards="0">
                                    <p:tmAbs val="0"/>
                                  </p:iterate>
                                  <p:childTnLst>
                                    <p:set>
                                      <p:cBhvr>
                                        <p:cTn id="302" fill="hold"/>
                                        <p:tgtEl>
                                          <p:spTgt spid="800"/>
                                        </p:tgtEl>
                                        <p:attrNameLst>
                                          <p:attrName>style.visibility</p:attrName>
                                        </p:attrNameLst>
                                      </p:cBhvr>
                                      <p:to>
                                        <p:strVal val="visible"/>
                                      </p:to>
                                    </p:set>
                                  </p:childTnLst>
                                </p:cTn>
                              </p:par>
                            </p:childTnLst>
                          </p:cTn>
                        </p:par>
                        <p:par>
                          <p:cTn id="303" fill="hold">
                            <p:stCondLst>
                              <p:cond delay="0"/>
                            </p:stCondLst>
                            <p:childTnLst>
                              <p:par>
                                <p:cTn id="304" presetClass="entr" nodeType="afterEffect" presetSubtype="0" presetID="1" grpId="99" fill="hold">
                                  <p:stCondLst>
                                    <p:cond delay="0"/>
                                  </p:stCondLst>
                                  <p:iterate type="el" backwards="0">
                                    <p:tmAbs val="0"/>
                                  </p:iterate>
                                  <p:childTnLst>
                                    <p:set>
                                      <p:cBhvr>
                                        <p:cTn id="305" fill="hold"/>
                                        <p:tgtEl>
                                          <p:spTgt spid="808"/>
                                        </p:tgtEl>
                                        <p:attrNameLst>
                                          <p:attrName>style.visibility</p:attrName>
                                        </p:attrNameLst>
                                      </p:cBhvr>
                                      <p:to>
                                        <p:strVal val="visible"/>
                                      </p:to>
                                    </p:set>
                                  </p:childTnLst>
                                </p:cTn>
                              </p:par>
                            </p:childTnLst>
                          </p:cTn>
                        </p:par>
                        <p:par>
                          <p:cTn id="306" fill="hold">
                            <p:stCondLst>
                              <p:cond delay="0"/>
                            </p:stCondLst>
                            <p:childTnLst>
                              <p:par>
                                <p:cTn id="307" presetClass="entr" nodeType="afterEffect" presetSubtype="0" presetID="1" grpId="100" fill="hold">
                                  <p:stCondLst>
                                    <p:cond delay="0"/>
                                  </p:stCondLst>
                                  <p:iterate type="el" backwards="0">
                                    <p:tmAbs val="0"/>
                                  </p:iterate>
                                  <p:childTnLst>
                                    <p:set>
                                      <p:cBhvr>
                                        <p:cTn id="308" fill="hold"/>
                                        <p:tgtEl>
                                          <p:spTgt spid="802"/>
                                        </p:tgtEl>
                                        <p:attrNameLst>
                                          <p:attrName>style.visibility</p:attrName>
                                        </p:attrNameLst>
                                      </p:cBhvr>
                                      <p:to>
                                        <p:strVal val="visible"/>
                                      </p:to>
                                    </p:set>
                                  </p:childTnLst>
                                </p:cTn>
                              </p:par>
                            </p:childTnLst>
                          </p:cTn>
                        </p:par>
                        <p:par>
                          <p:cTn id="309" fill="hold">
                            <p:stCondLst>
                              <p:cond delay="0"/>
                            </p:stCondLst>
                            <p:childTnLst>
                              <p:par>
                                <p:cTn id="310" presetClass="entr" nodeType="afterEffect" presetSubtype="0" presetID="1" grpId="101" fill="hold">
                                  <p:stCondLst>
                                    <p:cond delay="0"/>
                                  </p:stCondLst>
                                  <p:iterate type="el" backwards="0">
                                    <p:tmAbs val="0"/>
                                  </p:iterate>
                                  <p:childTnLst>
                                    <p:set>
                                      <p:cBhvr>
                                        <p:cTn id="311" fill="hold"/>
                                        <p:tgtEl>
                                          <p:spTgt spid="804"/>
                                        </p:tgtEl>
                                        <p:attrNameLst>
                                          <p:attrName>style.visibility</p:attrName>
                                        </p:attrNameLst>
                                      </p:cBhvr>
                                      <p:to>
                                        <p:strVal val="visible"/>
                                      </p:to>
                                    </p:set>
                                  </p:childTnLst>
                                </p:cTn>
                              </p:par>
                            </p:childTnLst>
                          </p:cTn>
                        </p:par>
                        <p:par>
                          <p:cTn id="312" fill="hold">
                            <p:stCondLst>
                              <p:cond delay="0"/>
                            </p:stCondLst>
                            <p:childTnLst>
                              <p:par>
                                <p:cTn id="313" presetClass="entr" nodeType="afterEffect" presetSubtype="0" presetID="1" grpId="102" fill="hold">
                                  <p:stCondLst>
                                    <p:cond delay="0"/>
                                  </p:stCondLst>
                                  <p:iterate type="el" backwards="0">
                                    <p:tmAbs val="0"/>
                                  </p:iterate>
                                  <p:childTnLst>
                                    <p:set>
                                      <p:cBhvr>
                                        <p:cTn id="314" fill="hold"/>
                                        <p:tgtEl>
                                          <p:spTgt spid="806"/>
                                        </p:tgtEl>
                                        <p:attrNameLst>
                                          <p:attrName>style.visibility</p:attrName>
                                        </p:attrNameLst>
                                      </p:cBhvr>
                                      <p:to>
                                        <p:strVal val="visible"/>
                                      </p:to>
                                    </p:set>
                                  </p:childTnLst>
                                </p:cTn>
                              </p:par>
                            </p:childTnLst>
                          </p:cTn>
                        </p:par>
                        <p:par>
                          <p:cTn id="315" fill="hold">
                            <p:stCondLst>
                              <p:cond delay="0"/>
                            </p:stCondLst>
                            <p:childTnLst>
                              <p:par>
                                <p:cTn id="316" presetClass="entr" nodeType="afterEffect" presetSubtype="0" presetID="1" grpId="103" fill="hold">
                                  <p:stCondLst>
                                    <p:cond delay="0"/>
                                  </p:stCondLst>
                                  <p:iterate type="el" backwards="0">
                                    <p:tmAbs val="0"/>
                                  </p:iterate>
                                  <p:childTnLst>
                                    <p:set>
                                      <p:cBhvr>
                                        <p:cTn id="317" fill="hold"/>
                                        <p:tgtEl>
                                          <p:spTgt spid="810"/>
                                        </p:tgtEl>
                                        <p:attrNameLst>
                                          <p:attrName>style.visibility</p:attrName>
                                        </p:attrNameLst>
                                      </p:cBhvr>
                                      <p:to>
                                        <p:strVal val="visible"/>
                                      </p:to>
                                    </p:set>
                                  </p:childTnLst>
                                </p:cTn>
                              </p:par>
                            </p:childTnLst>
                          </p:cTn>
                        </p:par>
                        <p:par>
                          <p:cTn id="318" fill="hold">
                            <p:stCondLst>
                              <p:cond delay="0"/>
                            </p:stCondLst>
                            <p:childTnLst>
                              <p:par>
                                <p:cTn id="319" presetClass="entr" nodeType="afterEffect" presetSubtype="0" presetID="1" grpId="104" fill="hold">
                                  <p:stCondLst>
                                    <p:cond delay="0"/>
                                  </p:stCondLst>
                                  <p:iterate type="el" backwards="0">
                                    <p:tmAbs val="0"/>
                                  </p:iterate>
                                  <p:childTnLst>
                                    <p:set>
                                      <p:cBhvr>
                                        <p:cTn id="320" fill="hold"/>
                                        <p:tgtEl>
                                          <p:spTgt spid="812"/>
                                        </p:tgtEl>
                                        <p:attrNameLst>
                                          <p:attrName>style.visibility</p:attrName>
                                        </p:attrNameLst>
                                      </p:cBhvr>
                                      <p:to>
                                        <p:strVal val="visible"/>
                                      </p:to>
                                    </p:set>
                                  </p:childTnLst>
                                </p:cTn>
                              </p:par>
                            </p:childTnLst>
                          </p:cTn>
                        </p:par>
                        <p:par>
                          <p:cTn id="321" fill="hold">
                            <p:stCondLst>
                              <p:cond delay="0"/>
                            </p:stCondLst>
                            <p:childTnLst>
                              <p:par>
                                <p:cTn id="322" presetClass="entr" nodeType="afterEffect" presetSubtype="0" presetID="1" grpId="105" fill="hold">
                                  <p:stCondLst>
                                    <p:cond delay="0"/>
                                  </p:stCondLst>
                                  <p:iterate type="el" backwards="0">
                                    <p:tmAbs val="0"/>
                                  </p:iterate>
                                  <p:childTnLst>
                                    <p:set>
                                      <p:cBhvr>
                                        <p:cTn id="323" fill="hold"/>
                                        <p:tgtEl>
                                          <p:spTgt spid="814"/>
                                        </p:tgtEl>
                                        <p:attrNameLst>
                                          <p:attrName>style.visibility</p:attrName>
                                        </p:attrNameLst>
                                      </p:cBhvr>
                                      <p:to>
                                        <p:strVal val="visible"/>
                                      </p:to>
                                    </p:set>
                                  </p:childTnLst>
                                </p:cTn>
                              </p:par>
                            </p:childTnLst>
                          </p:cTn>
                        </p:par>
                        <p:par>
                          <p:cTn id="324" fill="hold">
                            <p:stCondLst>
                              <p:cond delay="0"/>
                            </p:stCondLst>
                            <p:childTnLst>
                              <p:par>
                                <p:cTn id="325" presetClass="entr" nodeType="afterEffect" presetSubtype="0" presetID="1" grpId="106" fill="hold">
                                  <p:stCondLst>
                                    <p:cond delay="0"/>
                                  </p:stCondLst>
                                  <p:iterate type="el" backwards="0">
                                    <p:tmAbs val="0"/>
                                  </p:iterate>
                                  <p:childTnLst>
                                    <p:set>
                                      <p:cBhvr>
                                        <p:cTn id="326" fill="hold"/>
                                        <p:tgtEl>
                                          <p:spTgt spid="816"/>
                                        </p:tgtEl>
                                        <p:attrNameLst>
                                          <p:attrName>style.visibility</p:attrName>
                                        </p:attrNameLst>
                                      </p:cBhvr>
                                      <p:to>
                                        <p:strVal val="visible"/>
                                      </p:to>
                                    </p:set>
                                  </p:childTnLst>
                                </p:cTn>
                              </p:par>
                            </p:childTnLst>
                          </p:cTn>
                        </p:par>
                        <p:par>
                          <p:cTn id="327" fill="hold">
                            <p:stCondLst>
                              <p:cond delay="0"/>
                            </p:stCondLst>
                            <p:childTnLst>
                              <p:par>
                                <p:cTn id="328" presetClass="entr" nodeType="afterEffect" presetSubtype="0" presetID="1" grpId="107" fill="hold">
                                  <p:stCondLst>
                                    <p:cond delay="0"/>
                                  </p:stCondLst>
                                  <p:iterate type="el" backwards="0">
                                    <p:tmAbs val="0"/>
                                  </p:iterate>
                                  <p:childTnLst>
                                    <p:set>
                                      <p:cBhvr>
                                        <p:cTn id="329" fill="hold"/>
                                        <p:tgtEl>
                                          <p:spTgt spid="818"/>
                                        </p:tgtEl>
                                        <p:attrNameLst>
                                          <p:attrName>style.visibility</p:attrName>
                                        </p:attrNameLst>
                                      </p:cBhvr>
                                      <p:to>
                                        <p:strVal val="visible"/>
                                      </p:to>
                                    </p:set>
                                  </p:childTnLst>
                                </p:cTn>
                              </p:par>
                            </p:childTnLst>
                          </p:cTn>
                        </p:par>
                        <p:par>
                          <p:cTn id="330" fill="hold">
                            <p:stCondLst>
                              <p:cond delay="0"/>
                            </p:stCondLst>
                            <p:childTnLst>
                              <p:par>
                                <p:cTn id="331" presetClass="entr" nodeType="afterEffect" presetSubtype="0" presetID="1" grpId="108" fill="hold">
                                  <p:stCondLst>
                                    <p:cond delay="0"/>
                                  </p:stCondLst>
                                  <p:iterate type="el" backwards="0">
                                    <p:tmAbs val="0"/>
                                  </p:iterate>
                                  <p:childTnLst>
                                    <p:set>
                                      <p:cBhvr>
                                        <p:cTn id="332" fill="hold"/>
                                        <p:tgtEl>
                                          <p:spTgt spid="820"/>
                                        </p:tgtEl>
                                        <p:attrNameLst>
                                          <p:attrName>style.visibility</p:attrName>
                                        </p:attrNameLst>
                                      </p:cBhvr>
                                      <p:to>
                                        <p:strVal val="visible"/>
                                      </p:to>
                                    </p:set>
                                  </p:childTnLst>
                                </p:cTn>
                              </p:par>
                            </p:childTnLst>
                          </p:cTn>
                        </p:par>
                        <p:par>
                          <p:cTn id="333" fill="hold">
                            <p:stCondLst>
                              <p:cond delay="0"/>
                            </p:stCondLst>
                            <p:childTnLst>
                              <p:par>
                                <p:cTn id="334" presetClass="entr" nodeType="afterEffect" presetSubtype="0" presetID="1" grpId="109" fill="hold">
                                  <p:stCondLst>
                                    <p:cond delay="0"/>
                                  </p:stCondLst>
                                  <p:iterate type="el" backwards="0">
                                    <p:tmAbs val="0"/>
                                  </p:iterate>
                                  <p:childTnLst>
                                    <p:set>
                                      <p:cBhvr>
                                        <p:cTn id="335" fill="hold"/>
                                        <p:tgtEl>
                                          <p:spTgt spid="824"/>
                                        </p:tgtEl>
                                        <p:attrNameLst>
                                          <p:attrName>style.visibility</p:attrName>
                                        </p:attrNameLst>
                                      </p:cBhvr>
                                      <p:to>
                                        <p:strVal val="visible"/>
                                      </p:to>
                                    </p:set>
                                  </p:childTnLst>
                                </p:cTn>
                              </p:par>
                            </p:childTnLst>
                          </p:cTn>
                        </p:par>
                        <p:par>
                          <p:cTn id="336" fill="hold">
                            <p:stCondLst>
                              <p:cond delay="0"/>
                            </p:stCondLst>
                            <p:childTnLst>
                              <p:par>
                                <p:cTn id="337" presetClass="entr" nodeType="afterEffect" presetSubtype="0" presetID="1" grpId="110" fill="hold">
                                  <p:stCondLst>
                                    <p:cond delay="0"/>
                                  </p:stCondLst>
                                  <p:iterate type="el" backwards="0">
                                    <p:tmAbs val="0"/>
                                  </p:iterate>
                                  <p:childTnLst>
                                    <p:set>
                                      <p:cBhvr>
                                        <p:cTn id="338" fill="hold"/>
                                        <p:tgtEl>
                                          <p:spTgt spid="822"/>
                                        </p:tgtEl>
                                        <p:attrNameLst>
                                          <p:attrName>style.visibility</p:attrName>
                                        </p:attrNameLst>
                                      </p:cBhvr>
                                      <p:to>
                                        <p:strVal val="visible"/>
                                      </p:to>
                                    </p:set>
                                  </p:childTnLst>
                                </p:cTn>
                              </p:par>
                            </p:childTnLst>
                          </p:cTn>
                        </p:par>
                        <p:par>
                          <p:cTn id="339" fill="hold">
                            <p:stCondLst>
                              <p:cond delay="0"/>
                            </p:stCondLst>
                            <p:childTnLst>
                              <p:par>
                                <p:cTn id="340" presetClass="entr" nodeType="afterEffect" presetSubtype="0" presetID="1" grpId="111" fill="hold">
                                  <p:stCondLst>
                                    <p:cond delay="0"/>
                                  </p:stCondLst>
                                  <p:iterate type="el" backwards="0">
                                    <p:tmAbs val="0"/>
                                  </p:iterate>
                                  <p:childTnLst>
                                    <p:set>
                                      <p:cBhvr>
                                        <p:cTn id="341" fill="hold"/>
                                        <p:tgtEl>
                                          <p:spTgt spid="826"/>
                                        </p:tgtEl>
                                        <p:attrNameLst>
                                          <p:attrName>style.visibility</p:attrName>
                                        </p:attrNameLst>
                                      </p:cBhvr>
                                      <p:to>
                                        <p:strVal val="visible"/>
                                      </p:to>
                                    </p:set>
                                  </p:childTnLst>
                                </p:cTn>
                              </p:par>
                            </p:childTnLst>
                          </p:cTn>
                        </p:par>
                        <p:par>
                          <p:cTn id="342" fill="hold">
                            <p:stCondLst>
                              <p:cond delay="0"/>
                            </p:stCondLst>
                            <p:childTnLst>
                              <p:par>
                                <p:cTn id="343" presetClass="entr" nodeType="afterEffect" presetSubtype="0" presetID="1" grpId="112" fill="hold">
                                  <p:stCondLst>
                                    <p:cond delay="0"/>
                                  </p:stCondLst>
                                  <p:iterate type="el" backwards="0">
                                    <p:tmAbs val="0"/>
                                  </p:iterate>
                                  <p:childTnLst>
                                    <p:set>
                                      <p:cBhvr>
                                        <p:cTn id="344" fill="hold"/>
                                        <p:tgtEl>
                                          <p:spTgt spid="830"/>
                                        </p:tgtEl>
                                        <p:attrNameLst>
                                          <p:attrName>style.visibility</p:attrName>
                                        </p:attrNameLst>
                                      </p:cBhvr>
                                      <p:to>
                                        <p:strVal val="visible"/>
                                      </p:to>
                                    </p:set>
                                  </p:childTnLst>
                                </p:cTn>
                              </p:par>
                            </p:childTnLst>
                          </p:cTn>
                        </p:par>
                        <p:par>
                          <p:cTn id="345" fill="hold">
                            <p:stCondLst>
                              <p:cond delay="0"/>
                            </p:stCondLst>
                            <p:childTnLst>
                              <p:par>
                                <p:cTn id="346" presetClass="entr" nodeType="afterEffect" presetSubtype="0" presetID="1" grpId="113" fill="hold">
                                  <p:stCondLst>
                                    <p:cond delay="0"/>
                                  </p:stCondLst>
                                  <p:iterate type="el" backwards="0">
                                    <p:tmAbs val="0"/>
                                  </p:iterate>
                                  <p:childTnLst>
                                    <p:set>
                                      <p:cBhvr>
                                        <p:cTn id="347" fill="hold"/>
                                        <p:tgtEl>
                                          <p:spTgt spid="828"/>
                                        </p:tgtEl>
                                        <p:attrNameLst>
                                          <p:attrName>style.visibility</p:attrName>
                                        </p:attrNameLst>
                                      </p:cBhvr>
                                      <p:to>
                                        <p:strVal val="visible"/>
                                      </p:to>
                                    </p:set>
                                  </p:childTnLst>
                                </p:cTn>
                              </p:par>
                            </p:childTnLst>
                          </p:cTn>
                        </p:par>
                        <p:par>
                          <p:cTn id="348" fill="hold">
                            <p:stCondLst>
                              <p:cond delay="0"/>
                            </p:stCondLst>
                            <p:childTnLst>
                              <p:par>
                                <p:cTn id="349" presetClass="entr" nodeType="afterEffect" presetSubtype="0" presetID="1" grpId="114" fill="hold">
                                  <p:stCondLst>
                                    <p:cond delay="0"/>
                                  </p:stCondLst>
                                  <p:iterate type="el" backwards="0">
                                    <p:tmAbs val="0"/>
                                  </p:iterate>
                                  <p:childTnLst>
                                    <p:set>
                                      <p:cBhvr>
                                        <p:cTn id="350" fill="hold"/>
                                        <p:tgtEl>
                                          <p:spTgt spid="838"/>
                                        </p:tgtEl>
                                        <p:attrNameLst>
                                          <p:attrName>style.visibility</p:attrName>
                                        </p:attrNameLst>
                                      </p:cBhvr>
                                      <p:to>
                                        <p:strVal val="visible"/>
                                      </p:to>
                                    </p:set>
                                  </p:childTnLst>
                                </p:cTn>
                              </p:par>
                            </p:childTnLst>
                          </p:cTn>
                        </p:par>
                        <p:par>
                          <p:cTn id="351" fill="hold">
                            <p:stCondLst>
                              <p:cond delay="0"/>
                            </p:stCondLst>
                            <p:childTnLst>
                              <p:par>
                                <p:cTn id="352" presetClass="entr" nodeType="afterEffect" presetSubtype="0" presetID="1" grpId="115" fill="hold">
                                  <p:stCondLst>
                                    <p:cond delay="0"/>
                                  </p:stCondLst>
                                  <p:iterate type="el" backwards="0">
                                    <p:tmAbs val="0"/>
                                  </p:iterate>
                                  <p:childTnLst>
                                    <p:set>
                                      <p:cBhvr>
                                        <p:cTn id="353" fill="hold"/>
                                        <p:tgtEl>
                                          <p:spTgt spid="832"/>
                                        </p:tgtEl>
                                        <p:attrNameLst>
                                          <p:attrName>style.visibility</p:attrName>
                                        </p:attrNameLst>
                                      </p:cBhvr>
                                      <p:to>
                                        <p:strVal val="visible"/>
                                      </p:to>
                                    </p:set>
                                  </p:childTnLst>
                                </p:cTn>
                              </p:par>
                            </p:childTnLst>
                          </p:cTn>
                        </p:par>
                        <p:par>
                          <p:cTn id="354" fill="hold">
                            <p:stCondLst>
                              <p:cond delay="0"/>
                            </p:stCondLst>
                            <p:childTnLst>
                              <p:par>
                                <p:cTn id="355" presetClass="entr" nodeType="afterEffect" presetSubtype="0" presetID="1" grpId="116" fill="hold">
                                  <p:stCondLst>
                                    <p:cond delay="0"/>
                                  </p:stCondLst>
                                  <p:iterate type="el" backwards="0">
                                    <p:tmAbs val="0"/>
                                  </p:iterate>
                                  <p:childTnLst>
                                    <p:set>
                                      <p:cBhvr>
                                        <p:cTn id="356" fill="hold"/>
                                        <p:tgtEl>
                                          <p:spTgt spid="834"/>
                                        </p:tgtEl>
                                        <p:attrNameLst>
                                          <p:attrName>style.visibility</p:attrName>
                                        </p:attrNameLst>
                                      </p:cBhvr>
                                      <p:to>
                                        <p:strVal val="visible"/>
                                      </p:to>
                                    </p:set>
                                  </p:childTnLst>
                                </p:cTn>
                              </p:par>
                            </p:childTnLst>
                          </p:cTn>
                        </p:par>
                        <p:par>
                          <p:cTn id="357" fill="hold">
                            <p:stCondLst>
                              <p:cond delay="0"/>
                            </p:stCondLst>
                            <p:childTnLst>
                              <p:par>
                                <p:cTn id="358" presetClass="entr" nodeType="afterEffect" presetSubtype="0" presetID="1" grpId="117" fill="hold">
                                  <p:stCondLst>
                                    <p:cond delay="0"/>
                                  </p:stCondLst>
                                  <p:iterate type="el" backwards="0">
                                    <p:tmAbs val="0"/>
                                  </p:iterate>
                                  <p:childTnLst>
                                    <p:set>
                                      <p:cBhvr>
                                        <p:cTn id="359" fill="hold"/>
                                        <p:tgtEl>
                                          <p:spTgt spid="836"/>
                                        </p:tgtEl>
                                        <p:attrNameLst>
                                          <p:attrName>style.visibility</p:attrName>
                                        </p:attrNameLst>
                                      </p:cBhvr>
                                      <p:to>
                                        <p:strVal val="visible"/>
                                      </p:to>
                                    </p:set>
                                  </p:childTnLst>
                                </p:cTn>
                              </p:par>
                            </p:childTnLst>
                          </p:cTn>
                        </p:par>
                        <p:par>
                          <p:cTn id="360" fill="hold">
                            <p:stCondLst>
                              <p:cond delay="0"/>
                            </p:stCondLst>
                            <p:childTnLst>
                              <p:par>
                                <p:cTn id="361" presetClass="entr" nodeType="afterEffect" presetSubtype="0" presetID="1" grpId="118" fill="hold">
                                  <p:stCondLst>
                                    <p:cond delay="0"/>
                                  </p:stCondLst>
                                  <p:iterate type="el" backwards="0">
                                    <p:tmAbs val="0"/>
                                  </p:iterate>
                                  <p:childTnLst>
                                    <p:set>
                                      <p:cBhvr>
                                        <p:cTn id="362" fill="hold"/>
                                        <p:tgtEl>
                                          <p:spTgt spid="840"/>
                                        </p:tgtEl>
                                        <p:attrNameLst>
                                          <p:attrName>style.visibility</p:attrName>
                                        </p:attrNameLst>
                                      </p:cBhvr>
                                      <p:to>
                                        <p:strVal val="visible"/>
                                      </p:to>
                                    </p:set>
                                  </p:childTnLst>
                                </p:cTn>
                              </p:par>
                            </p:childTnLst>
                          </p:cTn>
                        </p:par>
                        <p:par>
                          <p:cTn id="363" fill="hold">
                            <p:stCondLst>
                              <p:cond delay="0"/>
                            </p:stCondLst>
                            <p:childTnLst>
                              <p:par>
                                <p:cTn id="364" presetClass="entr" nodeType="afterEffect" presetSubtype="0" presetID="1" grpId="119" fill="hold">
                                  <p:stCondLst>
                                    <p:cond delay="0"/>
                                  </p:stCondLst>
                                  <p:iterate type="el" backwards="0">
                                    <p:tmAbs val="0"/>
                                  </p:iterate>
                                  <p:childTnLst>
                                    <p:set>
                                      <p:cBhvr>
                                        <p:cTn id="365" fill="hold"/>
                                        <p:tgtEl>
                                          <p:spTgt spid="842"/>
                                        </p:tgtEl>
                                        <p:attrNameLst>
                                          <p:attrName>style.visibility</p:attrName>
                                        </p:attrNameLst>
                                      </p:cBhvr>
                                      <p:to>
                                        <p:strVal val="visible"/>
                                      </p:to>
                                    </p:set>
                                  </p:childTnLst>
                                </p:cTn>
                              </p:par>
                            </p:childTnLst>
                          </p:cTn>
                        </p:par>
                        <p:par>
                          <p:cTn id="366" fill="hold">
                            <p:stCondLst>
                              <p:cond delay="0"/>
                            </p:stCondLst>
                            <p:childTnLst>
                              <p:par>
                                <p:cTn id="367" presetClass="entr" nodeType="afterEffect" presetSubtype="0" presetID="1" grpId="120" fill="hold">
                                  <p:stCondLst>
                                    <p:cond delay="0"/>
                                  </p:stCondLst>
                                  <p:iterate type="el" backwards="0">
                                    <p:tmAbs val="0"/>
                                  </p:iterate>
                                  <p:childTnLst>
                                    <p:set>
                                      <p:cBhvr>
                                        <p:cTn id="368" fill="hold"/>
                                        <p:tgtEl>
                                          <p:spTgt spid="844"/>
                                        </p:tgtEl>
                                        <p:attrNameLst>
                                          <p:attrName>style.visibility</p:attrName>
                                        </p:attrNameLst>
                                      </p:cBhvr>
                                      <p:to>
                                        <p:strVal val="visible"/>
                                      </p:to>
                                    </p:set>
                                  </p:childTnLst>
                                </p:cTn>
                              </p:par>
                            </p:childTnLst>
                          </p:cTn>
                        </p:par>
                        <p:par>
                          <p:cTn id="369" fill="hold">
                            <p:stCondLst>
                              <p:cond delay="0"/>
                            </p:stCondLst>
                            <p:childTnLst>
                              <p:par>
                                <p:cTn id="370" presetClass="entr" nodeType="afterEffect" presetSubtype="0" presetID="1" grpId="121" fill="hold">
                                  <p:stCondLst>
                                    <p:cond delay="0"/>
                                  </p:stCondLst>
                                  <p:iterate type="el" backwards="0">
                                    <p:tmAbs val="0"/>
                                  </p:iterate>
                                  <p:childTnLst>
                                    <p:set>
                                      <p:cBhvr>
                                        <p:cTn id="371" fill="hold"/>
                                        <p:tgtEl>
                                          <p:spTgt spid="846"/>
                                        </p:tgtEl>
                                        <p:attrNameLst>
                                          <p:attrName>style.visibility</p:attrName>
                                        </p:attrNameLst>
                                      </p:cBhvr>
                                      <p:to>
                                        <p:strVal val="visible"/>
                                      </p:to>
                                    </p:set>
                                  </p:childTnLst>
                                </p:cTn>
                              </p:par>
                            </p:childTnLst>
                          </p:cTn>
                        </p:par>
                        <p:par>
                          <p:cTn id="372" fill="hold">
                            <p:stCondLst>
                              <p:cond delay="0"/>
                            </p:stCondLst>
                            <p:childTnLst>
                              <p:par>
                                <p:cTn id="373" presetClass="entr" nodeType="afterEffect" presetSubtype="0" presetID="1" grpId="122" fill="hold">
                                  <p:stCondLst>
                                    <p:cond delay="0"/>
                                  </p:stCondLst>
                                  <p:iterate type="el" backwards="0">
                                    <p:tmAbs val="0"/>
                                  </p:iterate>
                                  <p:childTnLst>
                                    <p:set>
                                      <p:cBhvr>
                                        <p:cTn id="374" fill="hold"/>
                                        <p:tgtEl>
                                          <p:spTgt spid="848"/>
                                        </p:tgtEl>
                                        <p:attrNameLst>
                                          <p:attrName>style.visibility</p:attrName>
                                        </p:attrNameLst>
                                      </p:cBhvr>
                                      <p:to>
                                        <p:strVal val="visible"/>
                                      </p:to>
                                    </p:set>
                                  </p:childTnLst>
                                </p:cTn>
                              </p:par>
                            </p:childTnLst>
                          </p:cTn>
                        </p:par>
                        <p:par>
                          <p:cTn id="375" fill="hold">
                            <p:stCondLst>
                              <p:cond delay="0"/>
                            </p:stCondLst>
                            <p:childTnLst>
                              <p:par>
                                <p:cTn id="376" presetClass="entr" nodeType="afterEffect" presetSubtype="0" presetID="1" grpId="123" fill="hold">
                                  <p:stCondLst>
                                    <p:cond delay="0"/>
                                  </p:stCondLst>
                                  <p:iterate type="el" backwards="0">
                                    <p:tmAbs val="0"/>
                                  </p:iterate>
                                  <p:childTnLst>
                                    <p:set>
                                      <p:cBhvr>
                                        <p:cTn id="377" fill="hold"/>
                                        <p:tgtEl>
                                          <p:spTgt spid="850"/>
                                        </p:tgtEl>
                                        <p:attrNameLst>
                                          <p:attrName>style.visibility</p:attrName>
                                        </p:attrNameLst>
                                      </p:cBhvr>
                                      <p:to>
                                        <p:strVal val="visible"/>
                                      </p:to>
                                    </p:set>
                                  </p:childTnLst>
                                </p:cTn>
                              </p:par>
                            </p:childTnLst>
                          </p:cTn>
                        </p:par>
                        <p:par>
                          <p:cTn id="378" fill="hold">
                            <p:stCondLst>
                              <p:cond delay="0"/>
                            </p:stCondLst>
                            <p:childTnLst>
                              <p:par>
                                <p:cTn id="379" presetClass="entr" nodeType="afterEffect" presetSubtype="0" presetID="1" grpId="124" fill="hold">
                                  <p:stCondLst>
                                    <p:cond delay="0"/>
                                  </p:stCondLst>
                                  <p:iterate type="el" backwards="0">
                                    <p:tmAbs val="0"/>
                                  </p:iterate>
                                  <p:childTnLst>
                                    <p:set>
                                      <p:cBhvr>
                                        <p:cTn id="380" fill="hold"/>
                                        <p:tgtEl>
                                          <p:spTgt spid="854"/>
                                        </p:tgtEl>
                                        <p:attrNameLst>
                                          <p:attrName>style.visibility</p:attrName>
                                        </p:attrNameLst>
                                      </p:cBhvr>
                                      <p:to>
                                        <p:strVal val="visible"/>
                                      </p:to>
                                    </p:set>
                                  </p:childTnLst>
                                </p:cTn>
                              </p:par>
                            </p:childTnLst>
                          </p:cTn>
                        </p:par>
                        <p:par>
                          <p:cTn id="381" fill="hold">
                            <p:stCondLst>
                              <p:cond delay="0"/>
                            </p:stCondLst>
                            <p:childTnLst>
                              <p:par>
                                <p:cTn id="382" presetClass="entr" nodeType="afterEffect" presetSubtype="0" presetID="1" grpId="125" fill="hold">
                                  <p:stCondLst>
                                    <p:cond delay="0"/>
                                  </p:stCondLst>
                                  <p:iterate type="el" backwards="0">
                                    <p:tmAbs val="0"/>
                                  </p:iterate>
                                  <p:childTnLst>
                                    <p:set>
                                      <p:cBhvr>
                                        <p:cTn id="383" fill="hold"/>
                                        <p:tgtEl>
                                          <p:spTgt spid="852"/>
                                        </p:tgtEl>
                                        <p:attrNameLst>
                                          <p:attrName>style.visibility</p:attrName>
                                        </p:attrNameLst>
                                      </p:cBhvr>
                                      <p:to>
                                        <p:strVal val="visible"/>
                                      </p:to>
                                    </p:set>
                                  </p:childTnLst>
                                </p:cTn>
                              </p:par>
                            </p:childTnLst>
                          </p:cTn>
                        </p:par>
                        <p:par>
                          <p:cTn id="384" fill="hold">
                            <p:stCondLst>
                              <p:cond delay="0"/>
                            </p:stCondLst>
                            <p:childTnLst>
                              <p:par>
                                <p:cTn id="385" presetClass="entr" nodeType="afterEffect" presetSubtype="0" presetID="1" grpId="126" fill="hold">
                                  <p:stCondLst>
                                    <p:cond delay="0"/>
                                  </p:stCondLst>
                                  <p:iterate type="el" backwards="0">
                                    <p:tmAbs val="0"/>
                                  </p:iterate>
                                  <p:childTnLst>
                                    <p:set>
                                      <p:cBhvr>
                                        <p:cTn id="386" fill="hold"/>
                                        <p:tgtEl>
                                          <p:spTgt spid="856"/>
                                        </p:tgtEl>
                                        <p:attrNameLst>
                                          <p:attrName>style.visibility</p:attrName>
                                        </p:attrNameLst>
                                      </p:cBhvr>
                                      <p:to>
                                        <p:strVal val="visible"/>
                                      </p:to>
                                    </p:set>
                                  </p:childTnLst>
                                </p:cTn>
                              </p:par>
                            </p:childTnLst>
                          </p:cTn>
                        </p:par>
                        <p:par>
                          <p:cTn id="387" fill="hold">
                            <p:stCondLst>
                              <p:cond delay="0"/>
                            </p:stCondLst>
                            <p:childTnLst>
                              <p:par>
                                <p:cTn id="388" presetClass="entr" nodeType="afterEffect" presetSubtype="0" presetID="1" grpId="127" fill="hold">
                                  <p:stCondLst>
                                    <p:cond delay="0"/>
                                  </p:stCondLst>
                                  <p:iterate type="el" backwards="0">
                                    <p:tmAbs val="0"/>
                                  </p:iterate>
                                  <p:childTnLst>
                                    <p:set>
                                      <p:cBhvr>
                                        <p:cTn id="389" fill="hold"/>
                                        <p:tgtEl>
                                          <p:spTgt spid="860"/>
                                        </p:tgtEl>
                                        <p:attrNameLst>
                                          <p:attrName>style.visibility</p:attrName>
                                        </p:attrNameLst>
                                      </p:cBhvr>
                                      <p:to>
                                        <p:strVal val="visible"/>
                                      </p:to>
                                    </p:set>
                                  </p:childTnLst>
                                </p:cTn>
                              </p:par>
                            </p:childTnLst>
                          </p:cTn>
                        </p:par>
                        <p:par>
                          <p:cTn id="390" fill="hold">
                            <p:stCondLst>
                              <p:cond delay="0"/>
                            </p:stCondLst>
                            <p:childTnLst>
                              <p:par>
                                <p:cTn id="391" presetClass="entr" nodeType="afterEffect" presetSubtype="0" presetID="1" grpId="128" fill="hold">
                                  <p:stCondLst>
                                    <p:cond delay="0"/>
                                  </p:stCondLst>
                                  <p:iterate type="el" backwards="0">
                                    <p:tmAbs val="0"/>
                                  </p:iterate>
                                  <p:childTnLst>
                                    <p:set>
                                      <p:cBhvr>
                                        <p:cTn id="392" fill="hold"/>
                                        <p:tgtEl>
                                          <p:spTgt spid="858"/>
                                        </p:tgtEl>
                                        <p:attrNameLst>
                                          <p:attrName>style.visibility</p:attrName>
                                        </p:attrNameLst>
                                      </p:cBhvr>
                                      <p:to>
                                        <p:strVal val="visible"/>
                                      </p:to>
                                    </p:set>
                                  </p:childTnLst>
                                </p:cTn>
                              </p:par>
                            </p:childTnLst>
                          </p:cTn>
                        </p:par>
                        <p:par>
                          <p:cTn id="393" fill="hold">
                            <p:stCondLst>
                              <p:cond delay="0"/>
                            </p:stCondLst>
                            <p:childTnLst>
                              <p:par>
                                <p:cTn id="394" presetClass="entr" nodeType="afterEffect" presetSubtype="0" presetID="1" grpId="129" fill="hold">
                                  <p:stCondLst>
                                    <p:cond delay="0"/>
                                  </p:stCondLst>
                                  <p:iterate type="el" backwards="0">
                                    <p:tmAbs val="0"/>
                                  </p:iterate>
                                  <p:childTnLst>
                                    <p:set>
                                      <p:cBhvr>
                                        <p:cTn id="395" fill="hold"/>
                                        <p:tgtEl>
                                          <p:spTgt spid="862"/>
                                        </p:tgtEl>
                                        <p:attrNameLst>
                                          <p:attrName>style.visibility</p:attrName>
                                        </p:attrNameLst>
                                      </p:cBhvr>
                                      <p:to>
                                        <p:strVal val="visible"/>
                                      </p:to>
                                    </p:set>
                                  </p:childTnLst>
                                </p:cTn>
                              </p:par>
                            </p:childTnLst>
                          </p:cTn>
                        </p:par>
                        <p:par>
                          <p:cTn id="396" fill="hold">
                            <p:stCondLst>
                              <p:cond delay="0"/>
                            </p:stCondLst>
                            <p:childTnLst>
                              <p:par>
                                <p:cTn id="397" presetClass="entr" nodeType="afterEffect" presetSubtype="0" presetID="1" grpId="130" fill="hold">
                                  <p:stCondLst>
                                    <p:cond delay="0"/>
                                  </p:stCondLst>
                                  <p:iterate type="el" backwards="0">
                                    <p:tmAbs val="0"/>
                                  </p:iterate>
                                  <p:childTnLst>
                                    <p:set>
                                      <p:cBhvr>
                                        <p:cTn id="398" fill="hold"/>
                                        <p:tgtEl>
                                          <p:spTgt spid="864"/>
                                        </p:tgtEl>
                                        <p:attrNameLst>
                                          <p:attrName>style.visibility</p:attrName>
                                        </p:attrNameLst>
                                      </p:cBhvr>
                                      <p:to>
                                        <p:strVal val="visible"/>
                                      </p:to>
                                    </p:set>
                                  </p:childTnLst>
                                </p:cTn>
                              </p:par>
                            </p:childTnLst>
                          </p:cTn>
                        </p:par>
                        <p:par>
                          <p:cTn id="399" fill="hold">
                            <p:stCondLst>
                              <p:cond delay="0"/>
                            </p:stCondLst>
                            <p:childTnLst>
                              <p:par>
                                <p:cTn id="400" presetClass="entr" nodeType="afterEffect" presetSubtype="0" presetID="1" grpId="131" fill="hold">
                                  <p:stCondLst>
                                    <p:cond delay="0"/>
                                  </p:stCondLst>
                                  <p:iterate type="el" backwards="0">
                                    <p:tmAbs val="0"/>
                                  </p:iterate>
                                  <p:childTnLst>
                                    <p:set>
                                      <p:cBhvr>
                                        <p:cTn id="401" fill="hold"/>
                                        <p:tgtEl>
                                          <p:spTgt spid="866"/>
                                        </p:tgtEl>
                                        <p:attrNameLst>
                                          <p:attrName>style.visibility</p:attrName>
                                        </p:attrNameLst>
                                      </p:cBhvr>
                                      <p:to>
                                        <p:strVal val="visible"/>
                                      </p:to>
                                    </p:set>
                                  </p:childTnLst>
                                </p:cTn>
                              </p:par>
                            </p:childTnLst>
                          </p:cTn>
                        </p:par>
                        <p:par>
                          <p:cTn id="402" fill="hold">
                            <p:stCondLst>
                              <p:cond delay="0"/>
                            </p:stCondLst>
                            <p:childTnLst>
                              <p:par>
                                <p:cTn id="403" presetClass="entr" nodeType="afterEffect" presetSubtype="0" presetID="1" grpId="132" fill="hold">
                                  <p:stCondLst>
                                    <p:cond delay="0"/>
                                  </p:stCondLst>
                                  <p:iterate type="el" backwards="0">
                                    <p:tmAbs val="0"/>
                                  </p:iterate>
                                  <p:childTnLst>
                                    <p:set>
                                      <p:cBhvr>
                                        <p:cTn id="404" fill="hold"/>
                                        <p:tgtEl>
                                          <p:spTgt spid="868"/>
                                        </p:tgtEl>
                                        <p:attrNameLst>
                                          <p:attrName>style.visibility</p:attrName>
                                        </p:attrNameLst>
                                      </p:cBhvr>
                                      <p:to>
                                        <p:strVal val="visible"/>
                                      </p:to>
                                    </p:set>
                                  </p:childTnLst>
                                </p:cTn>
                              </p:par>
                            </p:childTnLst>
                          </p:cTn>
                        </p:par>
                        <p:par>
                          <p:cTn id="405" fill="hold">
                            <p:stCondLst>
                              <p:cond delay="0"/>
                            </p:stCondLst>
                            <p:childTnLst>
                              <p:par>
                                <p:cTn id="406" presetClass="entr" nodeType="afterEffect" presetSubtype="0" presetID="1" grpId="133" fill="hold">
                                  <p:stCondLst>
                                    <p:cond delay="0"/>
                                  </p:stCondLst>
                                  <p:iterate type="el" backwards="0">
                                    <p:tmAbs val="0"/>
                                  </p:iterate>
                                  <p:childTnLst>
                                    <p:set>
                                      <p:cBhvr>
                                        <p:cTn id="407" fill="hold"/>
                                        <p:tgtEl>
                                          <p:spTgt spid="870"/>
                                        </p:tgtEl>
                                        <p:attrNameLst>
                                          <p:attrName>style.visibility</p:attrName>
                                        </p:attrNameLst>
                                      </p:cBhvr>
                                      <p:to>
                                        <p:strVal val="visible"/>
                                      </p:to>
                                    </p:set>
                                  </p:childTnLst>
                                </p:cTn>
                              </p:par>
                            </p:childTnLst>
                          </p:cTn>
                        </p:par>
                        <p:par>
                          <p:cTn id="408" fill="hold">
                            <p:stCondLst>
                              <p:cond delay="0"/>
                            </p:stCondLst>
                            <p:childTnLst>
                              <p:par>
                                <p:cTn id="409" presetClass="entr" nodeType="afterEffect" presetSubtype="0" presetID="1" grpId="134" fill="hold">
                                  <p:stCondLst>
                                    <p:cond delay="0"/>
                                  </p:stCondLst>
                                  <p:iterate type="el" backwards="0">
                                    <p:tmAbs val="0"/>
                                  </p:iterate>
                                  <p:childTnLst>
                                    <p:set>
                                      <p:cBhvr>
                                        <p:cTn id="410" fill="hold"/>
                                        <p:tgtEl>
                                          <p:spTgt spid="872"/>
                                        </p:tgtEl>
                                        <p:attrNameLst>
                                          <p:attrName>style.visibility</p:attrName>
                                        </p:attrNameLst>
                                      </p:cBhvr>
                                      <p:to>
                                        <p:strVal val="visible"/>
                                      </p:to>
                                    </p:set>
                                  </p:childTnLst>
                                </p:cTn>
                              </p:par>
                            </p:childTnLst>
                          </p:cTn>
                        </p:par>
                        <p:par>
                          <p:cTn id="411" fill="hold">
                            <p:stCondLst>
                              <p:cond delay="0"/>
                            </p:stCondLst>
                            <p:childTnLst>
                              <p:par>
                                <p:cTn id="412" presetClass="entr" nodeType="afterEffect" presetSubtype="0" presetID="1" grpId="135" fill="hold">
                                  <p:stCondLst>
                                    <p:cond delay="0"/>
                                  </p:stCondLst>
                                  <p:iterate type="el" backwards="0">
                                    <p:tmAbs val="0"/>
                                  </p:iterate>
                                  <p:childTnLst>
                                    <p:set>
                                      <p:cBhvr>
                                        <p:cTn id="413" fill="hold"/>
                                        <p:tgtEl>
                                          <p:spTgt spid="874"/>
                                        </p:tgtEl>
                                        <p:attrNameLst>
                                          <p:attrName>style.visibility</p:attrName>
                                        </p:attrNameLst>
                                      </p:cBhvr>
                                      <p:to>
                                        <p:strVal val="visible"/>
                                      </p:to>
                                    </p:set>
                                  </p:childTnLst>
                                </p:cTn>
                              </p:par>
                            </p:childTnLst>
                          </p:cTn>
                        </p:par>
                        <p:par>
                          <p:cTn id="414" fill="hold">
                            <p:stCondLst>
                              <p:cond delay="0"/>
                            </p:stCondLst>
                            <p:childTnLst>
                              <p:par>
                                <p:cTn id="415" presetClass="entr" nodeType="afterEffect" presetSubtype="0" presetID="1" grpId="136" fill="hold">
                                  <p:stCondLst>
                                    <p:cond delay="0"/>
                                  </p:stCondLst>
                                  <p:iterate type="el" backwards="0">
                                    <p:tmAbs val="0"/>
                                  </p:iterate>
                                  <p:childTnLst>
                                    <p:set>
                                      <p:cBhvr>
                                        <p:cTn id="416" fill="hold"/>
                                        <p:tgtEl>
                                          <p:spTgt spid="876"/>
                                        </p:tgtEl>
                                        <p:attrNameLst>
                                          <p:attrName>style.visibility</p:attrName>
                                        </p:attrNameLst>
                                      </p:cBhvr>
                                      <p:to>
                                        <p:strVal val="visible"/>
                                      </p:to>
                                    </p:set>
                                  </p:childTnLst>
                                </p:cTn>
                              </p:par>
                            </p:childTnLst>
                          </p:cTn>
                        </p:par>
                        <p:par>
                          <p:cTn id="417" fill="hold">
                            <p:stCondLst>
                              <p:cond delay="0"/>
                            </p:stCondLst>
                            <p:childTnLst>
                              <p:par>
                                <p:cTn id="418" presetClass="entr" nodeType="afterEffect" presetSubtype="0" presetID="1" grpId="137" fill="hold">
                                  <p:stCondLst>
                                    <p:cond delay="0"/>
                                  </p:stCondLst>
                                  <p:iterate type="el" backwards="0">
                                    <p:tmAbs val="0"/>
                                  </p:iterate>
                                  <p:childTnLst>
                                    <p:set>
                                      <p:cBhvr>
                                        <p:cTn id="419" fill="hold"/>
                                        <p:tgtEl>
                                          <p:spTgt spid="878"/>
                                        </p:tgtEl>
                                        <p:attrNameLst>
                                          <p:attrName>style.visibility</p:attrName>
                                        </p:attrNameLst>
                                      </p:cBhvr>
                                      <p:to>
                                        <p:strVal val="visible"/>
                                      </p:to>
                                    </p:set>
                                  </p:childTnLst>
                                </p:cTn>
                              </p:par>
                            </p:childTnLst>
                          </p:cTn>
                        </p:par>
                        <p:par>
                          <p:cTn id="420" fill="hold">
                            <p:stCondLst>
                              <p:cond delay="0"/>
                            </p:stCondLst>
                            <p:childTnLst>
                              <p:par>
                                <p:cTn id="421" presetClass="entr" nodeType="afterEffect" presetSubtype="0" presetID="1" grpId="138" fill="hold">
                                  <p:stCondLst>
                                    <p:cond delay="0"/>
                                  </p:stCondLst>
                                  <p:iterate type="el" backwards="0">
                                    <p:tmAbs val="0"/>
                                  </p:iterate>
                                  <p:childTnLst>
                                    <p:set>
                                      <p:cBhvr>
                                        <p:cTn id="422" fill="hold"/>
                                        <p:tgtEl>
                                          <p:spTgt spid="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0" grpId="112"/>
      <p:bldP build="whole" bldLvl="1" animBg="1" rev="0" advAuto="0" spid="635" grpId="14"/>
      <p:bldP build="whole" bldLvl="1" animBg="1" rev="0" advAuto="0" spid="720" grpId="59"/>
      <p:bldP build="whole" bldLvl="1" animBg="1" rev="0" advAuto="0" spid="689" grpId="43"/>
      <p:bldP build="whole" bldLvl="1" animBg="1" rev="0" advAuto="0" spid="649" grpId="22"/>
      <p:bldP build="whole" bldLvl="1" animBg="1" rev="0" advAuto="0" spid="746" grpId="68"/>
      <p:bldP build="whole" bldLvl="1" animBg="1" rev="0" advAuto="0" spid="703" grpId="49"/>
      <p:bldP build="whole" bldLvl="1" animBg="1" rev="0" advAuto="0" spid="852" grpId="125"/>
      <p:bldP build="whole" bldLvl="1" animBg="1" rev="0" advAuto="0" spid="864" grpId="130"/>
      <p:bldP build="whole" bldLvl="1" animBg="1" rev="0" advAuto="0" spid="878" grpId="137"/>
      <p:bldP build="whole" bldLvl="1" animBg="1" rev="0" advAuto="0" spid="637" grpId="17"/>
      <p:bldP build="whole" bldLvl="1" animBg="1" rev="0" advAuto="0" spid="661" grpId="29"/>
      <p:bldP build="whole" bldLvl="1" animBg="1" rev="0" advAuto="0" spid="806" grpId="102"/>
      <p:bldP build="whole" bldLvl="1" animBg="1" rev="0" advAuto="0" spid="641" grpId="19"/>
      <p:bldP build="whole" bldLvl="1" animBg="1" rev="0" advAuto="0" spid="870" grpId="133"/>
      <p:bldP build="whole" bldLvl="1" animBg="1" rev="0" advAuto="0" spid="726" grpId="61"/>
      <p:bldP build="whole" bldLvl="1" animBg="1" rev="0" advAuto="0" spid="866" grpId="131"/>
      <p:bldP build="whole" bldLvl="1" animBg="1" rev="0" advAuto="0" spid="639" grpId="18"/>
      <p:bldP build="whole" bldLvl="1" animBg="1" rev="0" advAuto="0" spid="768" grpId="83"/>
      <p:bldP build="whole" bldLvl="1" animBg="1" rev="0" advAuto="0" spid="766" grpId="82"/>
      <p:bldP build="whole" bldLvl="1" animBg="1" rev="0" advAuto="0" spid="872" grpId="134"/>
      <p:bldP build="whole" bldLvl="1" animBg="1" rev="0" advAuto="0" spid="615" grpId="2"/>
      <p:bldP build="whole" bldLvl="1" animBg="1" rev="0" advAuto="0" spid="609" grpId="3"/>
      <p:bldP build="whole" bldLvl="1" animBg="1" rev="0" advAuto="0" spid="665" grpId="31"/>
      <p:bldP build="whole" bldLvl="1" animBg="1" rev="0" advAuto="0" spid="679" grpId="37"/>
      <p:bldP build="whole" bldLvl="1" animBg="1" rev="0" advAuto="0" spid="625" grpId="10"/>
      <p:bldP build="whole" bldLvl="1" animBg="1" rev="0" advAuto="0" spid="848" grpId="122"/>
      <p:bldP build="whole" bldLvl="1" animBg="1" rev="0" advAuto="0" spid="832" grpId="115"/>
      <p:bldP build="whole" bldLvl="1" animBg="1" rev="0" advAuto="0" spid="814" grpId="105"/>
      <p:bldP build="whole" bldLvl="1" animBg="1" rev="0" advAuto="0" spid="818" grpId="107"/>
      <p:bldP build="whole" bldLvl="1" animBg="1" rev="0" advAuto="0" spid="788" grpId="93"/>
      <p:bldP build="whole" bldLvl="1" animBg="1" rev="0" advAuto="0" spid="730" grpId="63"/>
      <p:bldP build="whole" bldLvl="1" animBg="1" rev="0" advAuto="0" spid="786" grpId="91"/>
      <p:bldP build="whole" bldLvl="1" animBg="1" rev="0" advAuto="0" spid="673" grpId="35"/>
      <p:bldP build="whole" bldLvl="1" animBg="1" rev="0" advAuto="0" spid="697" grpId="47"/>
      <p:bldP build="whole" bldLvl="1" animBg="1" rev="0" advAuto="0" spid="868" grpId="132"/>
      <p:bldP build="whole" bldLvl="1" animBg="1" rev="0" advAuto="0" spid="744" grpId="71"/>
      <p:bldP build="p" bldLvl="1" animBg="1" rev="0" advAuto="0" spid="711" grpId="53"/>
      <p:bldP build="whole" bldLvl="1" animBg="1" rev="0" advAuto="0" spid="800" grpId="98"/>
      <p:bldP build="whole" bldLvl="1" animBg="1" rev="0" advAuto="0" spid="828" grpId="113"/>
      <p:bldP build="whole" bldLvl="1" animBg="1" rev="0" advAuto="0" spid="854" grpId="124"/>
      <p:bldP build="whole" bldLvl="1" animBg="1" rev="0" advAuto="0" spid="627" grpId="11"/>
      <p:bldP build="whole" bldLvl="1" animBg="1" rev="0" advAuto="0" spid="613" grpId="5"/>
      <p:bldP build="whole" bldLvl="1" animBg="1" rev="0" advAuto="0" spid="734" grpId="65"/>
      <p:bldP build="whole" bldLvl="1" animBg="1" rev="0" advAuto="0" spid="792" grpId="95"/>
      <p:bldP build="whole" bldLvl="1" animBg="1" rev="0" advAuto="0" spid="633" grpId="15"/>
      <p:bldP build="whole" bldLvl="1" animBg="1" rev="0" advAuto="0" spid="705" grpId="50"/>
      <p:bldP build="whole" bldLvl="1" animBg="1" rev="0" advAuto="0" spid="756" grpId="76"/>
      <p:bldP build="whole" bldLvl="1" animBg="1" rev="0" advAuto="0" spid="712" grpId="55"/>
      <p:bldP build="whole" bldLvl="1" animBg="1" rev="0" advAuto="0" spid="750" grpId="72"/>
      <p:bldP build="whole" bldLvl="1" animBg="1" rev="0" advAuto="0" spid="655" grpId="25"/>
      <p:bldP build="whole" bldLvl="1" animBg="1" rev="0" advAuto="0" spid="826" grpId="111"/>
      <p:bldP build="whole" bldLvl="1" animBg="1" rev="0" advAuto="0" spid="675" grpId="34"/>
      <p:bldP build="whole" bldLvl="1" animBg="1" rev="0" advAuto="0" spid="842" grpId="119"/>
      <p:bldP build="whole" bldLvl="1" animBg="1" rev="0" advAuto="0" spid="685" grpId="40"/>
      <p:bldP build="whole" bldLvl="1" animBg="1" rev="0" advAuto="0" spid="846" grpId="121"/>
      <p:bldP build="whole" bldLvl="1" animBg="1" rev="0" advAuto="0" spid="631" grpId="13"/>
      <p:bldP build="whole" bldLvl="1" animBg="1" rev="0" advAuto="0" spid="874" grpId="135"/>
      <p:bldP build="whole" bldLvl="1" animBg="1" rev="0" advAuto="0" spid="754" grpId="75"/>
      <p:bldP build="whole" bldLvl="1" animBg="1" rev="0" advAuto="0" spid="695" grpId="44"/>
      <p:bldP build="whole" bldLvl="1" animBg="1" rev="0" advAuto="0" spid="629" grpId="12"/>
      <p:bldP build="whole" bldLvl="1" animBg="1" rev="0" advAuto="0" spid="816" grpId="106"/>
      <p:bldP build="whole" bldLvl="1" animBg="1" rev="0" advAuto="0" spid="653" grpId="24"/>
      <p:bldP build="whole" bldLvl="1" animBg="1" rev="0" advAuto="0" spid="820" grpId="108"/>
      <p:bldP build="whole" bldLvl="1" animBg="1" rev="0" advAuto="0" spid="770" grpId="80"/>
      <p:bldP build="whole" bldLvl="1" animBg="1" rev="0" advAuto="0" spid="776" grpId="86"/>
      <p:bldP build="whole" bldLvl="1" animBg="1" rev="0" advAuto="0" spid="687" grpId="41"/>
      <p:bldP build="whole" bldLvl="1" animBg="1" rev="0" advAuto="0" spid="738" grpId="66"/>
      <p:bldP build="whole" bldLvl="1" animBg="1" rev="0" advAuto="0" spid="669" grpId="33"/>
      <p:bldP build="whole" bldLvl="1" animBg="1" rev="0" advAuto="0" spid="659" grpId="27"/>
      <p:bldP build="whole" bldLvl="1" animBg="1" rev="0" advAuto="0" spid="617" grpId="7"/>
      <p:bldP build="whole" bldLvl="1" animBg="1" rev="0" advAuto="0" spid="840" grpId="118"/>
      <p:bldP build="whole" bldLvl="1" animBg="1" rev="0" advAuto="0" spid="716" grpId="57"/>
      <p:bldP build="whole" bldLvl="1" animBg="1" rev="0" advAuto="0" spid="645" grpId="21"/>
      <p:bldP build="whole" bldLvl="1" animBg="1" rev="0" advAuto="0" spid="782" grpId="89"/>
      <p:bldP build="whole" bldLvl="1" animBg="1" rev="0" advAuto="0" spid="619" grpId="6"/>
      <p:bldP build="whole" bldLvl="1" animBg="1" rev="0" advAuto="0" spid="794" grpId="94"/>
      <p:bldP build="whole" bldLvl="1" animBg="1" rev="0" advAuto="0" spid="802" grpId="100"/>
      <p:bldP build="whole" bldLvl="1" animBg="1" rev="0" advAuto="0" spid="748" grpId="73"/>
      <p:bldP build="whole" bldLvl="1" animBg="1" rev="0" advAuto="0" spid="683" grpId="39"/>
      <p:bldP build="whole" bldLvl="1" animBg="1" rev="0" advAuto="0" spid="740" grpId="69"/>
      <p:bldP build="whole" bldLvl="1" animBg="1" rev="0" advAuto="0" spid="621" grpId="8"/>
      <p:bldP build="whole" bldLvl="1" animBg="1" rev="0" advAuto="0" spid="643" grpId="16"/>
      <p:bldP build="whole" bldLvl="1" animBg="1" rev="0" advAuto="0" spid="808" grpId="99"/>
      <p:bldP build="whole" bldLvl="1" animBg="1" rev="0" advAuto="0" spid="836" grpId="117"/>
      <p:bldP build="whole" bldLvl="1" animBg="1" rev="0" advAuto="0" spid="798" grpId="97"/>
      <p:bldP build="whole" bldLvl="1" animBg="1" rev="0" advAuto="0" spid="758" grpId="77"/>
      <p:bldP build="whole" bldLvl="1" animBg="1" rev="0" advAuto="0" spid="774" grpId="84"/>
      <p:bldP build="whole" bldLvl="1" animBg="1" rev="0" advAuto="0" spid="714" grpId="56"/>
      <p:bldP build="whole" bldLvl="1" animBg="1" rev="0" advAuto="0" spid="681" grpId="38"/>
      <p:bldP build="whole" bldLvl="1" animBg="1" rev="0" advAuto="0" spid="699" grpId="46"/>
      <p:bldP build="whole" bldLvl="1" animBg="1" rev="0" advAuto="0" spid="844" grpId="120"/>
      <p:bldP build="whole" bldLvl="1" animBg="1" rev="0" advAuto="0" spid="876" grpId="136"/>
      <p:bldP build="whole" bldLvl="1" animBg="1" rev="0" advAuto="0" spid="780" grpId="88"/>
      <p:bldP build="p" bldLvl="1" animBg="1" rev="0" advAuto="0" spid="608" grpId="1"/>
      <p:bldP build="whole" bldLvl="1" animBg="1" rev="0" advAuto="0" spid="824" grpId="109"/>
      <p:bldP build="whole" bldLvl="1" animBg="1" rev="0" advAuto="0" spid="709" grpId="51"/>
      <p:bldP build="whole" bldLvl="1" animBg="1" rev="0" advAuto="0" spid="722" grpId="58"/>
      <p:bldP build="whole" bldLvl="1" animBg="1" rev="0" advAuto="0" spid="790" grpId="92"/>
      <p:bldP build="whole" bldLvl="1" animBg="1" rev="0" advAuto="0" spid="611" grpId="4"/>
      <p:bldP build="whole" bldLvl="1" animBg="1" rev="0" advAuto="0" spid="764" grpId="81"/>
      <p:bldP build="whole" bldLvl="1" animBg="1" rev="0" advAuto="0" spid="651" grpId="23"/>
      <p:bldP build="whole" bldLvl="1" animBg="1" rev="0" advAuto="0" spid="822" grpId="110"/>
      <p:bldP build="whole" bldLvl="1" animBg="1" rev="0" advAuto="0" spid="691" grpId="42"/>
      <p:bldP build="whole" bldLvl="1" animBg="1" rev="0" advAuto="0" spid="812" grpId="104"/>
      <p:bldP build="whole" bldLvl="1" animBg="1" rev="0" advAuto="0" spid="752" grpId="74"/>
      <p:bldP build="whole" bldLvl="1" animBg="1" rev="0" advAuto="0" spid="804" grpId="101"/>
      <p:bldP build="whole" bldLvl="1" animBg="1" rev="0" advAuto="0" spid="760" grpId="78"/>
      <p:bldP build="whole" bldLvl="1" animBg="1" rev="0" advAuto="0" spid="724" grpId="60"/>
      <p:bldP build="whole" bldLvl="1" animBg="1" rev="0" advAuto="0" spid="862" grpId="129"/>
      <p:bldP build="whole" bldLvl="1" animBg="1" rev="0" advAuto="0" spid="667" grpId="32"/>
      <p:bldP build="whole" bldLvl="1" animBg="1" rev="0" advAuto="0" spid="647" grpId="20"/>
      <p:bldP build="whole" bldLvl="1" animBg="1" rev="0" advAuto="0" spid="671" grpId="30"/>
      <p:bldP build="whole" bldLvl="1" animBg="1" rev="0" advAuto="0" spid="677" grpId="36"/>
      <p:bldP build="whole" bldLvl="1" animBg="1" rev="0" advAuto="0" spid="693" grpId="45"/>
      <p:bldP build="whole" bldLvl="1" animBg="1" rev="0" advAuto="0" spid="707" grpId="52"/>
      <p:bldP build="whole" bldLvl="1" animBg="1" rev="0" advAuto="0" spid="838" grpId="114"/>
      <p:bldP build="whole" bldLvl="1" animBg="1" rev="0" advAuto="0" spid="856" grpId="126"/>
      <p:bldP build="whole" bldLvl="1" animBg="1" rev="0" advAuto="0" spid="860" grpId="127"/>
      <p:bldP build="whole" bldLvl="1" animBg="1" rev="0" advAuto="0" spid="880" grpId="138"/>
      <p:bldP build="whole" bldLvl="1" animBg="1" rev="0" advAuto="0" spid="663" grpId="28"/>
      <p:bldP build="whole" bldLvl="1" animBg="1" rev="0" advAuto="0" spid="778" grpId="87"/>
      <p:bldP build="whole" bldLvl="1" animBg="1" rev="0" advAuto="0" spid="728" grpId="62"/>
      <p:bldP build="whole" bldLvl="1" animBg="1" rev="0" advAuto="0" spid="736" grpId="67"/>
      <p:bldP build="whole" bldLvl="1" animBg="1" rev="0" advAuto="0" spid="772" grpId="85"/>
      <p:bldP build="whole" bldLvl="1" animBg="1" rev="0" advAuto="0" spid="850" grpId="123"/>
      <p:bldP build="whole" bldLvl="1" animBg="1" rev="0" advAuto="0" spid="732" grpId="64"/>
      <p:bldP build="whole" bldLvl="1" animBg="1" rev="0" advAuto="0" spid="742" grpId="70"/>
      <p:bldP build="whole" bldLvl="1" animBg="1" rev="0" advAuto="0" spid="701" grpId="48"/>
      <p:bldP build="whole" bldLvl="1" animBg="1" rev="0" advAuto="0" spid="784" grpId="90"/>
      <p:bldP build="whole" bldLvl="1" animBg="1" rev="0" advAuto="0" spid="657" grpId="26"/>
      <p:bldP build="whole" bldLvl="1" animBg="1" rev="0" advAuto="0" spid="762" grpId="79"/>
      <p:bldP build="whole" bldLvl="1" animBg="1" rev="0" advAuto="0" spid="858" grpId="128"/>
      <p:bldP build="whole" bldLvl="1" animBg="1" rev="0" advAuto="0" spid="623" grpId="9"/>
      <p:bldP build="whole" bldLvl="1" animBg="1" rev="0" advAuto="0" spid="834" grpId="116"/>
      <p:bldP build="whole" bldLvl="1" animBg="1" rev="0" advAuto="0" spid="796" grpId="96"/>
      <p:bldP build="whole" bldLvl="1" animBg="1" rev="0" advAuto="0" spid="810" grpId="103"/>
      <p:bldP build="whole" bldLvl="1" animBg="1" rev="0" advAuto="0" spid="718" grpId="54"/>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3" name="Ajedrez en la botella de Klein"/>
          <p:cNvSpPr txBox="1"/>
          <p:nvPr/>
        </p:nvSpPr>
        <p:spPr>
          <a:xfrm>
            <a:off x="4309685" y="303583"/>
            <a:ext cx="15764630" cy="1232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Ajedrez en la botella de Klein</a:t>
            </a:r>
          </a:p>
        </p:txBody>
      </p:sp>
      <p:sp>
        <p:nvSpPr>
          <p:cNvPr id="884" name="Ejercicio 1. En el siguiente tablero estamos jugando a Klein ajedrez. ¿A qué piezas negras amenaza ahora el caballero blanco? ¿Qué piezas negras lo amenazan a él?"/>
          <p:cNvSpPr txBox="1"/>
          <p:nvPr>
            <p:ph type="body" sz="quarter" idx="4294967295"/>
          </p:nvPr>
        </p:nvSpPr>
        <p:spPr>
          <a:xfrm>
            <a:off x="1191910" y="1754212"/>
            <a:ext cx="22000180" cy="2201081"/>
          </a:xfrm>
          <a:prstGeom prst="rect">
            <a:avLst/>
          </a:prstGeom>
        </p:spPr>
        <p:txBody>
          <a:bodyPr anchor="t"/>
          <a:lstStyle/>
          <a:p>
            <a:pPr marL="0" indent="0">
              <a:buSzTx/>
              <a:buNone/>
              <a:defRPr sz="4000"/>
            </a:pPr>
            <a:r>
              <a:rPr>
                <a:solidFill>
                  <a:schemeClr val="accent4"/>
                </a:solidFill>
              </a:rPr>
              <a:t>Ejercicio 1.</a:t>
            </a:r>
            <a:r>
              <a:t> En el siguiente tablero estamos jugando a Klein ajedrez. ¿A qué piezas negras amenaza ahora el caballero blanco? ¿Qué piezas negras lo amenazan a él?</a:t>
            </a:r>
          </a:p>
        </p:txBody>
      </p:sp>
      <p:sp>
        <p:nvSpPr>
          <p:cNvPr id="885" name="Ejercicio 2. Cuando un alfil sale por la esquina superior derecha de un tablero de Klein ajedrez, ¿por dónde aparece?…"/>
          <p:cNvSpPr txBox="1"/>
          <p:nvPr/>
        </p:nvSpPr>
        <p:spPr>
          <a:xfrm>
            <a:off x="1191910" y="10136213"/>
            <a:ext cx="22000180" cy="3586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41223">
              <a:spcBef>
                <a:spcPts val="2600"/>
              </a:spcBef>
              <a:defRPr sz="3959"/>
            </a:pPr>
            <a:r>
              <a:rPr>
                <a:solidFill>
                  <a:schemeClr val="accent4"/>
                </a:solidFill>
              </a:rPr>
              <a:t>Ejercicio 2. </a:t>
            </a:r>
            <a:r>
              <a:t>Cuando un alfil sale por la esquina superior derecha de un tablero de </a:t>
            </a:r>
            <a:r>
              <a:t>Klein ajedrez</a:t>
            </a:r>
            <a:r>
              <a:t>, ¿por dónde aparece?</a:t>
            </a:r>
          </a:p>
          <a:p>
            <a:pPr algn="l" defTabSz="641223">
              <a:spcBef>
                <a:spcPts val="2600"/>
              </a:spcBef>
              <a:defRPr sz="3959"/>
            </a:pPr>
            <a:r>
              <a:rPr>
                <a:solidFill>
                  <a:schemeClr val="accent4"/>
                </a:solidFill>
              </a:rPr>
              <a:t>Ejercicio 3.</a:t>
            </a:r>
            <a:r>
              <a:t> ¿Pueden un caballero y un alfil amenazarse simultáneamente? ¿pueden un caballero y un peón amenazarse simultáneamente? </a:t>
            </a:r>
          </a:p>
        </p:txBody>
      </p:sp>
      <p:pic>
        <p:nvPicPr>
          <p:cNvPr id="886" name="Imagen" descr="Imagen"/>
          <p:cNvPicPr>
            <a:picLocks noChangeAspect="1"/>
          </p:cNvPicPr>
          <p:nvPr/>
        </p:nvPicPr>
        <p:blipFill>
          <a:blip r:embed="rId2">
            <a:extLst/>
          </a:blip>
          <a:stretch>
            <a:fillRect/>
          </a:stretch>
        </p:blipFill>
        <p:spPr>
          <a:xfrm>
            <a:off x="9208628" y="3228139"/>
            <a:ext cx="6821253" cy="6791335"/>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88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885">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88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3" fill="hold">
                                  <p:stCondLst>
                                    <p:cond delay="0"/>
                                  </p:stCondLst>
                                  <p:iterate type="el" backwards="0">
                                    <p:tmAbs val="0"/>
                                  </p:iterate>
                                  <p:childTnLst>
                                    <p:set>
                                      <p:cBhvr>
                                        <p:cTn id="21" fill="hold"/>
                                        <p:tgtEl>
                                          <p:spTgt spid="88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85" grpId="3"/>
      <p:bldP build="whole" bldLvl="1" animBg="1" rev="0" advAuto="0" spid="886" grpId="2"/>
      <p:bldP build="p" bldLvl="1" animBg="1" rev="0" advAuto="0" spid="88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8" name="Flatland: una historia de A. Cuadrado"/>
          <p:cNvSpPr txBox="1"/>
          <p:nvPr/>
        </p:nvSpPr>
        <p:spPr>
          <a:xfrm>
            <a:off x="1517720" y="303583"/>
            <a:ext cx="19824561" cy="1232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Flatland: una historia de A. Cuadrado</a:t>
            </a:r>
          </a:p>
        </p:txBody>
      </p:sp>
      <p:sp>
        <p:nvSpPr>
          <p:cNvPr id="889" name="Ejercicio 1. A. Cuadrado está en su cocina mirando un armario cerrado que tiene una copa dentro.  Mago M. le asegura que puede sacar la taza de dentro del armario sin abrir ninguna puerta, simplemente haciendo que la taza atraviese las paredes.  A. Cuadrado ve como la taza se “desmaterializa”, de alguna manera atraviesa la pared en este estado inmaterial, y luego se vuelve a materializar fuera. ¿Cómo es posible?"/>
          <p:cNvSpPr txBox="1"/>
          <p:nvPr>
            <p:ph type="body" sz="half" idx="4294967295"/>
          </p:nvPr>
        </p:nvSpPr>
        <p:spPr>
          <a:xfrm>
            <a:off x="937911" y="1792569"/>
            <a:ext cx="19125832" cy="5727246"/>
          </a:xfrm>
          <a:prstGeom prst="rect">
            <a:avLst/>
          </a:prstGeom>
        </p:spPr>
        <p:txBody>
          <a:bodyPr anchor="t"/>
          <a:lstStyle/>
          <a:p>
            <a:pPr marL="0" indent="0" algn="just">
              <a:buSzTx/>
              <a:buNone/>
              <a:defRPr sz="4000"/>
            </a:pPr>
            <a:r>
              <a:rPr>
                <a:solidFill>
                  <a:schemeClr val="accent4"/>
                </a:solidFill>
              </a:rPr>
              <a:t>Ejercicio 1.</a:t>
            </a:r>
            <a:r>
              <a:t>	A. Cuadrado está en su cocina mirando un armario cerrado que tiene una copa dentro.  Mago M. le asegura que puede sacar la taza de dentro del armario sin abrir ninguna puerta, simplemente haciendo que la taza atraviese las paredes.  A. Cuadrado ve como la taza se “desmaterializa”, de alguna manera atraviesa la pared en este estado inmaterial, y luego se vuelve a materializar fuera. ¿Cómo es posible?</a:t>
            </a:r>
          </a:p>
        </p:txBody>
      </p:sp>
      <p:pic>
        <p:nvPicPr>
          <p:cNvPr id="890" name="Imagen" descr="Imagen"/>
          <p:cNvPicPr>
            <a:picLocks noChangeAspect="1"/>
          </p:cNvPicPr>
          <p:nvPr/>
        </p:nvPicPr>
        <p:blipFill>
          <a:blip r:embed="rId2">
            <a:extLst/>
          </a:blip>
          <a:stretch>
            <a:fillRect/>
          </a:stretch>
        </p:blipFill>
        <p:spPr>
          <a:xfrm>
            <a:off x="21700931" y="518089"/>
            <a:ext cx="2257254" cy="2398333"/>
          </a:xfrm>
          <a:prstGeom prst="rect">
            <a:avLst/>
          </a:prstGeom>
          <a:ln w="88900">
            <a:miter lim="400000"/>
          </a:ln>
        </p:spPr>
      </p:pic>
      <p:sp>
        <p:nvSpPr>
          <p:cNvPr id="891" name="Ejercicio 2. ¿Cómo sacarías una coca-cola de la nevera sin abrirla?"/>
          <p:cNvSpPr txBox="1"/>
          <p:nvPr/>
        </p:nvSpPr>
        <p:spPr>
          <a:xfrm>
            <a:off x="1064911" y="7126569"/>
            <a:ext cx="19125832" cy="57272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a:spcBef>
                <a:spcPts val="5100"/>
              </a:spcBef>
              <a:defRPr sz="4000"/>
            </a:pPr>
            <a:r>
              <a:rPr>
                <a:solidFill>
                  <a:schemeClr val="accent4"/>
                </a:solidFill>
              </a:rPr>
              <a:t>Ejercicio 2.</a:t>
            </a:r>
            <a:r>
              <a:t>	¿Cómo sacarías una coca-cola de la nevera </a:t>
            </a:r>
            <a:r>
              <a:t>sin</a:t>
            </a:r>
            <a:r>
              <a:t> abrirla?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891">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89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89" grpId="1"/>
      <p:bldP build="p" bldLvl="1" animBg="1" rev="0" advAuto="0" spid="891"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El toro y las tres en raya"/>
          <p:cNvSpPr txBox="1"/>
          <p:nvPr>
            <p:ph type="title" idx="4294967295"/>
          </p:nvPr>
        </p:nvSpPr>
        <p:spPr>
          <a:xfrm>
            <a:off x="1778000" y="88900"/>
            <a:ext cx="20828000" cy="1454019"/>
          </a:xfrm>
          <a:prstGeom prst="rect">
            <a:avLst/>
          </a:prstGeom>
        </p:spPr>
        <p:txBody>
          <a:bodyPr/>
          <a:lstStyle>
            <a:lvl1pPr defTabSz="544068">
              <a:defRPr sz="8400"/>
            </a:lvl1pPr>
          </a:lstStyle>
          <a:p>
            <a:pPr/>
            <a:r>
              <a:t>El toro y las tres en raya</a:t>
            </a:r>
          </a:p>
        </p:txBody>
      </p:sp>
      <p:pic>
        <p:nvPicPr>
          <p:cNvPr id="184" name="Imagen" descr="Imagen"/>
          <p:cNvPicPr>
            <a:picLocks noChangeAspect="1"/>
          </p:cNvPicPr>
          <p:nvPr/>
        </p:nvPicPr>
        <p:blipFill>
          <a:blip r:embed="rId2">
            <a:extLst/>
          </a:blip>
          <a:stretch>
            <a:fillRect/>
          </a:stretch>
        </p:blipFill>
        <p:spPr>
          <a:xfrm>
            <a:off x="9258038" y="1429000"/>
            <a:ext cx="6293352" cy="3904116"/>
          </a:xfrm>
          <a:prstGeom prst="rect">
            <a:avLst/>
          </a:prstGeom>
          <a:ln w="88900">
            <a:miter lim="400000"/>
          </a:ln>
        </p:spPr>
      </p:pic>
      <p:pic>
        <p:nvPicPr>
          <p:cNvPr id="185" name="Línea" descr="Línea"/>
          <p:cNvPicPr>
            <a:picLocks noChangeAspect="0"/>
          </p:cNvPicPr>
          <p:nvPr/>
        </p:nvPicPr>
        <p:blipFill>
          <a:blip r:embed="rId3">
            <a:extLst/>
          </a:blip>
          <a:stretch>
            <a:fillRect/>
          </a:stretch>
        </p:blipFill>
        <p:spPr>
          <a:xfrm rot="16200000">
            <a:off x="9699104" y="9825461"/>
            <a:ext cx="3461793" cy="88901"/>
          </a:xfrm>
          <a:prstGeom prst="rect">
            <a:avLst/>
          </a:prstGeom>
        </p:spPr>
      </p:pic>
      <p:pic>
        <p:nvPicPr>
          <p:cNvPr id="187" name="Línea" descr="Línea"/>
          <p:cNvPicPr>
            <a:picLocks noChangeAspect="0"/>
          </p:cNvPicPr>
          <p:nvPr/>
        </p:nvPicPr>
        <p:blipFill>
          <a:blip r:embed="rId3">
            <a:extLst/>
          </a:blip>
          <a:stretch>
            <a:fillRect/>
          </a:stretch>
        </p:blipFill>
        <p:spPr>
          <a:xfrm rot="16200000">
            <a:off x="10873544" y="9825461"/>
            <a:ext cx="3461793" cy="88901"/>
          </a:xfrm>
          <a:prstGeom prst="rect">
            <a:avLst/>
          </a:prstGeom>
        </p:spPr>
      </p:pic>
      <p:pic>
        <p:nvPicPr>
          <p:cNvPr id="189" name="Línea" descr="Línea"/>
          <p:cNvPicPr>
            <a:picLocks noChangeAspect="0"/>
          </p:cNvPicPr>
          <p:nvPr/>
        </p:nvPicPr>
        <p:blipFill>
          <a:blip r:embed="rId4">
            <a:extLst/>
          </a:blip>
          <a:stretch>
            <a:fillRect/>
          </a:stretch>
        </p:blipFill>
        <p:spPr>
          <a:xfrm>
            <a:off x="10390475" y="10442058"/>
            <a:ext cx="3349050" cy="88901"/>
          </a:xfrm>
          <a:prstGeom prst="rect">
            <a:avLst/>
          </a:prstGeom>
        </p:spPr>
      </p:pic>
      <p:pic>
        <p:nvPicPr>
          <p:cNvPr id="191" name="Línea" descr="Línea"/>
          <p:cNvPicPr>
            <a:picLocks noChangeAspect="0"/>
          </p:cNvPicPr>
          <p:nvPr/>
        </p:nvPicPr>
        <p:blipFill>
          <a:blip r:embed="rId4">
            <a:extLst/>
          </a:blip>
          <a:stretch>
            <a:fillRect/>
          </a:stretch>
        </p:blipFill>
        <p:spPr>
          <a:xfrm>
            <a:off x="10390475" y="9210217"/>
            <a:ext cx="3349050" cy="88901"/>
          </a:xfrm>
          <a:prstGeom prst="rect">
            <a:avLst/>
          </a:prstGeom>
        </p:spPr>
      </p:pic>
      <p:pic>
        <p:nvPicPr>
          <p:cNvPr id="193" name="Óvalo" descr="Óvalo"/>
          <p:cNvPicPr>
            <a:picLocks noChangeAspect="0"/>
          </p:cNvPicPr>
          <p:nvPr/>
        </p:nvPicPr>
        <p:blipFill>
          <a:blip r:embed="rId5">
            <a:extLst/>
          </a:blip>
          <a:stretch>
            <a:fillRect/>
          </a:stretch>
        </p:blipFill>
        <p:spPr>
          <a:xfrm>
            <a:off x="11620500" y="8333799"/>
            <a:ext cx="813081" cy="797502"/>
          </a:xfrm>
          <a:prstGeom prst="rect">
            <a:avLst/>
          </a:prstGeom>
        </p:spPr>
      </p:pic>
      <p:pic>
        <p:nvPicPr>
          <p:cNvPr id="195" name="Línea" descr="Línea"/>
          <p:cNvPicPr>
            <a:picLocks noChangeAspect="0"/>
          </p:cNvPicPr>
          <p:nvPr/>
        </p:nvPicPr>
        <p:blipFill>
          <a:blip r:embed="rId6">
            <a:extLst/>
          </a:blip>
          <a:stretch>
            <a:fillRect/>
          </a:stretch>
        </p:blipFill>
        <p:spPr>
          <a:xfrm rot="18900000">
            <a:off x="12739374" y="8685642"/>
            <a:ext cx="854535" cy="88901"/>
          </a:xfrm>
          <a:prstGeom prst="rect">
            <a:avLst/>
          </a:prstGeom>
        </p:spPr>
      </p:pic>
      <p:pic>
        <p:nvPicPr>
          <p:cNvPr id="197" name="Línea" descr="Línea"/>
          <p:cNvPicPr>
            <a:picLocks noChangeAspect="0"/>
          </p:cNvPicPr>
          <p:nvPr/>
        </p:nvPicPr>
        <p:blipFill>
          <a:blip r:embed="rId6">
            <a:extLst/>
          </a:blip>
          <a:stretch>
            <a:fillRect/>
          </a:stretch>
        </p:blipFill>
        <p:spPr>
          <a:xfrm rot="2700000">
            <a:off x="12739375" y="8685642"/>
            <a:ext cx="854535" cy="88901"/>
          </a:xfrm>
          <a:prstGeom prst="rect">
            <a:avLst/>
          </a:prstGeom>
        </p:spPr>
      </p:pic>
      <p:pic>
        <p:nvPicPr>
          <p:cNvPr id="199" name="Rectángulo" descr="Rectángulo"/>
          <p:cNvPicPr>
            <a:picLocks noChangeAspect="0"/>
          </p:cNvPicPr>
          <p:nvPr/>
        </p:nvPicPr>
        <p:blipFill>
          <a:blip r:embed="rId7">
            <a:extLst/>
          </a:blip>
          <a:stretch>
            <a:fillRect/>
          </a:stretch>
        </p:blipFill>
        <p:spPr>
          <a:xfrm>
            <a:off x="10340461" y="8151918"/>
            <a:ext cx="3449076" cy="3461794"/>
          </a:xfrm>
          <a:prstGeom prst="rect">
            <a:avLst/>
          </a:prstGeom>
        </p:spPr>
      </p:pic>
      <p:pic>
        <p:nvPicPr>
          <p:cNvPr id="201" name="Línea" descr="Línea"/>
          <p:cNvPicPr>
            <a:picLocks noChangeAspect="0"/>
          </p:cNvPicPr>
          <p:nvPr/>
        </p:nvPicPr>
        <p:blipFill>
          <a:blip r:embed="rId8">
            <a:extLst/>
          </a:blip>
          <a:stretch>
            <a:fillRect/>
          </a:stretch>
        </p:blipFill>
        <p:spPr>
          <a:xfrm rot="16200000">
            <a:off x="10136811" y="9539672"/>
            <a:ext cx="487907" cy="405070"/>
          </a:xfrm>
          <a:prstGeom prst="rect">
            <a:avLst/>
          </a:prstGeom>
        </p:spPr>
      </p:pic>
      <p:pic>
        <p:nvPicPr>
          <p:cNvPr id="203" name="Línea" descr="Línea"/>
          <p:cNvPicPr>
            <a:picLocks noChangeAspect="0"/>
          </p:cNvPicPr>
          <p:nvPr/>
        </p:nvPicPr>
        <p:blipFill>
          <a:blip r:embed="rId8">
            <a:extLst/>
          </a:blip>
          <a:stretch>
            <a:fillRect/>
          </a:stretch>
        </p:blipFill>
        <p:spPr>
          <a:xfrm rot="16200000">
            <a:off x="13515011" y="9539672"/>
            <a:ext cx="487906" cy="405070"/>
          </a:xfrm>
          <a:prstGeom prst="rect">
            <a:avLst/>
          </a:prstGeom>
        </p:spPr>
      </p:pic>
      <p:pic>
        <p:nvPicPr>
          <p:cNvPr id="205" name="Línea" descr="Línea"/>
          <p:cNvPicPr>
            <a:picLocks noChangeAspect="0"/>
          </p:cNvPicPr>
          <p:nvPr/>
        </p:nvPicPr>
        <p:blipFill>
          <a:blip r:embed="rId9">
            <a:extLst/>
          </a:blip>
          <a:stretch>
            <a:fillRect/>
          </a:stretch>
        </p:blipFill>
        <p:spPr>
          <a:xfrm>
            <a:off x="11724819" y="7922787"/>
            <a:ext cx="392400" cy="405069"/>
          </a:xfrm>
          <a:prstGeom prst="rect">
            <a:avLst/>
          </a:prstGeom>
        </p:spPr>
      </p:pic>
      <p:pic>
        <p:nvPicPr>
          <p:cNvPr id="207" name="Línea" descr="Línea"/>
          <p:cNvPicPr>
            <a:picLocks noChangeAspect="0"/>
          </p:cNvPicPr>
          <p:nvPr/>
        </p:nvPicPr>
        <p:blipFill>
          <a:blip r:embed="rId9">
            <a:extLst/>
          </a:blip>
          <a:stretch>
            <a:fillRect/>
          </a:stretch>
        </p:blipFill>
        <p:spPr>
          <a:xfrm>
            <a:off x="11985800" y="7922787"/>
            <a:ext cx="392400" cy="405069"/>
          </a:xfrm>
          <a:prstGeom prst="rect">
            <a:avLst/>
          </a:prstGeom>
        </p:spPr>
      </p:pic>
      <p:pic>
        <p:nvPicPr>
          <p:cNvPr id="209" name="Línea" descr="Línea"/>
          <p:cNvPicPr>
            <a:picLocks noChangeAspect="0"/>
          </p:cNvPicPr>
          <p:nvPr/>
        </p:nvPicPr>
        <p:blipFill>
          <a:blip r:embed="rId9">
            <a:extLst/>
          </a:blip>
          <a:stretch>
            <a:fillRect/>
          </a:stretch>
        </p:blipFill>
        <p:spPr>
          <a:xfrm>
            <a:off x="11686719" y="11351787"/>
            <a:ext cx="392400" cy="405069"/>
          </a:xfrm>
          <a:prstGeom prst="rect">
            <a:avLst/>
          </a:prstGeom>
        </p:spPr>
      </p:pic>
      <p:pic>
        <p:nvPicPr>
          <p:cNvPr id="211" name="Línea" descr="Línea"/>
          <p:cNvPicPr>
            <a:picLocks noChangeAspect="0"/>
          </p:cNvPicPr>
          <p:nvPr/>
        </p:nvPicPr>
        <p:blipFill>
          <a:blip r:embed="rId9">
            <a:extLst/>
          </a:blip>
          <a:stretch>
            <a:fillRect/>
          </a:stretch>
        </p:blipFill>
        <p:spPr>
          <a:xfrm>
            <a:off x="11947700" y="11351787"/>
            <a:ext cx="392400" cy="405069"/>
          </a:xfrm>
          <a:prstGeom prst="rect">
            <a:avLst/>
          </a:prstGeom>
        </p:spPr>
      </p:pic>
      <p:sp>
        <p:nvSpPr>
          <p:cNvPr id="213" name="Seguimos doblando y pegando para hacer un ¡toro!"/>
          <p:cNvSpPr txBox="1"/>
          <p:nvPr/>
        </p:nvSpPr>
        <p:spPr>
          <a:xfrm>
            <a:off x="766667" y="2711157"/>
            <a:ext cx="8444775" cy="1339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D4AAEF"/>
                </a:solidFill>
              </a:defRPr>
            </a:lvl1pPr>
          </a:lstStyle>
          <a:p>
            <a:pPr/>
            <a:r>
              <a:t>Seguimos doblando y pegando para hacer un ¡toro!</a:t>
            </a:r>
          </a:p>
        </p:txBody>
      </p:sp>
      <p:sp>
        <p:nvSpPr>
          <p:cNvPr id="214" name="Ejercicio 1. En el toro hay una partida de tres en raya en marcha. Le toca a X. ¿Dónde debería mover?  Y si fuera el turno de O, ¿cuál sería su mejor movimiento?"/>
          <p:cNvSpPr txBox="1"/>
          <p:nvPr>
            <p:ph type="body" idx="4294967295"/>
          </p:nvPr>
        </p:nvSpPr>
        <p:spPr>
          <a:xfrm>
            <a:off x="1191911" y="6111167"/>
            <a:ext cx="22000179" cy="7030234"/>
          </a:xfrm>
          <a:prstGeom prst="rect">
            <a:avLst/>
          </a:prstGeom>
        </p:spPr>
        <p:txBody>
          <a:bodyPr anchor="t"/>
          <a:lstStyle/>
          <a:p>
            <a:pPr marL="0" indent="0">
              <a:buSzTx/>
              <a:buNone/>
              <a:defRPr sz="4000"/>
            </a:pPr>
            <a:r>
              <a:rPr>
                <a:solidFill>
                  <a:schemeClr val="accent4"/>
                </a:solidFill>
              </a:rPr>
              <a:t>Ejercicio 1.</a:t>
            </a:r>
            <a:r>
              <a:t> En el toro hay una partida de tres en raya en marcha. Le toca a X. ¿Dónde debería mover?  Y si fuera el turno de O, ¿cuál sería su mejor movimiento?</a:t>
            </a:r>
          </a:p>
        </p:txBody>
      </p:sp>
      <p:pic>
        <p:nvPicPr>
          <p:cNvPr id="215" name="Línea" descr="Línea"/>
          <p:cNvPicPr>
            <a:picLocks noChangeAspect="0"/>
          </p:cNvPicPr>
          <p:nvPr/>
        </p:nvPicPr>
        <p:blipFill>
          <a:blip r:embed="rId6">
            <a:extLst/>
          </a:blip>
          <a:stretch>
            <a:fillRect/>
          </a:stretch>
        </p:blipFill>
        <p:spPr>
          <a:xfrm rot="18900000">
            <a:off x="10542274" y="9828642"/>
            <a:ext cx="854535" cy="88901"/>
          </a:xfrm>
          <a:prstGeom prst="rect">
            <a:avLst/>
          </a:prstGeom>
        </p:spPr>
      </p:pic>
      <p:pic>
        <p:nvPicPr>
          <p:cNvPr id="217" name="Línea" descr="Línea"/>
          <p:cNvPicPr>
            <a:picLocks noChangeAspect="0"/>
          </p:cNvPicPr>
          <p:nvPr/>
        </p:nvPicPr>
        <p:blipFill>
          <a:blip r:embed="rId6">
            <a:extLst/>
          </a:blip>
          <a:stretch>
            <a:fillRect/>
          </a:stretch>
        </p:blipFill>
        <p:spPr>
          <a:xfrm rot="2700000">
            <a:off x="10542275" y="9828642"/>
            <a:ext cx="854535" cy="88901"/>
          </a:xfrm>
          <a:prstGeom prst="rect">
            <a:avLst/>
          </a:prstGeom>
        </p:spPr>
      </p:pic>
      <p:pic>
        <p:nvPicPr>
          <p:cNvPr id="219" name="Óvalo" descr="Óvalo"/>
          <p:cNvPicPr>
            <a:picLocks noChangeAspect="0"/>
          </p:cNvPicPr>
          <p:nvPr/>
        </p:nvPicPr>
        <p:blipFill>
          <a:blip r:embed="rId5">
            <a:extLst/>
          </a:blip>
          <a:stretch>
            <a:fillRect/>
          </a:stretch>
        </p:blipFill>
        <p:spPr>
          <a:xfrm>
            <a:off x="12763500" y="9464099"/>
            <a:ext cx="813081" cy="79750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14">
                                            <p:bg/>
                                          </p:spTgt>
                                        </p:tgtEl>
                                        <p:attrNameLst>
                                          <p:attrName>style.visibility</p:attrName>
                                        </p:attrNameLst>
                                      </p:cBhvr>
                                      <p:to>
                                        <p:strVal val="visible"/>
                                      </p:to>
                                    </p:set>
                                  </p:childTnLst>
                                </p:cTn>
                              </p:par>
                              <p:par>
                                <p:cTn id="14" presetClass="entr" nodeType="withEffect" presetSubtype="0" presetID="1" grpId="3" fill="hold">
                                  <p:stCondLst>
                                    <p:cond delay="0"/>
                                  </p:stCondLst>
                                  <p:iterate type="el" backwards="0">
                                    <p:tmAbs val="0"/>
                                  </p:iterate>
                                  <p:childTnLst>
                                    <p:set>
                                      <p:cBhvr>
                                        <p:cTn id="15" fill="hold"/>
                                        <p:tgtEl>
                                          <p:spTgt spid="214">
                                            <p:txEl>
                                              <p:pRg st="0" end="0"/>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19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5" fill="hold">
                                  <p:stCondLst>
                                    <p:cond delay="0"/>
                                  </p:stCondLst>
                                  <p:iterate type="el" backwards="0">
                                    <p:tmAbs val="0"/>
                                  </p:iterate>
                                  <p:childTnLst>
                                    <p:set>
                                      <p:cBhvr>
                                        <p:cTn id="21" fill="hold"/>
                                        <p:tgtEl>
                                          <p:spTgt spid="185"/>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187"/>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189"/>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193"/>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197"/>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195"/>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199"/>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201"/>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3" fill="hold">
                                  <p:stCondLst>
                                    <p:cond delay="0"/>
                                  </p:stCondLst>
                                  <p:iterate type="el" backwards="0">
                                    <p:tmAbs val="0"/>
                                  </p:iterate>
                                  <p:childTnLst>
                                    <p:set>
                                      <p:cBhvr>
                                        <p:cTn id="45" fill="hold"/>
                                        <p:tgtEl>
                                          <p:spTgt spid="203"/>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205"/>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5" fill="hold">
                                  <p:stCondLst>
                                    <p:cond delay="0"/>
                                  </p:stCondLst>
                                  <p:iterate type="el" backwards="0">
                                    <p:tmAbs val="0"/>
                                  </p:iterate>
                                  <p:childTnLst>
                                    <p:set>
                                      <p:cBhvr>
                                        <p:cTn id="51" fill="hold"/>
                                        <p:tgtEl>
                                          <p:spTgt spid="207"/>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6" fill="hold">
                                  <p:stCondLst>
                                    <p:cond delay="0"/>
                                  </p:stCondLst>
                                  <p:iterate type="el" backwards="0">
                                    <p:tmAbs val="0"/>
                                  </p:iterate>
                                  <p:childTnLst>
                                    <p:set>
                                      <p:cBhvr>
                                        <p:cTn id="54" fill="hold"/>
                                        <p:tgtEl>
                                          <p:spTgt spid="209"/>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7" fill="hold">
                                  <p:stCondLst>
                                    <p:cond delay="0"/>
                                  </p:stCondLst>
                                  <p:iterate type="el" backwards="0">
                                    <p:tmAbs val="0"/>
                                  </p:iterate>
                                  <p:childTnLst>
                                    <p:set>
                                      <p:cBhvr>
                                        <p:cTn id="57" fill="hold"/>
                                        <p:tgtEl>
                                          <p:spTgt spid="211"/>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8" fill="hold">
                                  <p:stCondLst>
                                    <p:cond delay="0"/>
                                  </p:stCondLst>
                                  <p:iterate type="el" backwards="0">
                                    <p:tmAbs val="0"/>
                                  </p:iterate>
                                  <p:childTnLst>
                                    <p:set>
                                      <p:cBhvr>
                                        <p:cTn id="60" fill="hold"/>
                                        <p:tgtEl>
                                          <p:spTgt spid="217"/>
                                        </p:tgtEl>
                                        <p:attrNameLst>
                                          <p:attrName>style.visibility</p:attrName>
                                        </p:attrNameLst>
                                      </p:cBhvr>
                                      <p:to>
                                        <p:strVal val="visible"/>
                                      </p:to>
                                    </p:set>
                                  </p:childTnLst>
                                </p:cTn>
                              </p:par>
                            </p:childTnLst>
                          </p:cTn>
                        </p:par>
                        <p:par>
                          <p:cTn id="61" fill="hold">
                            <p:stCondLst>
                              <p:cond delay="0"/>
                            </p:stCondLst>
                            <p:childTnLst>
                              <p:par>
                                <p:cTn id="62" presetClass="entr" nodeType="afterEffect" presetSubtype="0" presetID="1" grpId="19" fill="hold">
                                  <p:stCondLst>
                                    <p:cond delay="0"/>
                                  </p:stCondLst>
                                  <p:iterate type="el" backwards="0">
                                    <p:tmAbs val="0"/>
                                  </p:iterate>
                                  <p:childTnLst>
                                    <p:set>
                                      <p:cBhvr>
                                        <p:cTn id="63" fill="hold"/>
                                        <p:tgtEl>
                                          <p:spTgt spid="215"/>
                                        </p:tgtEl>
                                        <p:attrNameLst>
                                          <p:attrName>style.visibility</p:attrName>
                                        </p:attrNameLst>
                                      </p:cBhvr>
                                      <p:to>
                                        <p:strVal val="visible"/>
                                      </p:to>
                                    </p:set>
                                  </p:childTnLst>
                                </p:cTn>
                              </p:par>
                            </p:childTnLst>
                          </p:cTn>
                        </p:par>
                        <p:par>
                          <p:cTn id="64" fill="hold">
                            <p:stCondLst>
                              <p:cond delay="0"/>
                            </p:stCondLst>
                            <p:childTnLst>
                              <p:par>
                                <p:cTn id="65" presetClass="entr" nodeType="afterEffect" presetSubtype="0" presetID="1" grpId="20" fill="hold">
                                  <p:stCondLst>
                                    <p:cond delay="0"/>
                                  </p:stCondLst>
                                  <p:iterate type="el" backwards="0">
                                    <p:tmAbs val="0"/>
                                  </p:iterate>
                                  <p:childTnLst>
                                    <p:set>
                                      <p:cBhvr>
                                        <p:cTn id="66" fill="hold"/>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P build="whole" bldLvl="1" animBg="1" rev="0" advAuto="0" spid="189" grpId="7"/>
      <p:bldP build="whole" bldLvl="1" animBg="1" rev="0" advAuto="0" spid="209" grpId="16"/>
      <p:bldP build="whole" bldLvl="1" animBg="1" rev="0" advAuto="0" spid="205" grpId="14"/>
      <p:bldP build="whole" bldLvl="1" animBg="1" rev="0" advAuto="0" spid="195" grpId="10"/>
      <p:bldP build="whole" bldLvl="1" animBg="1" rev="0" advAuto="0" spid="185" grpId="5"/>
      <p:bldP build="whole" bldLvl="1" animBg="1" rev="0" advAuto="0" spid="201" grpId="12"/>
      <p:bldP build="p" bldLvl="1" animBg="1" rev="0" advAuto="0" spid="214" grpId="3"/>
      <p:bldP build="whole" bldLvl="1" animBg="1" rev="0" advAuto="0" spid="193" grpId="8"/>
      <p:bldP build="whole" bldLvl="1" animBg="1" rev="0" advAuto="0" spid="207" grpId="15"/>
      <p:bldP build="whole" bldLvl="1" animBg="1" rev="0" advAuto="0" spid="191" grpId="4"/>
      <p:bldP build="whole" bldLvl="1" animBg="1" rev="0" advAuto="0" spid="197" grpId="9"/>
      <p:bldP build="whole" bldLvl="1" animBg="1" rev="0" advAuto="0" spid="184" grpId="2"/>
      <p:bldP build="whole" bldLvl="1" animBg="1" rev="0" advAuto="0" spid="215" grpId="19"/>
      <p:bldP build="whole" bldLvl="1" animBg="1" rev="0" advAuto="0" spid="199" grpId="11"/>
      <p:bldP build="whole" bldLvl="1" animBg="1" rev="0" advAuto="0" spid="219" grpId="20"/>
      <p:bldP build="whole" bldLvl="1" animBg="1" rev="0" advAuto="0" spid="217" grpId="18"/>
      <p:bldP build="whole" bldLvl="1" animBg="1" rev="0" advAuto="0" spid="211" grpId="17"/>
      <p:bldP build="whole" bldLvl="1" animBg="1" rev="0" advAuto="0" spid="187" grpId="6"/>
      <p:bldP build="whole" bldLvl="1" animBg="1" rev="0" advAuto="0" spid="203" grpId="13"/>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El toro y las tres en raya"/>
          <p:cNvSpPr txBox="1"/>
          <p:nvPr>
            <p:ph type="title" idx="4294967295"/>
          </p:nvPr>
        </p:nvSpPr>
        <p:spPr>
          <a:xfrm>
            <a:off x="1778000" y="215900"/>
            <a:ext cx="20828000" cy="1454019"/>
          </a:xfrm>
          <a:prstGeom prst="rect">
            <a:avLst/>
          </a:prstGeom>
        </p:spPr>
        <p:txBody>
          <a:bodyPr/>
          <a:lstStyle>
            <a:lvl1pPr defTabSz="544068">
              <a:defRPr sz="8400"/>
            </a:lvl1pPr>
          </a:lstStyle>
          <a:p>
            <a:pPr/>
            <a:r>
              <a:t>El toro y las tres en raya</a:t>
            </a:r>
          </a:p>
        </p:txBody>
      </p:sp>
      <p:sp>
        <p:nvSpPr>
          <p:cNvPr id="223" name="Ejercicio 3. ¿Cuáles de las siguientes posiciones son equivalentes en el toro 3 en raya?"/>
          <p:cNvSpPr txBox="1"/>
          <p:nvPr>
            <p:ph type="body" sz="quarter" idx="4294967295"/>
          </p:nvPr>
        </p:nvSpPr>
        <p:spPr>
          <a:xfrm>
            <a:off x="1191911" y="7508167"/>
            <a:ext cx="22000179" cy="1454019"/>
          </a:xfrm>
          <a:prstGeom prst="rect">
            <a:avLst/>
          </a:prstGeom>
        </p:spPr>
        <p:txBody>
          <a:bodyPr anchor="t"/>
          <a:lstStyle/>
          <a:p>
            <a:pPr marL="0" indent="0">
              <a:buSzTx/>
              <a:buNone/>
              <a:defRPr sz="4000"/>
            </a:pPr>
            <a:r>
              <a:rPr>
                <a:solidFill>
                  <a:schemeClr val="accent4"/>
                </a:solidFill>
              </a:rPr>
              <a:t>Ejercicio 3.</a:t>
            </a:r>
            <a:r>
              <a:t> ¿Cuáles de las siguientes posiciones son equivalentes en el toro 3 en raya?</a:t>
            </a:r>
          </a:p>
        </p:txBody>
      </p:sp>
      <p:pic>
        <p:nvPicPr>
          <p:cNvPr id="224" name="Línea" descr="Línea"/>
          <p:cNvPicPr>
            <a:picLocks noChangeAspect="0"/>
          </p:cNvPicPr>
          <p:nvPr/>
        </p:nvPicPr>
        <p:blipFill>
          <a:blip r:embed="rId2">
            <a:extLst/>
          </a:blip>
          <a:stretch>
            <a:fillRect/>
          </a:stretch>
        </p:blipFill>
        <p:spPr>
          <a:xfrm rot="16200000">
            <a:off x="-219596" y="10676361"/>
            <a:ext cx="3461793" cy="88901"/>
          </a:xfrm>
          <a:prstGeom prst="rect">
            <a:avLst/>
          </a:prstGeom>
        </p:spPr>
      </p:pic>
      <p:pic>
        <p:nvPicPr>
          <p:cNvPr id="226" name="Línea" descr="Línea"/>
          <p:cNvPicPr>
            <a:picLocks noChangeAspect="0"/>
          </p:cNvPicPr>
          <p:nvPr/>
        </p:nvPicPr>
        <p:blipFill>
          <a:blip r:embed="rId2">
            <a:extLst/>
          </a:blip>
          <a:stretch>
            <a:fillRect/>
          </a:stretch>
        </p:blipFill>
        <p:spPr>
          <a:xfrm rot="16200000">
            <a:off x="954844" y="10676361"/>
            <a:ext cx="3461793" cy="88901"/>
          </a:xfrm>
          <a:prstGeom prst="rect">
            <a:avLst/>
          </a:prstGeom>
        </p:spPr>
      </p:pic>
      <p:pic>
        <p:nvPicPr>
          <p:cNvPr id="228" name="Línea" descr="Línea"/>
          <p:cNvPicPr>
            <a:picLocks noChangeAspect="0"/>
          </p:cNvPicPr>
          <p:nvPr/>
        </p:nvPicPr>
        <p:blipFill>
          <a:blip r:embed="rId3">
            <a:extLst/>
          </a:blip>
          <a:stretch>
            <a:fillRect/>
          </a:stretch>
        </p:blipFill>
        <p:spPr>
          <a:xfrm>
            <a:off x="471775" y="11292958"/>
            <a:ext cx="3349050" cy="88901"/>
          </a:xfrm>
          <a:prstGeom prst="rect">
            <a:avLst/>
          </a:prstGeom>
        </p:spPr>
      </p:pic>
      <p:pic>
        <p:nvPicPr>
          <p:cNvPr id="230" name="Línea" descr="Línea"/>
          <p:cNvPicPr>
            <a:picLocks noChangeAspect="0"/>
          </p:cNvPicPr>
          <p:nvPr/>
        </p:nvPicPr>
        <p:blipFill>
          <a:blip r:embed="rId3">
            <a:extLst/>
          </a:blip>
          <a:stretch>
            <a:fillRect/>
          </a:stretch>
        </p:blipFill>
        <p:spPr>
          <a:xfrm>
            <a:off x="471775" y="10061117"/>
            <a:ext cx="3349050" cy="88901"/>
          </a:xfrm>
          <a:prstGeom prst="rect">
            <a:avLst/>
          </a:prstGeom>
        </p:spPr>
      </p:pic>
      <p:pic>
        <p:nvPicPr>
          <p:cNvPr id="232" name="Óvalo" descr="Óvalo"/>
          <p:cNvPicPr>
            <a:picLocks noChangeAspect="0"/>
          </p:cNvPicPr>
          <p:nvPr/>
        </p:nvPicPr>
        <p:blipFill>
          <a:blip r:embed="rId4">
            <a:extLst/>
          </a:blip>
          <a:stretch>
            <a:fillRect/>
          </a:stretch>
        </p:blipFill>
        <p:spPr>
          <a:xfrm>
            <a:off x="1701800" y="11470699"/>
            <a:ext cx="813081" cy="797502"/>
          </a:xfrm>
          <a:prstGeom prst="rect">
            <a:avLst/>
          </a:prstGeom>
        </p:spPr>
      </p:pic>
      <p:pic>
        <p:nvPicPr>
          <p:cNvPr id="234" name="Línea" descr="Línea"/>
          <p:cNvPicPr>
            <a:picLocks noChangeAspect="0"/>
          </p:cNvPicPr>
          <p:nvPr/>
        </p:nvPicPr>
        <p:blipFill>
          <a:blip r:embed="rId5">
            <a:extLst/>
          </a:blip>
          <a:stretch>
            <a:fillRect/>
          </a:stretch>
        </p:blipFill>
        <p:spPr>
          <a:xfrm rot="18900000">
            <a:off x="1677674" y="9536542"/>
            <a:ext cx="854535" cy="88901"/>
          </a:xfrm>
          <a:prstGeom prst="rect">
            <a:avLst/>
          </a:prstGeom>
        </p:spPr>
      </p:pic>
      <p:pic>
        <p:nvPicPr>
          <p:cNvPr id="236" name="Línea" descr="Línea"/>
          <p:cNvPicPr>
            <a:picLocks noChangeAspect="0"/>
          </p:cNvPicPr>
          <p:nvPr/>
        </p:nvPicPr>
        <p:blipFill>
          <a:blip r:embed="rId5">
            <a:extLst/>
          </a:blip>
          <a:stretch>
            <a:fillRect/>
          </a:stretch>
        </p:blipFill>
        <p:spPr>
          <a:xfrm rot="2700000">
            <a:off x="1677675" y="9536542"/>
            <a:ext cx="854535" cy="88901"/>
          </a:xfrm>
          <a:prstGeom prst="rect">
            <a:avLst/>
          </a:prstGeom>
        </p:spPr>
      </p:pic>
      <p:pic>
        <p:nvPicPr>
          <p:cNvPr id="238" name="Rectángulo" descr="Rectángulo"/>
          <p:cNvPicPr>
            <a:picLocks noChangeAspect="0"/>
          </p:cNvPicPr>
          <p:nvPr/>
        </p:nvPicPr>
        <p:blipFill>
          <a:blip r:embed="rId6">
            <a:extLst/>
          </a:blip>
          <a:stretch>
            <a:fillRect/>
          </a:stretch>
        </p:blipFill>
        <p:spPr>
          <a:xfrm>
            <a:off x="421761" y="9002818"/>
            <a:ext cx="3449076" cy="3461794"/>
          </a:xfrm>
          <a:prstGeom prst="rect">
            <a:avLst/>
          </a:prstGeom>
        </p:spPr>
      </p:pic>
      <p:pic>
        <p:nvPicPr>
          <p:cNvPr id="240" name="Línea" descr="Línea"/>
          <p:cNvPicPr>
            <a:picLocks noChangeAspect="0"/>
          </p:cNvPicPr>
          <p:nvPr/>
        </p:nvPicPr>
        <p:blipFill>
          <a:blip r:embed="rId7">
            <a:extLst/>
          </a:blip>
          <a:stretch>
            <a:fillRect/>
          </a:stretch>
        </p:blipFill>
        <p:spPr>
          <a:xfrm rot="16200000">
            <a:off x="218111" y="10390572"/>
            <a:ext cx="487907" cy="405070"/>
          </a:xfrm>
          <a:prstGeom prst="rect">
            <a:avLst/>
          </a:prstGeom>
        </p:spPr>
      </p:pic>
      <p:pic>
        <p:nvPicPr>
          <p:cNvPr id="242" name="Línea" descr="Línea"/>
          <p:cNvPicPr>
            <a:picLocks noChangeAspect="0"/>
          </p:cNvPicPr>
          <p:nvPr/>
        </p:nvPicPr>
        <p:blipFill>
          <a:blip r:embed="rId7">
            <a:extLst/>
          </a:blip>
          <a:stretch>
            <a:fillRect/>
          </a:stretch>
        </p:blipFill>
        <p:spPr>
          <a:xfrm rot="16200000">
            <a:off x="3596311" y="10390572"/>
            <a:ext cx="487906" cy="405070"/>
          </a:xfrm>
          <a:prstGeom prst="rect">
            <a:avLst/>
          </a:prstGeom>
        </p:spPr>
      </p:pic>
      <p:pic>
        <p:nvPicPr>
          <p:cNvPr id="244" name="Línea" descr="Línea"/>
          <p:cNvPicPr>
            <a:picLocks noChangeAspect="0"/>
          </p:cNvPicPr>
          <p:nvPr/>
        </p:nvPicPr>
        <p:blipFill>
          <a:blip r:embed="rId8">
            <a:extLst/>
          </a:blip>
          <a:stretch>
            <a:fillRect/>
          </a:stretch>
        </p:blipFill>
        <p:spPr>
          <a:xfrm>
            <a:off x="1806119" y="8773687"/>
            <a:ext cx="392400" cy="405069"/>
          </a:xfrm>
          <a:prstGeom prst="rect">
            <a:avLst/>
          </a:prstGeom>
        </p:spPr>
      </p:pic>
      <p:pic>
        <p:nvPicPr>
          <p:cNvPr id="246" name="Línea" descr="Línea"/>
          <p:cNvPicPr>
            <a:picLocks noChangeAspect="0"/>
          </p:cNvPicPr>
          <p:nvPr/>
        </p:nvPicPr>
        <p:blipFill>
          <a:blip r:embed="rId8">
            <a:extLst/>
          </a:blip>
          <a:stretch>
            <a:fillRect/>
          </a:stretch>
        </p:blipFill>
        <p:spPr>
          <a:xfrm>
            <a:off x="2067100" y="8773687"/>
            <a:ext cx="392400" cy="405069"/>
          </a:xfrm>
          <a:prstGeom prst="rect">
            <a:avLst/>
          </a:prstGeom>
        </p:spPr>
      </p:pic>
      <p:pic>
        <p:nvPicPr>
          <p:cNvPr id="248" name="Línea" descr="Línea"/>
          <p:cNvPicPr>
            <a:picLocks noChangeAspect="0"/>
          </p:cNvPicPr>
          <p:nvPr/>
        </p:nvPicPr>
        <p:blipFill>
          <a:blip r:embed="rId8">
            <a:extLst/>
          </a:blip>
          <a:stretch>
            <a:fillRect/>
          </a:stretch>
        </p:blipFill>
        <p:spPr>
          <a:xfrm>
            <a:off x="1768019" y="12202687"/>
            <a:ext cx="392400" cy="405069"/>
          </a:xfrm>
          <a:prstGeom prst="rect">
            <a:avLst/>
          </a:prstGeom>
        </p:spPr>
      </p:pic>
      <p:pic>
        <p:nvPicPr>
          <p:cNvPr id="250" name="Línea" descr="Línea"/>
          <p:cNvPicPr>
            <a:picLocks noChangeAspect="0"/>
          </p:cNvPicPr>
          <p:nvPr/>
        </p:nvPicPr>
        <p:blipFill>
          <a:blip r:embed="rId8">
            <a:extLst/>
          </a:blip>
          <a:stretch>
            <a:fillRect/>
          </a:stretch>
        </p:blipFill>
        <p:spPr>
          <a:xfrm>
            <a:off x="2029000" y="12202687"/>
            <a:ext cx="392400" cy="405069"/>
          </a:xfrm>
          <a:prstGeom prst="rect">
            <a:avLst/>
          </a:prstGeom>
        </p:spPr>
      </p:pic>
      <p:pic>
        <p:nvPicPr>
          <p:cNvPr id="252" name="Línea" descr="Línea"/>
          <p:cNvPicPr>
            <a:picLocks noChangeAspect="0"/>
          </p:cNvPicPr>
          <p:nvPr/>
        </p:nvPicPr>
        <p:blipFill>
          <a:blip r:embed="rId5">
            <a:extLst/>
          </a:blip>
          <a:stretch>
            <a:fillRect/>
          </a:stretch>
        </p:blipFill>
        <p:spPr>
          <a:xfrm rot="18900000">
            <a:off x="572774" y="10641442"/>
            <a:ext cx="854535" cy="88901"/>
          </a:xfrm>
          <a:prstGeom prst="rect">
            <a:avLst/>
          </a:prstGeom>
        </p:spPr>
      </p:pic>
      <p:pic>
        <p:nvPicPr>
          <p:cNvPr id="254" name="Línea" descr="Línea"/>
          <p:cNvPicPr>
            <a:picLocks noChangeAspect="0"/>
          </p:cNvPicPr>
          <p:nvPr/>
        </p:nvPicPr>
        <p:blipFill>
          <a:blip r:embed="rId5">
            <a:extLst/>
          </a:blip>
          <a:stretch>
            <a:fillRect/>
          </a:stretch>
        </p:blipFill>
        <p:spPr>
          <a:xfrm rot="2700000">
            <a:off x="572775" y="10641442"/>
            <a:ext cx="854535" cy="88901"/>
          </a:xfrm>
          <a:prstGeom prst="rect">
            <a:avLst/>
          </a:prstGeom>
        </p:spPr>
      </p:pic>
      <p:pic>
        <p:nvPicPr>
          <p:cNvPr id="256" name="Óvalo" descr="Óvalo"/>
          <p:cNvPicPr>
            <a:picLocks noChangeAspect="0"/>
          </p:cNvPicPr>
          <p:nvPr/>
        </p:nvPicPr>
        <p:blipFill>
          <a:blip r:embed="rId4">
            <a:extLst/>
          </a:blip>
          <a:stretch>
            <a:fillRect/>
          </a:stretch>
        </p:blipFill>
        <p:spPr>
          <a:xfrm>
            <a:off x="2844800" y="10314999"/>
            <a:ext cx="813081" cy="797502"/>
          </a:xfrm>
          <a:prstGeom prst="rect">
            <a:avLst/>
          </a:prstGeom>
        </p:spPr>
      </p:pic>
      <p:pic>
        <p:nvPicPr>
          <p:cNvPr id="258" name="Línea" descr="Línea"/>
          <p:cNvPicPr>
            <a:picLocks noChangeAspect="0"/>
          </p:cNvPicPr>
          <p:nvPr/>
        </p:nvPicPr>
        <p:blipFill>
          <a:blip r:embed="rId2">
            <a:extLst/>
          </a:blip>
          <a:stretch>
            <a:fillRect/>
          </a:stretch>
        </p:blipFill>
        <p:spPr>
          <a:xfrm rot="16200000">
            <a:off x="3844404" y="10689061"/>
            <a:ext cx="3461793" cy="88901"/>
          </a:xfrm>
          <a:prstGeom prst="rect">
            <a:avLst/>
          </a:prstGeom>
        </p:spPr>
      </p:pic>
      <p:pic>
        <p:nvPicPr>
          <p:cNvPr id="260" name="Línea" descr="Línea"/>
          <p:cNvPicPr>
            <a:picLocks noChangeAspect="0"/>
          </p:cNvPicPr>
          <p:nvPr/>
        </p:nvPicPr>
        <p:blipFill>
          <a:blip r:embed="rId2">
            <a:extLst/>
          </a:blip>
          <a:stretch>
            <a:fillRect/>
          </a:stretch>
        </p:blipFill>
        <p:spPr>
          <a:xfrm rot="16200000">
            <a:off x="5018844" y="10689061"/>
            <a:ext cx="3461793" cy="88901"/>
          </a:xfrm>
          <a:prstGeom prst="rect">
            <a:avLst/>
          </a:prstGeom>
        </p:spPr>
      </p:pic>
      <p:pic>
        <p:nvPicPr>
          <p:cNvPr id="262" name="Línea" descr="Línea"/>
          <p:cNvPicPr>
            <a:picLocks noChangeAspect="0"/>
          </p:cNvPicPr>
          <p:nvPr/>
        </p:nvPicPr>
        <p:blipFill>
          <a:blip r:embed="rId3">
            <a:extLst/>
          </a:blip>
          <a:stretch>
            <a:fillRect/>
          </a:stretch>
        </p:blipFill>
        <p:spPr>
          <a:xfrm>
            <a:off x="4535775" y="11305658"/>
            <a:ext cx="3349050" cy="88901"/>
          </a:xfrm>
          <a:prstGeom prst="rect">
            <a:avLst/>
          </a:prstGeom>
        </p:spPr>
      </p:pic>
      <p:pic>
        <p:nvPicPr>
          <p:cNvPr id="264" name="Línea" descr="Línea"/>
          <p:cNvPicPr>
            <a:picLocks noChangeAspect="0"/>
          </p:cNvPicPr>
          <p:nvPr/>
        </p:nvPicPr>
        <p:blipFill>
          <a:blip r:embed="rId3">
            <a:extLst/>
          </a:blip>
          <a:stretch>
            <a:fillRect/>
          </a:stretch>
        </p:blipFill>
        <p:spPr>
          <a:xfrm>
            <a:off x="4535775" y="10073817"/>
            <a:ext cx="3349050" cy="88901"/>
          </a:xfrm>
          <a:prstGeom prst="rect">
            <a:avLst/>
          </a:prstGeom>
        </p:spPr>
      </p:pic>
      <p:pic>
        <p:nvPicPr>
          <p:cNvPr id="266" name="Óvalo" descr="Óvalo"/>
          <p:cNvPicPr>
            <a:picLocks noChangeAspect="0"/>
          </p:cNvPicPr>
          <p:nvPr/>
        </p:nvPicPr>
        <p:blipFill>
          <a:blip r:embed="rId4">
            <a:extLst/>
          </a:blip>
          <a:stretch>
            <a:fillRect/>
          </a:stretch>
        </p:blipFill>
        <p:spPr>
          <a:xfrm>
            <a:off x="4635500" y="9197399"/>
            <a:ext cx="813081" cy="797502"/>
          </a:xfrm>
          <a:prstGeom prst="rect">
            <a:avLst/>
          </a:prstGeom>
        </p:spPr>
      </p:pic>
      <p:pic>
        <p:nvPicPr>
          <p:cNvPr id="268" name="Línea" descr="Línea"/>
          <p:cNvPicPr>
            <a:picLocks noChangeAspect="0"/>
          </p:cNvPicPr>
          <p:nvPr/>
        </p:nvPicPr>
        <p:blipFill>
          <a:blip r:embed="rId5">
            <a:extLst/>
          </a:blip>
          <a:stretch>
            <a:fillRect/>
          </a:stretch>
        </p:blipFill>
        <p:spPr>
          <a:xfrm rot="18900000">
            <a:off x="6884674" y="11873342"/>
            <a:ext cx="854535" cy="88901"/>
          </a:xfrm>
          <a:prstGeom prst="rect">
            <a:avLst/>
          </a:prstGeom>
        </p:spPr>
      </p:pic>
      <p:pic>
        <p:nvPicPr>
          <p:cNvPr id="270" name="Línea" descr="Línea"/>
          <p:cNvPicPr>
            <a:picLocks noChangeAspect="0"/>
          </p:cNvPicPr>
          <p:nvPr/>
        </p:nvPicPr>
        <p:blipFill>
          <a:blip r:embed="rId5">
            <a:extLst/>
          </a:blip>
          <a:stretch>
            <a:fillRect/>
          </a:stretch>
        </p:blipFill>
        <p:spPr>
          <a:xfrm rot="2700000">
            <a:off x="6884675" y="11873342"/>
            <a:ext cx="854535" cy="88901"/>
          </a:xfrm>
          <a:prstGeom prst="rect">
            <a:avLst/>
          </a:prstGeom>
        </p:spPr>
      </p:pic>
      <p:pic>
        <p:nvPicPr>
          <p:cNvPr id="272" name="Rectángulo" descr="Rectángulo"/>
          <p:cNvPicPr>
            <a:picLocks noChangeAspect="0"/>
          </p:cNvPicPr>
          <p:nvPr/>
        </p:nvPicPr>
        <p:blipFill>
          <a:blip r:embed="rId6">
            <a:extLst/>
          </a:blip>
          <a:stretch>
            <a:fillRect/>
          </a:stretch>
        </p:blipFill>
        <p:spPr>
          <a:xfrm>
            <a:off x="4485761" y="9015518"/>
            <a:ext cx="3449076" cy="3461794"/>
          </a:xfrm>
          <a:prstGeom prst="rect">
            <a:avLst/>
          </a:prstGeom>
        </p:spPr>
      </p:pic>
      <p:pic>
        <p:nvPicPr>
          <p:cNvPr id="274" name="Línea" descr="Línea"/>
          <p:cNvPicPr>
            <a:picLocks noChangeAspect="0"/>
          </p:cNvPicPr>
          <p:nvPr/>
        </p:nvPicPr>
        <p:blipFill>
          <a:blip r:embed="rId7">
            <a:extLst/>
          </a:blip>
          <a:stretch>
            <a:fillRect/>
          </a:stretch>
        </p:blipFill>
        <p:spPr>
          <a:xfrm rot="16200000">
            <a:off x="4282111" y="10403272"/>
            <a:ext cx="487907" cy="405070"/>
          </a:xfrm>
          <a:prstGeom prst="rect">
            <a:avLst/>
          </a:prstGeom>
        </p:spPr>
      </p:pic>
      <p:pic>
        <p:nvPicPr>
          <p:cNvPr id="276" name="Línea" descr="Línea"/>
          <p:cNvPicPr>
            <a:picLocks noChangeAspect="0"/>
          </p:cNvPicPr>
          <p:nvPr/>
        </p:nvPicPr>
        <p:blipFill>
          <a:blip r:embed="rId7">
            <a:extLst/>
          </a:blip>
          <a:stretch>
            <a:fillRect/>
          </a:stretch>
        </p:blipFill>
        <p:spPr>
          <a:xfrm rot="16200000">
            <a:off x="7660311" y="10403272"/>
            <a:ext cx="487906" cy="405070"/>
          </a:xfrm>
          <a:prstGeom prst="rect">
            <a:avLst/>
          </a:prstGeom>
        </p:spPr>
      </p:pic>
      <p:pic>
        <p:nvPicPr>
          <p:cNvPr id="278" name="Línea" descr="Línea"/>
          <p:cNvPicPr>
            <a:picLocks noChangeAspect="0"/>
          </p:cNvPicPr>
          <p:nvPr/>
        </p:nvPicPr>
        <p:blipFill>
          <a:blip r:embed="rId8">
            <a:extLst/>
          </a:blip>
          <a:stretch>
            <a:fillRect/>
          </a:stretch>
        </p:blipFill>
        <p:spPr>
          <a:xfrm>
            <a:off x="5870119" y="8786387"/>
            <a:ext cx="392400" cy="405069"/>
          </a:xfrm>
          <a:prstGeom prst="rect">
            <a:avLst/>
          </a:prstGeom>
        </p:spPr>
      </p:pic>
      <p:pic>
        <p:nvPicPr>
          <p:cNvPr id="280" name="Línea" descr="Línea"/>
          <p:cNvPicPr>
            <a:picLocks noChangeAspect="0"/>
          </p:cNvPicPr>
          <p:nvPr/>
        </p:nvPicPr>
        <p:blipFill>
          <a:blip r:embed="rId8">
            <a:extLst/>
          </a:blip>
          <a:stretch>
            <a:fillRect/>
          </a:stretch>
        </p:blipFill>
        <p:spPr>
          <a:xfrm>
            <a:off x="6131100" y="8786387"/>
            <a:ext cx="392400" cy="405069"/>
          </a:xfrm>
          <a:prstGeom prst="rect">
            <a:avLst/>
          </a:prstGeom>
        </p:spPr>
      </p:pic>
      <p:pic>
        <p:nvPicPr>
          <p:cNvPr id="282" name="Línea" descr="Línea"/>
          <p:cNvPicPr>
            <a:picLocks noChangeAspect="0"/>
          </p:cNvPicPr>
          <p:nvPr/>
        </p:nvPicPr>
        <p:blipFill>
          <a:blip r:embed="rId8">
            <a:extLst/>
          </a:blip>
          <a:stretch>
            <a:fillRect/>
          </a:stretch>
        </p:blipFill>
        <p:spPr>
          <a:xfrm>
            <a:off x="5832019" y="12215387"/>
            <a:ext cx="392400" cy="405069"/>
          </a:xfrm>
          <a:prstGeom prst="rect">
            <a:avLst/>
          </a:prstGeom>
        </p:spPr>
      </p:pic>
      <p:pic>
        <p:nvPicPr>
          <p:cNvPr id="284" name="Línea" descr="Línea"/>
          <p:cNvPicPr>
            <a:picLocks noChangeAspect="0"/>
          </p:cNvPicPr>
          <p:nvPr/>
        </p:nvPicPr>
        <p:blipFill>
          <a:blip r:embed="rId8">
            <a:extLst/>
          </a:blip>
          <a:stretch>
            <a:fillRect/>
          </a:stretch>
        </p:blipFill>
        <p:spPr>
          <a:xfrm>
            <a:off x="6093000" y="12215387"/>
            <a:ext cx="392400" cy="405069"/>
          </a:xfrm>
          <a:prstGeom prst="rect">
            <a:avLst/>
          </a:prstGeom>
        </p:spPr>
      </p:pic>
      <p:pic>
        <p:nvPicPr>
          <p:cNvPr id="286" name="Línea" descr="Línea"/>
          <p:cNvPicPr>
            <a:picLocks noChangeAspect="0"/>
          </p:cNvPicPr>
          <p:nvPr/>
        </p:nvPicPr>
        <p:blipFill>
          <a:blip r:embed="rId5">
            <a:extLst/>
          </a:blip>
          <a:stretch>
            <a:fillRect/>
          </a:stretch>
        </p:blipFill>
        <p:spPr>
          <a:xfrm rot="18900000">
            <a:off x="4687574" y="10692242"/>
            <a:ext cx="854535" cy="88901"/>
          </a:xfrm>
          <a:prstGeom prst="rect">
            <a:avLst/>
          </a:prstGeom>
        </p:spPr>
      </p:pic>
      <p:pic>
        <p:nvPicPr>
          <p:cNvPr id="288" name="Línea" descr="Línea"/>
          <p:cNvPicPr>
            <a:picLocks noChangeAspect="0"/>
          </p:cNvPicPr>
          <p:nvPr/>
        </p:nvPicPr>
        <p:blipFill>
          <a:blip r:embed="rId5">
            <a:extLst/>
          </a:blip>
          <a:stretch>
            <a:fillRect/>
          </a:stretch>
        </p:blipFill>
        <p:spPr>
          <a:xfrm rot="2700000">
            <a:off x="4687575" y="10692242"/>
            <a:ext cx="854535" cy="88901"/>
          </a:xfrm>
          <a:prstGeom prst="rect">
            <a:avLst/>
          </a:prstGeom>
        </p:spPr>
      </p:pic>
      <p:pic>
        <p:nvPicPr>
          <p:cNvPr id="290" name="Óvalo" descr="Óvalo"/>
          <p:cNvPicPr>
            <a:picLocks noChangeAspect="0"/>
          </p:cNvPicPr>
          <p:nvPr/>
        </p:nvPicPr>
        <p:blipFill>
          <a:blip r:embed="rId4">
            <a:extLst/>
          </a:blip>
          <a:stretch>
            <a:fillRect/>
          </a:stretch>
        </p:blipFill>
        <p:spPr>
          <a:xfrm>
            <a:off x="5765800" y="11483399"/>
            <a:ext cx="813081" cy="797502"/>
          </a:xfrm>
          <a:prstGeom prst="rect">
            <a:avLst/>
          </a:prstGeom>
        </p:spPr>
      </p:pic>
      <p:pic>
        <p:nvPicPr>
          <p:cNvPr id="292" name="Línea" descr="Línea"/>
          <p:cNvPicPr>
            <a:picLocks noChangeAspect="0"/>
          </p:cNvPicPr>
          <p:nvPr/>
        </p:nvPicPr>
        <p:blipFill>
          <a:blip r:embed="rId2">
            <a:extLst/>
          </a:blip>
          <a:stretch>
            <a:fillRect/>
          </a:stretch>
        </p:blipFill>
        <p:spPr>
          <a:xfrm rot="16200000">
            <a:off x="7883004" y="10689061"/>
            <a:ext cx="3461793" cy="88901"/>
          </a:xfrm>
          <a:prstGeom prst="rect">
            <a:avLst/>
          </a:prstGeom>
        </p:spPr>
      </p:pic>
      <p:pic>
        <p:nvPicPr>
          <p:cNvPr id="294" name="Línea" descr="Línea"/>
          <p:cNvPicPr>
            <a:picLocks noChangeAspect="0"/>
          </p:cNvPicPr>
          <p:nvPr/>
        </p:nvPicPr>
        <p:blipFill>
          <a:blip r:embed="rId2">
            <a:extLst/>
          </a:blip>
          <a:stretch>
            <a:fillRect/>
          </a:stretch>
        </p:blipFill>
        <p:spPr>
          <a:xfrm rot="16200000">
            <a:off x="9057444" y="10689061"/>
            <a:ext cx="3461793" cy="88901"/>
          </a:xfrm>
          <a:prstGeom prst="rect">
            <a:avLst/>
          </a:prstGeom>
        </p:spPr>
      </p:pic>
      <p:pic>
        <p:nvPicPr>
          <p:cNvPr id="296" name="Línea" descr="Línea"/>
          <p:cNvPicPr>
            <a:picLocks noChangeAspect="0"/>
          </p:cNvPicPr>
          <p:nvPr/>
        </p:nvPicPr>
        <p:blipFill>
          <a:blip r:embed="rId3">
            <a:extLst/>
          </a:blip>
          <a:stretch>
            <a:fillRect/>
          </a:stretch>
        </p:blipFill>
        <p:spPr>
          <a:xfrm>
            <a:off x="8574375" y="11305658"/>
            <a:ext cx="3349050" cy="88901"/>
          </a:xfrm>
          <a:prstGeom prst="rect">
            <a:avLst/>
          </a:prstGeom>
        </p:spPr>
      </p:pic>
      <p:pic>
        <p:nvPicPr>
          <p:cNvPr id="298" name="Línea" descr="Línea"/>
          <p:cNvPicPr>
            <a:picLocks noChangeAspect="0"/>
          </p:cNvPicPr>
          <p:nvPr/>
        </p:nvPicPr>
        <p:blipFill>
          <a:blip r:embed="rId3">
            <a:extLst/>
          </a:blip>
          <a:stretch>
            <a:fillRect/>
          </a:stretch>
        </p:blipFill>
        <p:spPr>
          <a:xfrm>
            <a:off x="8574375" y="10073817"/>
            <a:ext cx="3349050" cy="88901"/>
          </a:xfrm>
          <a:prstGeom prst="rect">
            <a:avLst/>
          </a:prstGeom>
        </p:spPr>
      </p:pic>
      <p:pic>
        <p:nvPicPr>
          <p:cNvPr id="300" name="Óvalo" descr="Óvalo"/>
          <p:cNvPicPr>
            <a:picLocks noChangeAspect="0"/>
          </p:cNvPicPr>
          <p:nvPr/>
        </p:nvPicPr>
        <p:blipFill>
          <a:blip r:embed="rId4">
            <a:extLst/>
          </a:blip>
          <a:stretch>
            <a:fillRect/>
          </a:stretch>
        </p:blipFill>
        <p:spPr>
          <a:xfrm>
            <a:off x="9804400" y="9197399"/>
            <a:ext cx="813081" cy="797502"/>
          </a:xfrm>
          <a:prstGeom prst="rect">
            <a:avLst/>
          </a:prstGeom>
        </p:spPr>
      </p:pic>
      <p:pic>
        <p:nvPicPr>
          <p:cNvPr id="302" name="Línea" descr="Línea"/>
          <p:cNvPicPr>
            <a:picLocks noChangeAspect="0"/>
          </p:cNvPicPr>
          <p:nvPr/>
        </p:nvPicPr>
        <p:blipFill>
          <a:blip r:embed="rId5">
            <a:extLst/>
          </a:blip>
          <a:stretch>
            <a:fillRect/>
          </a:stretch>
        </p:blipFill>
        <p:spPr>
          <a:xfrm rot="18900000">
            <a:off x="9780274" y="10692242"/>
            <a:ext cx="854535" cy="88901"/>
          </a:xfrm>
          <a:prstGeom prst="rect">
            <a:avLst/>
          </a:prstGeom>
        </p:spPr>
      </p:pic>
      <p:pic>
        <p:nvPicPr>
          <p:cNvPr id="304" name="Línea" descr="Línea"/>
          <p:cNvPicPr>
            <a:picLocks noChangeAspect="0"/>
          </p:cNvPicPr>
          <p:nvPr/>
        </p:nvPicPr>
        <p:blipFill>
          <a:blip r:embed="rId5">
            <a:extLst/>
          </a:blip>
          <a:stretch>
            <a:fillRect/>
          </a:stretch>
        </p:blipFill>
        <p:spPr>
          <a:xfrm rot="2700000">
            <a:off x="9780275" y="10692242"/>
            <a:ext cx="854535" cy="88901"/>
          </a:xfrm>
          <a:prstGeom prst="rect">
            <a:avLst/>
          </a:prstGeom>
        </p:spPr>
      </p:pic>
      <p:pic>
        <p:nvPicPr>
          <p:cNvPr id="306" name="Rectángulo" descr="Rectángulo"/>
          <p:cNvPicPr>
            <a:picLocks noChangeAspect="0"/>
          </p:cNvPicPr>
          <p:nvPr/>
        </p:nvPicPr>
        <p:blipFill>
          <a:blip r:embed="rId6">
            <a:extLst/>
          </a:blip>
          <a:stretch>
            <a:fillRect/>
          </a:stretch>
        </p:blipFill>
        <p:spPr>
          <a:xfrm>
            <a:off x="8524361" y="9015518"/>
            <a:ext cx="3449076" cy="3461794"/>
          </a:xfrm>
          <a:prstGeom prst="rect">
            <a:avLst/>
          </a:prstGeom>
        </p:spPr>
      </p:pic>
      <p:pic>
        <p:nvPicPr>
          <p:cNvPr id="308" name="Línea" descr="Línea"/>
          <p:cNvPicPr>
            <a:picLocks noChangeAspect="0"/>
          </p:cNvPicPr>
          <p:nvPr/>
        </p:nvPicPr>
        <p:blipFill>
          <a:blip r:embed="rId7">
            <a:extLst/>
          </a:blip>
          <a:stretch>
            <a:fillRect/>
          </a:stretch>
        </p:blipFill>
        <p:spPr>
          <a:xfrm rot="16200000">
            <a:off x="8320711" y="10403272"/>
            <a:ext cx="487907" cy="405070"/>
          </a:xfrm>
          <a:prstGeom prst="rect">
            <a:avLst/>
          </a:prstGeom>
        </p:spPr>
      </p:pic>
      <p:pic>
        <p:nvPicPr>
          <p:cNvPr id="310" name="Línea" descr="Línea"/>
          <p:cNvPicPr>
            <a:picLocks noChangeAspect="0"/>
          </p:cNvPicPr>
          <p:nvPr/>
        </p:nvPicPr>
        <p:blipFill>
          <a:blip r:embed="rId7">
            <a:extLst/>
          </a:blip>
          <a:stretch>
            <a:fillRect/>
          </a:stretch>
        </p:blipFill>
        <p:spPr>
          <a:xfrm rot="16200000">
            <a:off x="11698911" y="10403272"/>
            <a:ext cx="487906" cy="405070"/>
          </a:xfrm>
          <a:prstGeom prst="rect">
            <a:avLst/>
          </a:prstGeom>
        </p:spPr>
      </p:pic>
      <p:pic>
        <p:nvPicPr>
          <p:cNvPr id="312" name="Línea" descr="Línea"/>
          <p:cNvPicPr>
            <a:picLocks noChangeAspect="0"/>
          </p:cNvPicPr>
          <p:nvPr/>
        </p:nvPicPr>
        <p:blipFill>
          <a:blip r:embed="rId8">
            <a:extLst/>
          </a:blip>
          <a:stretch>
            <a:fillRect/>
          </a:stretch>
        </p:blipFill>
        <p:spPr>
          <a:xfrm>
            <a:off x="9908719" y="8786387"/>
            <a:ext cx="392400" cy="405069"/>
          </a:xfrm>
          <a:prstGeom prst="rect">
            <a:avLst/>
          </a:prstGeom>
        </p:spPr>
      </p:pic>
      <p:pic>
        <p:nvPicPr>
          <p:cNvPr id="314" name="Línea" descr="Línea"/>
          <p:cNvPicPr>
            <a:picLocks noChangeAspect="0"/>
          </p:cNvPicPr>
          <p:nvPr/>
        </p:nvPicPr>
        <p:blipFill>
          <a:blip r:embed="rId8">
            <a:extLst/>
          </a:blip>
          <a:stretch>
            <a:fillRect/>
          </a:stretch>
        </p:blipFill>
        <p:spPr>
          <a:xfrm>
            <a:off x="10169700" y="8786387"/>
            <a:ext cx="392400" cy="405069"/>
          </a:xfrm>
          <a:prstGeom prst="rect">
            <a:avLst/>
          </a:prstGeom>
        </p:spPr>
      </p:pic>
      <p:pic>
        <p:nvPicPr>
          <p:cNvPr id="316" name="Línea" descr="Línea"/>
          <p:cNvPicPr>
            <a:picLocks noChangeAspect="0"/>
          </p:cNvPicPr>
          <p:nvPr/>
        </p:nvPicPr>
        <p:blipFill>
          <a:blip r:embed="rId8">
            <a:extLst/>
          </a:blip>
          <a:stretch>
            <a:fillRect/>
          </a:stretch>
        </p:blipFill>
        <p:spPr>
          <a:xfrm>
            <a:off x="9870619" y="12215387"/>
            <a:ext cx="392400" cy="405069"/>
          </a:xfrm>
          <a:prstGeom prst="rect">
            <a:avLst/>
          </a:prstGeom>
        </p:spPr>
      </p:pic>
      <p:pic>
        <p:nvPicPr>
          <p:cNvPr id="318" name="Línea" descr="Línea"/>
          <p:cNvPicPr>
            <a:picLocks noChangeAspect="0"/>
          </p:cNvPicPr>
          <p:nvPr/>
        </p:nvPicPr>
        <p:blipFill>
          <a:blip r:embed="rId8">
            <a:extLst/>
          </a:blip>
          <a:stretch>
            <a:fillRect/>
          </a:stretch>
        </p:blipFill>
        <p:spPr>
          <a:xfrm>
            <a:off x="10131600" y="12215387"/>
            <a:ext cx="392400" cy="405069"/>
          </a:xfrm>
          <a:prstGeom prst="rect">
            <a:avLst/>
          </a:prstGeom>
        </p:spPr>
      </p:pic>
      <p:pic>
        <p:nvPicPr>
          <p:cNvPr id="320" name="Línea" descr="Línea"/>
          <p:cNvPicPr>
            <a:picLocks noChangeAspect="0"/>
          </p:cNvPicPr>
          <p:nvPr/>
        </p:nvPicPr>
        <p:blipFill>
          <a:blip r:embed="rId5">
            <a:extLst/>
          </a:blip>
          <a:stretch>
            <a:fillRect/>
          </a:stretch>
        </p:blipFill>
        <p:spPr>
          <a:xfrm rot="18900000">
            <a:off x="8688074" y="11835242"/>
            <a:ext cx="854535" cy="88901"/>
          </a:xfrm>
          <a:prstGeom prst="rect">
            <a:avLst/>
          </a:prstGeom>
        </p:spPr>
      </p:pic>
      <p:pic>
        <p:nvPicPr>
          <p:cNvPr id="322" name="Línea" descr="Línea"/>
          <p:cNvPicPr>
            <a:picLocks noChangeAspect="0"/>
          </p:cNvPicPr>
          <p:nvPr/>
        </p:nvPicPr>
        <p:blipFill>
          <a:blip r:embed="rId5">
            <a:extLst/>
          </a:blip>
          <a:stretch>
            <a:fillRect/>
          </a:stretch>
        </p:blipFill>
        <p:spPr>
          <a:xfrm rot="2700000">
            <a:off x="8688075" y="11835242"/>
            <a:ext cx="854535" cy="88901"/>
          </a:xfrm>
          <a:prstGeom prst="rect">
            <a:avLst/>
          </a:prstGeom>
        </p:spPr>
      </p:pic>
      <p:pic>
        <p:nvPicPr>
          <p:cNvPr id="324" name="Óvalo" descr="Óvalo"/>
          <p:cNvPicPr>
            <a:picLocks noChangeAspect="0"/>
          </p:cNvPicPr>
          <p:nvPr/>
        </p:nvPicPr>
        <p:blipFill>
          <a:blip r:embed="rId4">
            <a:extLst/>
          </a:blip>
          <a:stretch>
            <a:fillRect/>
          </a:stretch>
        </p:blipFill>
        <p:spPr>
          <a:xfrm>
            <a:off x="10947400" y="11496099"/>
            <a:ext cx="813081" cy="797502"/>
          </a:xfrm>
          <a:prstGeom prst="rect">
            <a:avLst/>
          </a:prstGeom>
        </p:spPr>
      </p:pic>
      <p:pic>
        <p:nvPicPr>
          <p:cNvPr id="326" name="Línea" descr="Línea"/>
          <p:cNvPicPr>
            <a:picLocks noChangeAspect="0"/>
          </p:cNvPicPr>
          <p:nvPr/>
        </p:nvPicPr>
        <p:blipFill>
          <a:blip r:embed="rId2">
            <a:extLst/>
          </a:blip>
          <a:stretch>
            <a:fillRect/>
          </a:stretch>
        </p:blipFill>
        <p:spPr>
          <a:xfrm rot="16200000">
            <a:off x="11807304" y="10701761"/>
            <a:ext cx="3461793" cy="88901"/>
          </a:xfrm>
          <a:prstGeom prst="rect">
            <a:avLst/>
          </a:prstGeom>
        </p:spPr>
      </p:pic>
      <p:pic>
        <p:nvPicPr>
          <p:cNvPr id="328" name="Línea" descr="Línea"/>
          <p:cNvPicPr>
            <a:picLocks noChangeAspect="0"/>
          </p:cNvPicPr>
          <p:nvPr/>
        </p:nvPicPr>
        <p:blipFill>
          <a:blip r:embed="rId2">
            <a:extLst/>
          </a:blip>
          <a:stretch>
            <a:fillRect/>
          </a:stretch>
        </p:blipFill>
        <p:spPr>
          <a:xfrm rot="16200000">
            <a:off x="12981744" y="10701761"/>
            <a:ext cx="3461793" cy="88901"/>
          </a:xfrm>
          <a:prstGeom prst="rect">
            <a:avLst/>
          </a:prstGeom>
        </p:spPr>
      </p:pic>
      <p:pic>
        <p:nvPicPr>
          <p:cNvPr id="330" name="Línea" descr="Línea"/>
          <p:cNvPicPr>
            <a:picLocks noChangeAspect="0"/>
          </p:cNvPicPr>
          <p:nvPr/>
        </p:nvPicPr>
        <p:blipFill>
          <a:blip r:embed="rId3">
            <a:extLst/>
          </a:blip>
          <a:stretch>
            <a:fillRect/>
          </a:stretch>
        </p:blipFill>
        <p:spPr>
          <a:xfrm>
            <a:off x="12498675" y="11318358"/>
            <a:ext cx="3349050" cy="88901"/>
          </a:xfrm>
          <a:prstGeom prst="rect">
            <a:avLst/>
          </a:prstGeom>
        </p:spPr>
      </p:pic>
      <p:pic>
        <p:nvPicPr>
          <p:cNvPr id="332" name="Línea" descr="Línea"/>
          <p:cNvPicPr>
            <a:picLocks noChangeAspect="0"/>
          </p:cNvPicPr>
          <p:nvPr/>
        </p:nvPicPr>
        <p:blipFill>
          <a:blip r:embed="rId3">
            <a:extLst/>
          </a:blip>
          <a:stretch>
            <a:fillRect/>
          </a:stretch>
        </p:blipFill>
        <p:spPr>
          <a:xfrm>
            <a:off x="12498675" y="10086517"/>
            <a:ext cx="3349050" cy="88901"/>
          </a:xfrm>
          <a:prstGeom prst="rect">
            <a:avLst/>
          </a:prstGeom>
        </p:spPr>
      </p:pic>
      <p:pic>
        <p:nvPicPr>
          <p:cNvPr id="334" name="Óvalo" descr="Óvalo"/>
          <p:cNvPicPr>
            <a:picLocks noChangeAspect="0"/>
          </p:cNvPicPr>
          <p:nvPr/>
        </p:nvPicPr>
        <p:blipFill>
          <a:blip r:embed="rId4">
            <a:extLst/>
          </a:blip>
          <a:stretch>
            <a:fillRect/>
          </a:stretch>
        </p:blipFill>
        <p:spPr>
          <a:xfrm>
            <a:off x="14871700" y="9210099"/>
            <a:ext cx="813081" cy="797502"/>
          </a:xfrm>
          <a:prstGeom prst="rect">
            <a:avLst/>
          </a:prstGeom>
        </p:spPr>
      </p:pic>
      <p:pic>
        <p:nvPicPr>
          <p:cNvPr id="336" name="Línea" descr="Línea"/>
          <p:cNvPicPr>
            <a:picLocks noChangeAspect="0"/>
          </p:cNvPicPr>
          <p:nvPr/>
        </p:nvPicPr>
        <p:blipFill>
          <a:blip r:embed="rId5">
            <a:extLst/>
          </a:blip>
          <a:stretch>
            <a:fillRect/>
          </a:stretch>
        </p:blipFill>
        <p:spPr>
          <a:xfrm rot="18900000">
            <a:off x="13704574" y="11860642"/>
            <a:ext cx="854535" cy="88901"/>
          </a:xfrm>
          <a:prstGeom prst="rect">
            <a:avLst/>
          </a:prstGeom>
        </p:spPr>
      </p:pic>
      <p:pic>
        <p:nvPicPr>
          <p:cNvPr id="338" name="Línea" descr="Línea"/>
          <p:cNvPicPr>
            <a:picLocks noChangeAspect="0"/>
          </p:cNvPicPr>
          <p:nvPr/>
        </p:nvPicPr>
        <p:blipFill>
          <a:blip r:embed="rId5">
            <a:extLst/>
          </a:blip>
          <a:stretch>
            <a:fillRect/>
          </a:stretch>
        </p:blipFill>
        <p:spPr>
          <a:xfrm rot="2700000">
            <a:off x="13704575" y="11860642"/>
            <a:ext cx="854535" cy="88901"/>
          </a:xfrm>
          <a:prstGeom prst="rect">
            <a:avLst/>
          </a:prstGeom>
        </p:spPr>
      </p:pic>
      <p:pic>
        <p:nvPicPr>
          <p:cNvPr id="340" name="Rectángulo" descr="Rectángulo"/>
          <p:cNvPicPr>
            <a:picLocks noChangeAspect="0"/>
          </p:cNvPicPr>
          <p:nvPr/>
        </p:nvPicPr>
        <p:blipFill>
          <a:blip r:embed="rId6">
            <a:extLst/>
          </a:blip>
          <a:stretch>
            <a:fillRect/>
          </a:stretch>
        </p:blipFill>
        <p:spPr>
          <a:xfrm>
            <a:off x="12448661" y="9028218"/>
            <a:ext cx="3449076" cy="3461794"/>
          </a:xfrm>
          <a:prstGeom prst="rect">
            <a:avLst/>
          </a:prstGeom>
        </p:spPr>
      </p:pic>
      <p:pic>
        <p:nvPicPr>
          <p:cNvPr id="342" name="Línea" descr="Línea"/>
          <p:cNvPicPr>
            <a:picLocks noChangeAspect="0"/>
          </p:cNvPicPr>
          <p:nvPr/>
        </p:nvPicPr>
        <p:blipFill>
          <a:blip r:embed="rId7">
            <a:extLst/>
          </a:blip>
          <a:stretch>
            <a:fillRect/>
          </a:stretch>
        </p:blipFill>
        <p:spPr>
          <a:xfrm rot="16200000">
            <a:off x="12245011" y="10415972"/>
            <a:ext cx="487907" cy="405070"/>
          </a:xfrm>
          <a:prstGeom prst="rect">
            <a:avLst/>
          </a:prstGeom>
        </p:spPr>
      </p:pic>
      <p:pic>
        <p:nvPicPr>
          <p:cNvPr id="344" name="Línea" descr="Línea"/>
          <p:cNvPicPr>
            <a:picLocks noChangeAspect="0"/>
          </p:cNvPicPr>
          <p:nvPr/>
        </p:nvPicPr>
        <p:blipFill>
          <a:blip r:embed="rId7">
            <a:extLst/>
          </a:blip>
          <a:stretch>
            <a:fillRect/>
          </a:stretch>
        </p:blipFill>
        <p:spPr>
          <a:xfrm rot="16200000">
            <a:off x="15623211" y="10415972"/>
            <a:ext cx="487906" cy="405070"/>
          </a:xfrm>
          <a:prstGeom prst="rect">
            <a:avLst/>
          </a:prstGeom>
        </p:spPr>
      </p:pic>
      <p:pic>
        <p:nvPicPr>
          <p:cNvPr id="346" name="Línea" descr="Línea"/>
          <p:cNvPicPr>
            <a:picLocks noChangeAspect="0"/>
          </p:cNvPicPr>
          <p:nvPr/>
        </p:nvPicPr>
        <p:blipFill>
          <a:blip r:embed="rId8">
            <a:extLst/>
          </a:blip>
          <a:stretch>
            <a:fillRect/>
          </a:stretch>
        </p:blipFill>
        <p:spPr>
          <a:xfrm>
            <a:off x="13833019" y="8799087"/>
            <a:ext cx="392400" cy="405069"/>
          </a:xfrm>
          <a:prstGeom prst="rect">
            <a:avLst/>
          </a:prstGeom>
        </p:spPr>
      </p:pic>
      <p:pic>
        <p:nvPicPr>
          <p:cNvPr id="348" name="Línea" descr="Línea"/>
          <p:cNvPicPr>
            <a:picLocks noChangeAspect="0"/>
          </p:cNvPicPr>
          <p:nvPr/>
        </p:nvPicPr>
        <p:blipFill>
          <a:blip r:embed="rId8">
            <a:extLst/>
          </a:blip>
          <a:stretch>
            <a:fillRect/>
          </a:stretch>
        </p:blipFill>
        <p:spPr>
          <a:xfrm>
            <a:off x="14094000" y="8799087"/>
            <a:ext cx="392400" cy="405069"/>
          </a:xfrm>
          <a:prstGeom prst="rect">
            <a:avLst/>
          </a:prstGeom>
        </p:spPr>
      </p:pic>
      <p:pic>
        <p:nvPicPr>
          <p:cNvPr id="350" name="Línea" descr="Línea"/>
          <p:cNvPicPr>
            <a:picLocks noChangeAspect="0"/>
          </p:cNvPicPr>
          <p:nvPr/>
        </p:nvPicPr>
        <p:blipFill>
          <a:blip r:embed="rId8">
            <a:extLst/>
          </a:blip>
          <a:stretch>
            <a:fillRect/>
          </a:stretch>
        </p:blipFill>
        <p:spPr>
          <a:xfrm>
            <a:off x="13794919" y="12228087"/>
            <a:ext cx="392400" cy="405069"/>
          </a:xfrm>
          <a:prstGeom prst="rect">
            <a:avLst/>
          </a:prstGeom>
        </p:spPr>
      </p:pic>
      <p:pic>
        <p:nvPicPr>
          <p:cNvPr id="352" name="Línea" descr="Línea"/>
          <p:cNvPicPr>
            <a:picLocks noChangeAspect="0"/>
          </p:cNvPicPr>
          <p:nvPr/>
        </p:nvPicPr>
        <p:blipFill>
          <a:blip r:embed="rId8">
            <a:extLst/>
          </a:blip>
          <a:stretch>
            <a:fillRect/>
          </a:stretch>
        </p:blipFill>
        <p:spPr>
          <a:xfrm>
            <a:off x="14055900" y="12228087"/>
            <a:ext cx="392400" cy="405069"/>
          </a:xfrm>
          <a:prstGeom prst="rect">
            <a:avLst/>
          </a:prstGeom>
        </p:spPr>
      </p:pic>
      <p:pic>
        <p:nvPicPr>
          <p:cNvPr id="354" name="Línea" descr="Línea"/>
          <p:cNvPicPr>
            <a:picLocks noChangeAspect="0"/>
          </p:cNvPicPr>
          <p:nvPr/>
        </p:nvPicPr>
        <p:blipFill>
          <a:blip r:embed="rId5">
            <a:extLst/>
          </a:blip>
          <a:stretch>
            <a:fillRect/>
          </a:stretch>
        </p:blipFill>
        <p:spPr>
          <a:xfrm rot="18900000">
            <a:off x="12612374" y="11847942"/>
            <a:ext cx="854535" cy="88901"/>
          </a:xfrm>
          <a:prstGeom prst="rect">
            <a:avLst/>
          </a:prstGeom>
        </p:spPr>
      </p:pic>
      <p:pic>
        <p:nvPicPr>
          <p:cNvPr id="356" name="Línea" descr="Línea"/>
          <p:cNvPicPr>
            <a:picLocks noChangeAspect="0"/>
          </p:cNvPicPr>
          <p:nvPr/>
        </p:nvPicPr>
        <p:blipFill>
          <a:blip r:embed="rId5">
            <a:extLst/>
          </a:blip>
          <a:stretch>
            <a:fillRect/>
          </a:stretch>
        </p:blipFill>
        <p:spPr>
          <a:xfrm rot="2700000">
            <a:off x="12612375" y="11847942"/>
            <a:ext cx="854535" cy="88901"/>
          </a:xfrm>
          <a:prstGeom prst="rect">
            <a:avLst/>
          </a:prstGeom>
        </p:spPr>
      </p:pic>
      <p:pic>
        <p:nvPicPr>
          <p:cNvPr id="358" name="Óvalo" descr="Óvalo"/>
          <p:cNvPicPr>
            <a:picLocks noChangeAspect="0"/>
          </p:cNvPicPr>
          <p:nvPr/>
        </p:nvPicPr>
        <p:blipFill>
          <a:blip r:embed="rId4">
            <a:extLst/>
          </a:blip>
          <a:stretch>
            <a:fillRect/>
          </a:stretch>
        </p:blipFill>
        <p:spPr>
          <a:xfrm>
            <a:off x="14871700" y="10340399"/>
            <a:ext cx="813081" cy="797502"/>
          </a:xfrm>
          <a:prstGeom prst="rect">
            <a:avLst/>
          </a:prstGeom>
        </p:spPr>
      </p:pic>
      <p:pic>
        <p:nvPicPr>
          <p:cNvPr id="360" name="Línea" descr="Línea"/>
          <p:cNvPicPr>
            <a:picLocks noChangeAspect="0"/>
          </p:cNvPicPr>
          <p:nvPr/>
        </p:nvPicPr>
        <p:blipFill>
          <a:blip r:embed="rId2">
            <a:extLst/>
          </a:blip>
          <a:stretch>
            <a:fillRect/>
          </a:stretch>
        </p:blipFill>
        <p:spPr>
          <a:xfrm rot="16200000">
            <a:off x="15782404" y="10714461"/>
            <a:ext cx="3461793" cy="88901"/>
          </a:xfrm>
          <a:prstGeom prst="rect">
            <a:avLst/>
          </a:prstGeom>
        </p:spPr>
      </p:pic>
      <p:pic>
        <p:nvPicPr>
          <p:cNvPr id="362" name="Línea" descr="Línea"/>
          <p:cNvPicPr>
            <a:picLocks noChangeAspect="0"/>
          </p:cNvPicPr>
          <p:nvPr/>
        </p:nvPicPr>
        <p:blipFill>
          <a:blip r:embed="rId2">
            <a:extLst/>
          </a:blip>
          <a:stretch>
            <a:fillRect/>
          </a:stretch>
        </p:blipFill>
        <p:spPr>
          <a:xfrm rot="16200000">
            <a:off x="16956844" y="10714461"/>
            <a:ext cx="3461793" cy="88901"/>
          </a:xfrm>
          <a:prstGeom prst="rect">
            <a:avLst/>
          </a:prstGeom>
        </p:spPr>
      </p:pic>
      <p:pic>
        <p:nvPicPr>
          <p:cNvPr id="364" name="Línea" descr="Línea"/>
          <p:cNvPicPr>
            <a:picLocks noChangeAspect="0"/>
          </p:cNvPicPr>
          <p:nvPr/>
        </p:nvPicPr>
        <p:blipFill>
          <a:blip r:embed="rId3">
            <a:extLst/>
          </a:blip>
          <a:stretch>
            <a:fillRect/>
          </a:stretch>
        </p:blipFill>
        <p:spPr>
          <a:xfrm>
            <a:off x="16473775" y="11331058"/>
            <a:ext cx="3349050" cy="88901"/>
          </a:xfrm>
          <a:prstGeom prst="rect">
            <a:avLst/>
          </a:prstGeom>
        </p:spPr>
      </p:pic>
      <p:pic>
        <p:nvPicPr>
          <p:cNvPr id="366" name="Línea" descr="Línea"/>
          <p:cNvPicPr>
            <a:picLocks noChangeAspect="0"/>
          </p:cNvPicPr>
          <p:nvPr/>
        </p:nvPicPr>
        <p:blipFill>
          <a:blip r:embed="rId3">
            <a:extLst/>
          </a:blip>
          <a:stretch>
            <a:fillRect/>
          </a:stretch>
        </p:blipFill>
        <p:spPr>
          <a:xfrm>
            <a:off x="16473775" y="10099217"/>
            <a:ext cx="3349050" cy="88901"/>
          </a:xfrm>
          <a:prstGeom prst="rect">
            <a:avLst/>
          </a:prstGeom>
        </p:spPr>
      </p:pic>
      <p:pic>
        <p:nvPicPr>
          <p:cNvPr id="368" name="Óvalo" descr="Óvalo"/>
          <p:cNvPicPr>
            <a:picLocks noChangeAspect="0"/>
          </p:cNvPicPr>
          <p:nvPr/>
        </p:nvPicPr>
        <p:blipFill>
          <a:blip r:embed="rId4">
            <a:extLst/>
          </a:blip>
          <a:stretch>
            <a:fillRect/>
          </a:stretch>
        </p:blipFill>
        <p:spPr>
          <a:xfrm>
            <a:off x="16598900" y="10327699"/>
            <a:ext cx="813081" cy="797502"/>
          </a:xfrm>
          <a:prstGeom prst="rect">
            <a:avLst/>
          </a:prstGeom>
        </p:spPr>
      </p:pic>
      <p:pic>
        <p:nvPicPr>
          <p:cNvPr id="370" name="Línea" descr="Línea"/>
          <p:cNvPicPr>
            <a:picLocks noChangeAspect="0"/>
          </p:cNvPicPr>
          <p:nvPr/>
        </p:nvPicPr>
        <p:blipFill>
          <a:blip r:embed="rId5">
            <a:extLst/>
          </a:blip>
          <a:stretch>
            <a:fillRect/>
          </a:stretch>
        </p:blipFill>
        <p:spPr>
          <a:xfrm rot="18900000">
            <a:off x="18822674" y="9574642"/>
            <a:ext cx="854535" cy="88901"/>
          </a:xfrm>
          <a:prstGeom prst="rect">
            <a:avLst/>
          </a:prstGeom>
        </p:spPr>
      </p:pic>
      <p:pic>
        <p:nvPicPr>
          <p:cNvPr id="372" name="Línea" descr="Línea"/>
          <p:cNvPicPr>
            <a:picLocks noChangeAspect="0"/>
          </p:cNvPicPr>
          <p:nvPr/>
        </p:nvPicPr>
        <p:blipFill>
          <a:blip r:embed="rId5">
            <a:extLst/>
          </a:blip>
          <a:stretch>
            <a:fillRect/>
          </a:stretch>
        </p:blipFill>
        <p:spPr>
          <a:xfrm rot="2700000">
            <a:off x="18822675" y="9574642"/>
            <a:ext cx="854535" cy="88901"/>
          </a:xfrm>
          <a:prstGeom prst="rect">
            <a:avLst/>
          </a:prstGeom>
        </p:spPr>
      </p:pic>
      <p:pic>
        <p:nvPicPr>
          <p:cNvPr id="374" name="Rectángulo" descr="Rectángulo"/>
          <p:cNvPicPr>
            <a:picLocks noChangeAspect="0"/>
          </p:cNvPicPr>
          <p:nvPr/>
        </p:nvPicPr>
        <p:blipFill>
          <a:blip r:embed="rId6">
            <a:extLst/>
          </a:blip>
          <a:stretch>
            <a:fillRect/>
          </a:stretch>
        </p:blipFill>
        <p:spPr>
          <a:xfrm>
            <a:off x="16423761" y="9040918"/>
            <a:ext cx="3449076" cy="3461794"/>
          </a:xfrm>
          <a:prstGeom prst="rect">
            <a:avLst/>
          </a:prstGeom>
        </p:spPr>
      </p:pic>
      <p:pic>
        <p:nvPicPr>
          <p:cNvPr id="376" name="Línea" descr="Línea"/>
          <p:cNvPicPr>
            <a:picLocks noChangeAspect="0"/>
          </p:cNvPicPr>
          <p:nvPr/>
        </p:nvPicPr>
        <p:blipFill>
          <a:blip r:embed="rId7">
            <a:extLst/>
          </a:blip>
          <a:stretch>
            <a:fillRect/>
          </a:stretch>
        </p:blipFill>
        <p:spPr>
          <a:xfrm rot="16200000">
            <a:off x="16220111" y="10428672"/>
            <a:ext cx="487906" cy="405070"/>
          </a:xfrm>
          <a:prstGeom prst="rect">
            <a:avLst/>
          </a:prstGeom>
        </p:spPr>
      </p:pic>
      <p:pic>
        <p:nvPicPr>
          <p:cNvPr id="378" name="Línea" descr="Línea"/>
          <p:cNvPicPr>
            <a:picLocks noChangeAspect="0"/>
          </p:cNvPicPr>
          <p:nvPr/>
        </p:nvPicPr>
        <p:blipFill>
          <a:blip r:embed="rId7">
            <a:extLst/>
          </a:blip>
          <a:stretch>
            <a:fillRect/>
          </a:stretch>
        </p:blipFill>
        <p:spPr>
          <a:xfrm rot="16200000">
            <a:off x="19598311" y="10428672"/>
            <a:ext cx="487906" cy="405070"/>
          </a:xfrm>
          <a:prstGeom prst="rect">
            <a:avLst/>
          </a:prstGeom>
        </p:spPr>
      </p:pic>
      <p:pic>
        <p:nvPicPr>
          <p:cNvPr id="380" name="Línea" descr="Línea"/>
          <p:cNvPicPr>
            <a:picLocks noChangeAspect="0"/>
          </p:cNvPicPr>
          <p:nvPr/>
        </p:nvPicPr>
        <p:blipFill>
          <a:blip r:embed="rId8">
            <a:extLst/>
          </a:blip>
          <a:stretch>
            <a:fillRect/>
          </a:stretch>
        </p:blipFill>
        <p:spPr>
          <a:xfrm>
            <a:off x="17808119" y="8811787"/>
            <a:ext cx="392400" cy="405069"/>
          </a:xfrm>
          <a:prstGeom prst="rect">
            <a:avLst/>
          </a:prstGeom>
        </p:spPr>
      </p:pic>
      <p:pic>
        <p:nvPicPr>
          <p:cNvPr id="382" name="Línea" descr="Línea"/>
          <p:cNvPicPr>
            <a:picLocks noChangeAspect="0"/>
          </p:cNvPicPr>
          <p:nvPr/>
        </p:nvPicPr>
        <p:blipFill>
          <a:blip r:embed="rId8">
            <a:extLst/>
          </a:blip>
          <a:stretch>
            <a:fillRect/>
          </a:stretch>
        </p:blipFill>
        <p:spPr>
          <a:xfrm>
            <a:off x="18069100" y="8811787"/>
            <a:ext cx="392400" cy="405069"/>
          </a:xfrm>
          <a:prstGeom prst="rect">
            <a:avLst/>
          </a:prstGeom>
        </p:spPr>
      </p:pic>
      <p:pic>
        <p:nvPicPr>
          <p:cNvPr id="384" name="Línea" descr="Línea"/>
          <p:cNvPicPr>
            <a:picLocks noChangeAspect="0"/>
          </p:cNvPicPr>
          <p:nvPr/>
        </p:nvPicPr>
        <p:blipFill>
          <a:blip r:embed="rId8">
            <a:extLst/>
          </a:blip>
          <a:stretch>
            <a:fillRect/>
          </a:stretch>
        </p:blipFill>
        <p:spPr>
          <a:xfrm>
            <a:off x="17770019" y="12240787"/>
            <a:ext cx="392400" cy="405069"/>
          </a:xfrm>
          <a:prstGeom prst="rect">
            <a:avLst/>
          </a:prstGeom>
        </p:spPr>
      </p:pic>
      <p:pic>
        <p:nvPicPr>
          <p:cNvPr id="386" name="Línea" descr="Línea"/>
          <p:cNvPicPr>
            <a:picLocks noChangeAspect="0"/>
          </p:cNvPicPr>
          <p:nvPr/>
        </p:nvPicPr>
        <p:blipFill>
          <a:blip r:embed="rId8">
            <a:extLst/>
          </a:blip>
          <a:stretch>
            <a:fillRect/>
          </a:stretch>
        </p:blipFill>
        <p:spPr>
          <a:xfrm>
            <a:off x="18031000" y="12240787"/>
            <a:ext cx="392400" cy="405069"/>
          </a:xfrm>
          <a:prstGeom prst="rect">
            <a:avLst/>
          </a:prstGeom>
        </p:spPr>
      </p:pic>
      <p:pic>
        <p:nvPicPr>
          <p:cNvPr id="388" name="Línea" descr="Línea"/>
          <p:cNvPicPr>
            <a:picLocks noChangeAspect="0"/>
          </p:cNvPicPr>
          <p:nvPr/>
        </p:nvPicPr>
        <p:blipFill>
          <a:blip r:embed="rId5">
            <a:extLst/>
          </a:blip>
          <a:stretch>
            <a:fillRect/>
          </a:stretch>
        </p:blipFill>
        <p:spPr>
          <a:xfrm rot="18900000">
            <a:off x="17641574" y="9574642"/>
            <a:ext cx="854535" cy="88901"/>
          </a:xfrm>
          <a:prstGeom prst="rect">
            <a:avLst/>
          </a:prstGeom>
        </p:spPr>
      </p:pic>
      <p:pic>
        <p:nvPicPr>
          <p:cNvPr id="390" name="Línea" descr="Línea"/>
          <p:cNvPicPr>
            <a:picLocks noChangeAspect="0"/>
          </p:cNvPicPr>
          <p:nvPr/>
        </p:nvPicPr>
        <p:blipFill>
          <a:blip r:embed="rId5">
            <a:extLst/>
          </a:blip>
          <a:stretch>
            <a:fillRect/>
          </a:stretch>
        </p:blipFill>
        <p:spPr>
          <a:xfrm rot="2700000">
            <a:off x="17641575" y="9574642"/>
            <a:ext cx="854535" cy="88901"/>
          </a:xfrm>
          <a:prstGeom prst="rect">
            <a:avLst/>
          </a:prstGeom>
        </p:spPr>
      </p:pic>
      <p:pic>
        <p:nvPicPr>
          <p:cNvPr id="392" name="Óvalo" descr="Óvalo"/>
          <p:cNvPicPr>
            <a:picLocks noChangeAspect="0"/>
          </p:cNvPicPr>
          <p:nvPr/>
        </p:nvPicPr>
        <p:blipFill>
          <a:blip r:embed="rId4">
            <a:extLst/>
          </a:blip>
          <a:stretch>
            <a:fillRect/>
          </a:stretch>
        </p:blipFill>
        <p:spPr>
          <a:xfrm>
            <a:off x="16560800" y="11496099"/>
            <a:ext cx="813081" cy="797502"/>
          </a:xfrm>
          <a:prstGeom prst="rect">
            <a:avLst/>
          </a:prstGeom>
        </p:spPr>
      </p:pic>
      <p:pic>
        <p:nvPicPr>
          <p:cNvPr id="394" name="Línea" descr="Línea"/>
          <p:cNvPicPr>
            <a:picLocks noChangeAspect="0"/>
          </p:cNvPicPr>
          <p:nvPr/>
        </p:nvPicPr>
        <p:blipFill>
          <a:blip r:embed="rId2">
            <a:extLst/>
          </a:blip>
          <a:stretch>
            <a:fillRect/>
          </a:stretch>
        </p:blipFill>
        <p:spPr>
          <a:xfrm rot="16200000">
            <a:off x="19719404" y="10739861"/>
            <a:ext cx="3461793" cy="88901"/>
          </a:xfrm>
          <a:prstGeom prst="rect">
            <a:avLst/>
          </a:prstGeom>
        </p:spPr>
      </p:pic>
      <p:pic>
        <p:nvPicPr>
          <p:cNvPr id="396" name="Línea" descr="Línea"/>
          <p:cNvPicPr>
            <a:picLocks noChangeAspect="0"/>
          </p:cNvPicPr>
          <p:nvPr/>
        </p:nvPicPr>
        <p:blipFill>
          <a:blip r:embed="rId2">
            <a:extLst/>
          </a:blip>
          <a:stretch>
            <a:fillRect/>
          </a:stretch>
        </p:blipFill>
        <p:spPr>
          <a:xfrm rot="16200000">
            <a:off x="20893844" y="10739861"/>
            <a:ext cx="3461793" cy="88901"/>
          </a:xfrm>
          <a:prstGeom prst="rect">
            <a:avLst/>
          </a:prstGeom>
        </p:spPr>
      </p:pic>
      <p:pic>
        <p:nvPicPr>
          <p:cNvPr id="398" name="Línea" descr="Línea"/>
          <p:cNvPicPr>
            <a:picLocks noChangeAspect="0"/>
          </p:cNvPicPr>
          <p:nvPr/>
        </p:nvPicPr>
        <p:blipFill>
          <a:blip r:embed="rId3">
            <a:extLst/>
          </a:blip>
          <a:stretch>
            <a:fillRect/>
          </a:stretch>
        </p:blipFill>
        <p:spPr>
          <a:xfrm>
            <a:off x="20410775" y="11356458"/>
            <a:ext cx="3349050" cy="88901"/>
          </a:xfrm>
          <a:prstGeom prst="rect">
            <a:avLst/>
          </a:prstGeom>
        </p:spPr>
      </p:pic>
      <p:pic>
        <p:nvPicPr>
          <p:cNvPr id="400" name="Línea" descr="Línea"/>
          <p:cNvPicPr>
            <a:picLocks noChangeAspect="0"/>
          </p:cNvPicPr>
          <p:nvPr/>
        </p:nvPicPr>
        <p:blipFill>
          <a:blip r:embed="rId3">
            <a:extLst/>
          </a:blip>
          <a:stretch>
            <a:fillRect/>
          </a:stretch>
        </p:blipFill>
        <p:spPr>
          <a:xfrm>
            <a:off x="20410775" y="10124617"/>
            <a:ext cx="3349050" cy="88901"/>
          </a:xfrm>
          <a:prstGeom prst="rect">
            <a:avLst/>
          </a:prstGeom>
        </p:spPr>
      </p:pic>
      <p:pic>
        <p:nvPicPr>
          <p:cNvPr id="402" name="Óvalo" descr="Óvalo"/>
          <p:cNvPicPr>
            <a:picLocks noChangeAspect="0"/>
          </p:cNvPicPr>
          <p:nvPr/>
        </p:nvPicPr>
        <p:blipFill>
          <a:blip r:embed="rId4">
            <a:extLst/>
          </a:blip>
          <a:stretch>
            <a:fillRect/>
          </a:stretch>
        </p:blipFill>
        <p:spPr>
          <a:xfrm>
            <a:off x="21628100" y="10391199"/>
            <a:ext cx="813081" cy="797502"/>
          </a:xfrm>
          <a:prstGeom prst="rect">
            <a:avLst/>
          </a:prstGeom>
        </p:spPr>
      </p:pic>
      <p:pic>
        <p:nvPicPr>
          <p:cNvPr id="404" name="Línea" descr="Línea"/>
          <p:cNvPicPr>
            <a:picLocks noChangeAspect="0"/>
          </p:cNvPicPr>
          <p:nvPr/>
        </p:nvPicPr>
        <p:blipFill>
          <a:blip r:embed="rId5">
            <a:extLst/>
          </a:blip>
          <a:stretch>
            <a:fillRect/>
          </a:stretch>
        </p:blipFill>
        <p:spPr>
          <a:xfrm rot="18900000">
            <a:off x="22759674" y="10743042"/>
            <a:ext cx="854535" cy="88901"/>
          </a:xfrm>
          <a:prstGeom prst="rect">
            <a:avLst/>
          </a:prstGeom>
        </p:spPr>
      </p:pic>
      <p:pic>
        <p:nvPicPr>
          <p:cNvPr id="406" name="Línea" descr="Línea"/>
          <p:cNvPicPr>
            <a:picLocks noChangeAspect="0"/>
          </p:cNvPicPr>
          <p:nvPr/>
        </p:nvPicPr>
        <p:blipFill>
          <a:blip r:embed="rId5">
            <a:extLst/>
          </a:blip>
          <a:stretch>
            <a:fillRect/>
          </a:stretch>
        </p:blipFill>
        <p:spPr>
          <a:xfrm rot="2700000">
            <a:off x="22759675" y="10743042"/>
            <a:ext cx="854535" cy="88901"/>
          </a:xfrm>
          <a:prstGeom prst="rect">
            <a:avLst/>
          </a:prstGeom>
        </p:spPr>
      </p:pic>
      <p:pic>
        <p:nvPicPr>
          <p:cNvPr id="408" name="Rectángulo" descr="Rectángulo"/>
          <p:cNvPicPr>
            <a:picLocks noChangeAspect="0"/>
          </p:cNvPicPr>
          <p:nvPr/>
        </p:nvPicPr>
        <p:blipFill>
          <a:blip r:embed="rId6">
            <a:extLst/>
          </a:blip>
          <a:stretch>
            <a:fillRect/>
          </a:stretch>
        </p:blipFill>
        <p:spPr>
          <a:xfrm>
            <a:off x="20360761" y="9066318"/>
            <a:ext cx="3449076" cy="3461794"/>
          </a:xfrm>
          <a:prstGeom prst="rect">
            <a:avLst/>
          </a:prstGeom>
        </p:spPr>
      </p:pic>
      <p:pic>
        <p:nvPicPr>
          <p:cNvPr id="410" name="Línea" descr="Línea"/>
          <p:cNvPicPr>
            <a:picLocks noChangeAspect="0"/>
          </p:cNvPicPr>
          <p:nvPr/>
        </p:nvPicPr>
        <p:blipFill>
          <a:blip r:embed="rId7">
            <a:extLst/>
          </a:blip>
          <a:stretch>
            <a:fillRect/>
          </a:stretch>
        </p:blipFill>
        <p:spPr>
          <a:xfrm rot="16200000">
            <a:off x="20157111" y="10454072"/>
            <a:ext cx="487906" cy="405070"/>
          </a:xfrm>
          <a:prstGeom prst="rect">
            <a:avLst/>
          </a:prstGeom>
        </p:spPr>
      </p:pic>
      <p:pic>
        <p:nvPicPr>
          <p:cNvPr id="412" name="Línea" descr="Línea"/>
          <p:cNvPicPr>
            <a:picLocks noChangeAspect="0"/>
          </p:cNvPicPr>
          <p:nvPr/>
        </p:nvPicPr>
        <p:blipFill>
          <a:blip r:embed="rId7">
            <a:extLst/>
          </a:blip>
          <a:stretch>
            <a:fillRect/>
          </a:stretch>
        </p:blipFill>
        <p:spPr>
          <a:xfrm rot="16200000">
            <a:off x="23535311" y="10454072"/>
            <a:ext cx="487906" cy="405070"/>
          </a:xfrm>
          <a:prstGeom prst="rect">
            <a:avLst/>
          </a:prstGeom>
        </p:spPr>
      </p:pic>
      <p:pic>
        <p:nvPicPr>
          <p:cNvPr id="414" name="Línea" descr="Línea"/>
          <p:cNvPicPr>
            <a:picLocks noChangeAspect="0"/>
          </p:cNvPicPr>
          <p:nvPr/>
        </p:nvPicPr>
        <p:blipFill>
          <a:blip r:embed="rId8">
            <a:extLst/>
          </a:blip>
          <a:stretch>
            <a:fillRect/>
          </a:stretch>
        </p:blipFill>
        <p:spPr>
          <a:xfrm>
            <a:off x="21745119" y="8837187"/>
            <a:ext cx="392400" cy="405069"/>
          </a:xfrm>
          <a:prstGeom prst="rect">
            <a:avLst/>
          </a:prstGeom>
        </p:spPr>
      </p:pic>
      <p:pic>
        <p:nvPicPr>
          <p:cNvPr id="416" name="Línea" descr="Línea"/>
          <p:cNvPicPr>
            <a:picLocks noChangeAspect="0"/>
          </p:cNvPicPr>
          <p:nvPr/>
        </p:nvPicPr>
        <p:blipFill>
          <a:blip r:embed="rId8">
            <a:extLst/>
          </a:blip>
          <a:stretch>
            <a:fillRect/>
          </a:stretch>
        </p:blipFill>
        <p:spPr>
          <a:xfrm>
            <a:off x="22006100" y="8837187"/>
            <a:ext cx="392400" cy="405069"/>
          </a:xfrm>
          <a:prstGeom prst="rect">
            <a:avLst/>
          </a:prstGeom>
        </p:spPr>
      </p:pic>
      <p:pic>
        <p:nvPicPr>
          <p:cNvPr id="418" name="Línea" descr="Línea"/>
          <p:cNvPicPr>
            <a:picLocks noChangeAspect="0"/>
          </p:cNvPicPr>
          <p:nvPr/>
        </p:nvPicPr>
        <p:blipFill>
          <a:blip r:embed="rId8">
            <a:extLst/>
          </a:blip>
          <a:stretch>
            <a:fillRect/>
          </a:stretch>
        </p:blipFill>
        <p:spPr>
          <a:xfrm>
            <a:off x="21707019" y="12266187"/>
            <a:ext cx="392400" cy="405069"/>
          </a:xfrm>
          <a:prstGeom prst="rect">
            <a:avLst/>
          </a:prstGeom>
        </p:spPr>
      </p:pic>
      <p:pic>
        <p:nvPicPr>
          <p:cNvPr id="420" name="Línea" descr="Línea"/>
          <p:cNvPicPr>
            <a:picLocks noChangeAspect="0"/>
          </p:cNvPicPr>
          <p:nvPr/>
        </p:nvPicPr>
        <p:blipFill>
          <a:blip r:embed="rId8">
            <a:extLst/>
          </a:blip>
          <a:stretch>
            <a:fillRect/>
          </a:stretch>
        </p:blipFill>
        <p:spPr>
          <a:xfrm>
            <a:off x="21968000" y="12266187"/>
            <a:ext cx="392400" cy="405069"/>
          </a:xfrm>
          <a:prstGeom prst="rect">
            <a:avLst/>
          </a:prstGeom>
        </p:spPr>
      </p:pic>
      <p:pic>
        <p:nvPicPr>
          <p:cNvPr id="422" name="Línea" descr="Línea"/>
          <p:cNvPicPr>
            <a:picLocks noChangeAspect="0"/>
          </p:cNvPicPr>
          <p:nvPr/>
        </p:nvPicPr>
        <p:blipFill>
          <a:blip r:embed="rId5">
            <a:extLst/>
          </a:blip>
          <a:stretch>
            <a:fillRect/>
          </a:stretch>
        </p:blipFill>
        <p:spPr>
          <a:xfrm rot="18900000">
            <a:off x="20511774" y="9600042"/>
            <a:ext cx="854535" cy="88901"/>
          </a:xfrm>
          <a:prstGeom prst="rect">
            <a:avLst/>
          </a:prstGeom>
        </p:spPr>
      </p:pic>
      <p:pic>
        <p:nvPicPr>
          <p:cNvPr id="424" name="Línea" descr="Línea"/>
          <p:cNvPicPr>
            <a:picLocks noChangeAspect="0"/>
          </p:cNvPicPr>
          <p:nvPr/>
        </p:nvPicPr>
        <p:blipFill>
          <a:blip r:embed="rId5">
            <a:extLst/>
          </a:blip>
          <a:stretch>
            <a:fillRect/>
          </a:stretch>
        </p:blipFill>
        <p:spPr>
          <a:xfrm rot="2700000">
            <a:off x="20511775" y="9600042"/>
            <a:ext cx="854535" cy="88901"/>
          </a:xfrm>
          <a:prstGeom prst="rect">
            <a:avLst/>
          </a:prstGeom>
        </p:spPr>
      </p:pic>
      <p:pic>
        <p:nvPicPr>
          <p:cNvPr id="426" name="Óvalo" descr="Óvalo"/>
          <p:cNvPicPr>
            <a:picLocks noChangeAspect="0"/>
          </p:cNvPicPr>
          <p:nvPr/>
        </p:nvPicPr>
        <p:blipFill>
          <a:blip r:embed="rId4">
            <a:extLst/>
          </a:blip>
          <a:stretch>
            <a:fillRect/>
          </a:stretch>
        </p:blipFill>
        <p:spPr>
          <a:xfrm>
            <a:off x="20497800" y="11521499"/>
            <a:ext cx="813081" cy="797502"/>
          </a:xfrm>
          <a:prstGeom prst="rect">
            <a:avLst/>
          </a:prstGeom>
        </p:spPr>
      </p:pic>
      <p:sp>
        <p:nvSpPr>
          <p:cNvPr id="428" name="Ejercicio 2. Estas dos posiciones son equivalentes en el toro 3 en raya, ¿ves por qué? Dibuja dos más."/>
          <p:cNvSpPr txBox="1"/>
          <p:nvPr/>
        </p:nvSpPr>
        <p:spPr>
          <a:xfrm>
            <a:off x="1191910" y="2072375"/>
            <a:ext cx="22000180" cy="14540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5100"/>
              </a:spcBef>
              <a:defRPr sz="4000"/>
            </a:pPr>
            <a:r>
              <a:rPr>
                <a:solidFill>
                  <a:schemeClr val="accent4"/>
                </a:solidFill>
              </a:rPr>
              <a:t>Ejercicio 2.</a:t>
            </a:r>
            <a:r>
              <a:t> Estas dos posiciones son equivalentes en el toro 3 en raya, ¿ves por qué? Dibuja dos más.</a:t>
            </a:r>
          </a:p>
        </p:txBody>
      </p:sp>
      <p:pic>
        <p:nvPicPr>
          <p:cNvPr id="429" name="Línea" descr="Línea"/>
          <p:cNvPicPr>
            <a:picLocks noChangeAspect="0"/>
          </p:cNvPicPr>
          <p:nvPr/>
        </p:nvPicPr>
        <p:blipFill>
          <a:blip r:embed="rId2">
            <a:extLst/>
          </a:blip>
          <a:stretch>
            <a:fillRect/>
          </a:stretch>
        </p:blipFill>
        <p:spPr>
          <a:xfrm rot="16200000">
            <a:off x="6608279" y="5245665"/>
            <a:ext cx="3461794" cy="88901"/>
          </a:xfrm>
          <a:prstGeom prst="rect">
            <a:avLst/>
          </a:prstGeom>
        </p:spPr>
      </p:pic>
      <p:pic>
        <p:nvPicPr>
          <p:cNvPr id="431" name="Línea" descr="Línea"/>
          <p:cNvPicPr>
            <a:picLocks noChangeAspect="0"/>
          </p:cNvPicPr>
          <p:nvPr/>
        </p:nvPicPr>
        <p:blipFill>
          <a:blip r:embed="rId2">
            <a:extLst/>
          </a:blip>
          <a:stretch>
            <a:fillRect/>
          </a:stretch>
        </p:blipFill>
        <p:spPr>
          <a:xfrm rot="16200000">
            <a:off x="7782719" y="5245665"/>
            <a:ext cx="3461794" cy="88901"/>
          </a:xfrm>
          <a:prstGeom prst="rect">
            <a:avLst/>
          </a:prstGeom>
        </p:spPr>
      </p:pic>
      <p:pic>
        <p:nvPicPr>
          <p:cNvPr id="433" name="Línea" descr="Línea"/>
          <p:cNvPicPr>
            <a:picLocks noChangeAspect="0"/>
          </p:cNvPicPr>
          <p:nvPr/>
        </p:nvPicPr>
        <p:blipFill>
          <a:blip r:embed="rId3">
            <a:extLst/>
          </a:blip>
          <a:stretch>
            <a:fillRect/>
          </a:stretch>
        </p:blipFill>
        <p:spPr>
          <a:xfrm>
            <a:off x="7299651" y="5862262"/>
            <a:ext cx="3349049" cy="88901"/>
          </a:xfrm>
          <a:prstGeom prst="rect">
            <a:avLst/>
          </a:prstGeom>
        </p:spPr>
      </p:pic>
      <p:pic>
        <p:nvPicPr>
          <p:cNvPr id="435" name="Línea" descr="Línea"/>
          <p:cNvPicPr>
            <a:picLocks noChangeAspect="0"/>
          </p:cNvPicPr>
          <p:nvPr/>
        </p:nvPicPr>
        <p:blipFill>
          <a:blip r:embed="rId3">
            <a:extLst/>
          </a:blip>
          <a:stretch>
            <a:fillRect/>
          </a:stretch>
        </p:blipFill>
        <p:spPr>
          <a:xfrm>
            <a:off x="7299651" y="4630421"/>
            <a:ext cx="3349049" cy="88901"/>
          </a:xfrm>
          <a:prstGeom prst="rect">
            <a:avLst/>
          </a:prstGeom>
        </p:spPr>
      </p:pic>
      <p:pic>
        <p:nvPicPr>
          <p:cNvPr id="437" name="Óvalo" descr="Óvalo"/>
          <p:cNvPicPr>
            <a:picLocks noChangeAspect="0"/>
          </p:cNvPicPr>
          <p:nvPr/>
        </p:nvPicPr>
        <p:blipFill>
          <a:blip r:embed="rId4">
            <a:extLst/>
          </a:blip>
          <a:stretch>
            <a:fillRect/>
          </a:stretch>
        </p:blipFill>
        <p:spPr>
          <a:xfrm>
            <a:off x="7386675" y="6040003"/>
            <a:ext cx="813082" cy="797502"/>
          </a:xfrm>
          <a:prstGeom prst="rect">
            <a:avLst/>
          </a:prstGeom>
        </p:spPr>
      </p:pic>
      <p:pic>
        <p:nvPicPr>
          <p:cNvPr id="439" name="Línea" descr="Línea"/>
          <p:cNvPicPr>
            <a:picLocks noChangeAspect="0"/>
          </p:cNvPicPr>
          <p:nvPr/>
        </p:nvPicPr>
        <p:blipFill>
          <a:blip r:embed="rId5">
            <a:extLst/>
          </a:blip>
          <a:stretch>
            <a:fillRect/>
          </a:stretch>
        </p:blipFill>
        <p:spPr>
          <a:xfrm rot="18900000">
            <a:off x="8505549" y="4105846"/>
            <a:ext cx="854535" cy="88901"/>
          </a:xfrm>
          <a:prstGeom prst="rect">
            <a:avLst/>
          </a:prstGeom>
        </p:spPr>
      </p:pic>
      <p:pic>
        <p:nvPicPr>
          <p:cNvPr id="441" name="Línea" descr="Línea"/>
          <p:cNvPicPr>
            <a:picLocks noChangeAspect="0"/>
          </p:cNvPicPr>
          <p:nvPr/>
        </p:nvPicPr>
        <p:blipFill>
          <a:blip r:embed="rId5">
            <a:extLst/>
          </a:blip>
          <a:stretch>
            <a:fillRect/>
          </a:stretch>
        </p:blipFill>
        <p:spPr>
          <a:xfrm rot="2700000">
            <a:off x="8505551" y="4105846"/>
            <a:ext cx="854535" cy="88901"/>
          </a:xfrm>
          <a:prstGeom prst="rect">
            <a:avLst/>
          </a:prstGeom>
        </p:spPr>
      </p:pic>
      <p:pic>
        <p:nvPicPr>
          <p:cNvPr id="443" name="Rectángulo" descr="Rectángulo"/>
          <p:cNvPicPr>
            <a:picLocks noChangeAspect="0"/>
          </p:cNvPicPr>
          <p:nvPr/>
        </p:nvPicPr>
        <p:blipFill>
          <a:blip r:embed="rId6">
            <a:extLst/>
          </a:blip>
          <a:stretch>
            <a:fillRect/>
          </a:stretch>
        </p:blipFill>
        <p:spPr>
          <a:xfrm>
            <a:off x="7249637" y="3572122"/>
            <a:ext cx="3449076" cy="3461794"/>
          </a:xfrm>
          <a:prstGeom prst="rect">
            <a:avLst/>
          </a:prstGeom>
        </p:spPr>
      </p:pic>
      <p:pic>
        <p:nvPicPr>
          <p:cNvPr id="445" name="Línea" descr="Línea"/>
          <p:cNvPicPr>
            <a:picLocks noChangeAspect="0"/>
          </p:cNvPicPr>
          <p:nvPr/>
        </p:nvPicPr>
        <p:blipFill>
          <a:blip r:embed="rId7">
            <a:extLst/>
          </a:blip>
          <a:stretch>
            <a:fillRect/>
          </a:stretch>
        </p:blipFill>
        <p:spPr>
          <a:xfrm rot="16200000">
            <a:off x="7045987" y="4959876"/>
            <a:ext cx="487907" cy="405070"/>
          </a:xfrm>
          <a:prstGeom prst="rect">
            <a:avLst/>
          </a:prstGeom>
        </p:spPr>
      </p:pic>
      <p:pic>
        <p:nvPicPr>
          <p:cNvPr id="447" name="Línea" descr="Línea"/>
          <p:cNvPicPr>
            <a:picLocks noChangeAspect="0"/>
          </p:cNvPicPr>
          <p:nvPr/>
        </p:nvPicPr>
        <p:blipFill>
          <a:blip r:embed="rId7">
            <a:extLst/>
          </a:blip>
          <a:stretch>
            <a:fillRect/>
          </a:stretch>
        </p:blipFill>
        <p:spPr>
          <a:xfrm rot="16200000">
            <a:off x="10424186" y="4959876"/>
            <a:ext cx="487907" cy="405070"/>
          </a:xfrm>
          <a:prstGeom prst="rect">
            <a:avLst/>
          </a:prstGeom>
        </p:spPr>
      </p:pic>
      <p:pic>
        <p:nvPicPr>
          <p:cNvPr id="449" name="Línea" descr="Línea"/>
          <p:cNvPicPr>
            <a:picLocks noChangeAspect="0"/>
          </p:cNvPicPr>
          <p:nvPr/>
        </p:nvPicPr>
        <p:blipFill>
          <a:blip r:embed="rId8">
            <a:extLst/>
          </a:blip>
          <a:stretch>
            <a:fillRect/>
          </a:stretch>
        </p:blipFill>
        <p:spPr>
          <a:xfrm>
            <a:off x="8633994" y="3342991"/>
            <a:ext cx="392400" cy="405069"/>
          </a:xfrm>
          <a:prstGeom prst="rect">
            <a:avLst/>
          </a:prstGeom>
        </p:spPr>
      </p:pic>
      <p:pic>
        <p:nvPicPr>
          <p:cNvPr id="451" name="Línea" descr="Línea"/>
          <p:cNvPicPr>
            <a:picLocks noChangeAspect="0"/>
          </p:cNvPicPr>
          <p:nvPr/>
        </p:nvPicPr>
        <p:blipFill>
          <a:blip r:embed="rId8">
            <a:extLst/>
          </a:blip>
          <a:stretch>
            <a:fillRect/>
          </a:stretch>
        </p:blipFill>
        <p:spPr>
          <a:xfrm>
            <a:off x="8894975" y="3342991"/>
            <a:ext cx="392400" cy="405069"/>
          </a:xfrm>
          <a:prstGeom prst="rect">
            <a:avLst/>
          </a:prstGeom>
        </p:spPr>
      </p:pic>
      <p:pic>
        <p:nvPicPr>
          <p:cNvPr id="453" name="Línea" descr="Línea"/>
          <p:cNvPicPr>
            <a:picLocks noChangeAspect="0"/>
          </p:cNvPicPr>
          <p:nvPr/>
        </p:nvPicPr>
        <p:blipFill>
          <a:blip r:embed="rId8">
            <a:extLst/>
          </a:blip>
          <a:stretch>
            <a:fillRect/>
          </a:stretch>
        </p:blipFill>
        <p:spPr>
          <a:xfrm>
            <a:off x="8595894" y="6771990"/>
            <a:ext cx="392400" cy="405070"/>
          </a:xfrm>
          <a:prstGeom prst="rect">
            <a:avLst/>
          </a:prstGeom>
        </p:spPr>
      </p:pic>
      <p:pic>
        <p:nvPicPr>
          <p:cNvPr id="455" name="Línea" descr="Línea"/>
          <p:cNvPicPr>
            <a:picLocks noChangeAspect="0"/>
          </p:cNvPicPr>
          <p:nvPr/>
        </p:nvPicPr>
        <p:blipFill>
          <a:blip r:embed="rId8">
            <a:extLst/>
          </a:blip>
          <a:stretch>
            <a:fillRect/>
          </a:stretch>
        </p:blipFill>
        <p:spPr>
          <a:xfrm>
            <a:off x="8856875" y="6771990"/>
            <a:ext cx="392400" cy="405070"/>
          </a:xfrm>
          <a:prstGeom prst="rect">
            <a:avLst/>
          </a:prstGeom>
        </p:spPr>
      </p:pic>
      <p:pic>
        <p:nvPicPr>
          <p:cNvPr id="457" name="Línea" descr="Línea"/>
          <p:cNvPicPr>
            <a:picLocks noChangeAspect="0"/>
          </p:cNvPicPr>
          <p:nvPr/>
        </p:nvPicPr>
        <p:blipFill>
          <a:blip r:embed="rId5">
            <a:extLst/>
          </a:blip>
          <a:stretch>
            <a:fillRect/>
          </a:stretch>
        </p:blipFill>
        <p:spPr>
          <a:xfrm rot="18900000">
            <a:off x="7400649" y="4118546"/>
            <a:ext cx="854535" cy="88901"/>
          </a:xfrm>
          <a:prstGeom prst="rect">
            <a:avLst/>
          </a:prstGeom>
        </p:spPr>
      </p:pic>
      <p:pic>
        <p:nvPicPr>
          <p:cNvPr id="459" name="Línea" descr="Línea"/>
          <p:cNvPicPr>
            <a:picLocks noChangeAspect="0"/>
          </p:cNvPicPr>
          <p:nvPr/>
        </p:nvPicPr>
        <p:blipFill>
          <a:blip r:embed="rId5">
            <a:extLst/>
          </a:blip>
          <a:stretch>
            <a:fillRect/>
          </a:stretch>
        </p:blipFill>
        <p:spPr>
          <a:xfrm rot="2700000">
            <a:off x="7400651" y="4118546"/>
            <a:ext cx="854535" cy="88901"/>
          </a:xfrm>
          <a:prstGeom prst="rect">
            <a:avLst/>
          </a:prstGeom>
        </p:spPr>
      </p:pic>
      <p:pic>
        <p:nvPicPr>
          <p:cNvPr id="461" name="Óvalo" descr="Óvalo"/>
          <p:cNvPicPr>
            <a:picLocks noChangeAspect="0"/>
          </p:cNvPicPr>
          <p:nvPr/>
        </p:nvPicPr>
        <p:blipFill>
          <a:blip r:embed="rId4">
            <a:extLst/>
          </a:blip>
          <a:stretch>
            <a:fillRect/>
          </a:stretch>
        </p:blipFill>
        <p:spPr>
          <a:xfrm>
            <a:off x="7399375" y="4884303"/>
            <a:ext cx="813082" cy="797502"/>
          </a:xfrm>
          <a:prstGeom prst="rect">
            <a:avLst/>
          </a:prstGeom>
        </p:spPr>
      </p:pic>
      <p:pic>
        <p:nvPicPr>
          <p:cNvPr id="463" name="Línea" descr="Línea"/>
          <p:cNvPicPr>
            <a:picLocks noChangeAspect="0"/>
          </p:cNvPicPr>
          <p:nvPr/>
        </p:nvPicPr>
        <p:blipFill>
          <a:blip r:embed="rId2">
            <a:extLst/>
          </a:blip>
          <a:stretch>
            <a:fillRect/>
          </a:stretch>
        </p:blipFill>
        <p:spPr>
          <a:xfrm rot="16200000">
            <a:off x="11307279" y="5245665"/>
            <a:ext cx="3461794" cy="88901"/>
          </a:xfrm>
          <a:prstGeom prst="rect">
            <a:avLst/>
          </a:prstGeom>
        </p:spPr>
      </p:pic>
      <p:pic>
        <p:nvPicPr>
          <p:cNvPr id="465" name="Línea" descr="Línea"/>
          <p:cNvPicPr>
            <a:picLocks noChangeAspect="0"/>
          </p:cNvPicPr>
          <p:nvPr/>
        </p:nvPicPr>
        <p:blipFill>
          <a:blip r:embed="rId2">
            <a:extLst/>
          </a:blip>
          <a:stretch>
            <a:fillRect/>
          </a:stretch>
        </p:blipFill>
        <p:spPr>
          <a:xfrm rot="16200000">
            <a:off x="12481719" y="5245665"/>
            <a:ext cx="3461794" cy="88901"/>
          </a:xfrm>
          <a:prstGeom prst="rect">
            <a:avLst/>
          </a:prstGeom>
        </p:spPr>
      </p:pic>
      <p:pic>
        <p:nvPicPr>
          <p:cNvPr id="467" name="Línea" descr="Línea"/>
          <p:cNvPicPr>
            <a:picLocks noChangeAspect="0"/>
          </p:cNvPicPr>
          <p:nvPr/>
        </p:nvPicPr>
        <p:blipFill>
          <a:blip r:embed="rId3">
            <a:extLst/>
          </a:blip>
          <a:stretch>
            <a:fillRect/>
          </a:stretch>
        </p:blipFill>
        <p:spPr>
          <a:xfrm>
            <a:off x="11998651" y="5862262"/>
            <a:ext cx="3349049" cy="88901"/>
          </a:xfrm>
          <a:prstGeom prst="rect">
            <a:avLst/>
          </a:prstGeom>
        </p:spPr>
      </p:pic>
      <p:pic>
        <p:nvPicPr>
          <p:cNvPr id="469" name="Línea" descr="Línea"/>
          <p:cNvPicPr>
            <a:picLocks noChangeAspect="0"/>
          </p:cNvPicPr>
          <p:nvPr/>
        </p:nvPicPr>
        <p:blipFill>
          <a:blip r:embed="rId3">
            <a:extLst/>
          </a:blip>
          <a:stretch>
            <a:fillRect/>
          </a:stretch>
        </p:blipFill>
        <p:spPr>
          <a:xfrm>
            <a:off x="11998651" y="4630421"/>
            <a:ext cx="3349049" cy="88901"/>
          </a:xfrm>
          <a:prstGeom prst="rect">
            <a:avLst/>
          </a:prstGeom>
        </p:spPr>
      </p:pic>
      <p:pic>
        <p:nvPicPr>
          <p:cNvPr id="471" name="Óvalo" descr="Óvalo"/>
          <p:cNvPicPr>
            <a:picLocks noChangeAspect="0"/>
          </p:cNvPicPr>
          <p:nvPr/>
        </p:nvPicPr>
        <p:blipFill>
          <a:blip r:embed="rId4">
            <a:extLst/>
          </a:blip>
          <a:stretch>
            <a:fillRect/>
          </a:stretch>
        </p:blipFill>
        <p:spPr>
          <a:xfrm>
            <a:off x="12085675" y="3754003"/>
            <a:ext cx="813082" cy="797502"/>
          </a:xfrm>
          <a:prstGeom prst="rect">
            <a:avLst/>
          </a:prstGeom>
        </p:spPr>
      </p:pic>
      <p:pic>
        <p:nvPicPr>
          <p:cNvPr id="473" name="Línea" descr="Línea"/>
          <p:cNvPicPr>
            <a:picLocks noChangeAspect="0"/>
          </p:cNvPicPr>
          <p:nvPr/>
        </p:nvPicPr>
        <p:blipFill>
          <a:blip r:embed="rId5">
            <a:extLst/>
          </a:blip>
          <a:stretch>
            <a:fillRect/>
          </a:stretch>
        </p:blipFill>
        <p:spPr>
          <a:xfrm rot="18900000">
            <a:off x="14334849" y="4105846"/>
            <a:ext cx="854534" cy="88901"/>
          </a:xfrm>
          <a:prstGeom prst="rect">
            <a:avLst/>
          </a:prstGeom>
        </p:spPr>
      </p:pic>
      <p:pic>
        <p:nvPicPr>
          <p:cNvPr id="475" name="Línea" descr="Línea"/>
          <p:cNvPicPr>
            <a:picLocks noChangeAspect="0"/>
          </p:cNvPicPr>
          <p:nvPr/>
        </p:nvPicPr>
        <p:blipFill>
          <a:blip r:embed="rId5">
            <a:extLst/>
          </a:blip>
          <a:stretch>
            <a:fillRect/>
          </a:stretch>
        </p:blipFill>
        <p:spPr>
          <a:xfrm rot="2700000">
            <a:off x="14334852" y="4105846"/>
            <a:ext cx="854534" cy="88901"/>
          </a:xfrm>
          <a:prstGeom prst="rect">
            <a:avLst/>
          </a:prstGeom>
        </p:spPr>
      </p:pic>
      <p:pic>
        <p:nvPicPr>
          <p:cNvPr id="477" name="Rectángulo" descr="Rectángulo"/>
          <p:cNvPicPr>
            <a:picLocks noChangeAspect="0"/>
          </p:cNvPicPr>
          <p:nvPr/>
        </p:nvPicPr>
        <p:blipFill>
          <a:blip r:embed="rId6">
            <a:extLst/>
          </a:blip>
          <a:stretch>
            <a:fillRect/>
          </a:stretch>
        </p:blipFill>
        <p:spPr>
          <a:xfrm>
            <a:off x="11948637" y="3572122"/>
            <a:ext cx="3449076" cy="3461794"/>
          </a:xfrm>
          <a:prstGeom prst="rect">
            <a:avLst/>
          </a:prstGeom>
        </p:spPr>
      </p:pic>
      <p:pic>
        <p:nvPicPr>
          <p:cNvPr id="479" name="Línea" descr="Línea"/>
          <p:cNvPicPr>
            <a:picLocks noChangeAspect="0"/>
          </p:cNvPicPr>
          <p:nvPr/>
        </p:nvPicPr>
        <p:blipFill>
          <a:blip r:embed="rId7">
            <a:extLst/>
          </a:blip>
          <a:stretch>
            <a:fillRect/>
          </a:stretch>
        </p:blipFill>
        <p:spPr>
          <a:xfrm rot="16200000">
            <a:off x="11744987" y="4959876"/>
            <a:ext cx="487907" cy="405070"/>
          </a:xfrm>
          <a:prstGeom prst="rect">
            <a:avLst/>
          </a:prstGeom>
        </p:spPr>
      </p:pic>
      <p:pic>
        <p:nvPicPr>
          <p:cNvPr id="481" name="Línea" descr="Línea"/>
          <p:cNvPicPr>
            <a:picLocks noChangeAspect="0"/>
          </p:cNvPicPr>
          <p:nvPr/>
        </p:nvPicPr>
        <p:blipFill>
          <a:blip r:embed="rId7">
            <a:extLst/>
          </a:blip>
          <a:stretch>
            <a:fillRect/>
          </a:stretch>
        </p:blipFill>
        <p:spPr>
          <a:xfrm rot="16200000">
            <a:off x="15123185" y="4959876"/>
            <a:ext cx="487907" cy="405070"/>
          </a:xfrm>
          <a:prstGeom prst="rect">
            <a:avLst/>
          </a:prstGeom>
        </p:spPr>
      </p:pic>
      <p:pic>
        <p:nvPicPr>
          <p:cNvPr id="483" name="Línea" descr="Línea"/>
          <p:cNvPicPr>
            <a:picLocks noChangeAspect="0"/>
          </p:cNvPicPr>
          <p:nvPr/>
        </p:nvPicPr>
        <p:blipFill>
          <a:blip r:embed="rId8">
            <a:extLst/>
          </a:blip>
          <a:stretch>
            <a:fillRect/>
          </a:stretch>
        </p:blipFill>
        <p:spPr>
          <a:xfrm>
            <a:off x="13332993" y="3342991"/>
            <a:ext cx="392401" cy="405069"/>
          </a:xfrm>
          <a:prstGeom prst="rect">
            <a:avLst/>
          </a:prstGeom>
        </p:spPr>
      </p:pic>
      <p:pic>
        <p:nvPicPr>
          <p:cNvPr id="485" name="Línea" descr="Línea"/>
          <p:cNvPicPr>
            <a:picLocks noChangeAspect="0"/>
          </p:cNvPicPr>
          <p:nvPr/>
        </p:nvPicPr>
        <p:blipFill>
          <a:blip r:embed="rId8">
            <a:extLst/>
          </a:blip>
          <a:stretch>
            <a:fillRect/>
          </a:stretch>
        </p:blipFill>
        <p:spPr>
          <a:xfrm>
            <a:off x="13593976" y="3342991"/>
            <a:ext cx="392400" cy="405069"/>
          </a:xfrm>
          <a:prstGeom prst="rect">
            <a:avLst/>
          </a:prstGeom>
        </p:spPr>
      </p:pic>
      <p:pic>
        <p:nvPicPr>
          <p:cNvPr id="487" name="Línea" descr="Línea"/>
          <p:cNvPicPr>
            <a:picLocks noChangeAspect="0"/>
          </p:cNvPicPr>
          <p:nvPr/>
        </p:nvPicPr>
        <p:blipFill>
          <a:blip r:embed="rId8">
            <a:extLst/>
          </a:blip>
          <a:stretch>
            <a:fillRect/>
          </a:stretch>
        </p:blipFill>
        <p:spPr>
          <a:xfrm>
            <a:off x="13294893" y="6771990"/>
            <a:ext cx="392401" cy="405070"/>
          </a:xfrm>
          <a:prstGeom prst="rect">
            <a:avLst/>
          </a:prstGeom>
        </p:spPr>
      </p:pic>
      <p:pic>
        <p:nvPicPr>
          <p:cNvPr id="489" name="Línea" descr="Línea"/>
          <p:cNvPicPr>
            <a:picLocks noChangeAspect="0"/>
          </p:cNvPicPr>
          <p:nvPr/>
        </p:nvPicPr>
        <p:blipFill>
          <a:blip r:embed="rId5">
            <a:extLst/>
          </a:blip>
          <a:stretch>
            <a:fillRect/>
          </a:stretch>
        </p:blipFill>
        <p:spPr>
          <a:xfrm rot="18900000">
            <a:off x="12099649" y="6391846"/>
            <a:ext cx="854535" cy="88901"/>
          </a:xfrm>
          <a:prstGeom prst="rect">
            <a:avLst/>
          </a:prstGeom>
        </p:spPr>
      </p:pic>
      <p:pic>
        <p:nvPicPr>
          <p:cNvPr id="491" name="Línea" descr="Línea"/>
          <p:cNvPicPr>
            <a:picLocks noChangeAspect="0"/>
          </p:cNvPicPr>
          <p:nvPr/>
        </p:nvPicPr>
        <p:blipFill>
          <a:blip r:embed="rId5">
            <a:extLst/>
          </a:blip>
          <a:stretch>
            <a:fillRect/>
          </a:stretch>
        </p:blipFill>
        <p:spPr>
          <a:xfrm rot="2700000">
            <a:off x="12099651" y="6391846"/>
            <a:ext cx="854535" cy="88901"/>
          </a:xfrm>
          <a:prstGeom prst="rect">
            <a:avLst/>
          </a:prstGeom>
        </p:spPr>
      </p:pic>
      <p:pic>
        <p:nvPicPr>
          <p:cNvPr id="493" name="Óvalo" descr="Óvalo"/>
          <p:cNvPicPr>
            <a:picLocks noChangeAspect="0"/>
          </p:cNvPicPr>
          <p:nvPr/>
        </p:nvPicPr>
        <p:blipFill>
          <a:blip r:embed="rId4">
            <a:extLst/>
          </a:blip>
          <a:stretch>
            <a:fillRect/>
          </a:stretch>
        </p:blipFill>
        <p:spPr>
          <a:xfrm>
            <a:off x="12098375" y="4884303"/>
            <a:ext cx="813082" cy="797502"/>
          </a:xfrm>
          <a:prstGeom prst="rect">
            <a:avLst/>
          </a:prstGeom>
        </p:spPr>
      </p:pic>
      <p:pic>
        <p:nvPicPr>
          <p:cNvPr id="495" name="Línea" descr="Línea"/>
          <p:cNvPicPr>
            <a:picLocks noChangeAspect="0"/>
          </p:cNvPicPr>
          <p:nvPr/>
        </p:nvPicPr>
        <p:blipFill>
          <a:blip r:embed="rId5">
            <a:extLst/>
          </a:blip>
          <a:stretch>
            <a:fillRect/>
          </a:stretch>
        </p:blipFill>
        <p:spPr>
          <a:xfrm rot="18900000">
            <a:off x="9673949" y="5236146"/>
            <a:ext cx="854535" cy="88901"/>
          </a:xfrm>
          <a:prstGeom prst="rect">
            <a:avLst/>
          </a:prstGeom>
        </p:spPr>
      </p:pic>
      <p:pic>
        <p:nvPicPr>
          <p:cNvPr id="497" name="Línea" descr="Línea"/>
          <p:cNvPicPr>
            <a:picLocks noChangeAspect="0"/>
          </p:cNvPicPr>
          <p:nvPr/>
        </p:nvPicPr>
        <p:blipFill>
          <a:blip r:embed="rId5">
            <a:extLst/>
          </a:blip>
          <a:stretch>
            <a:fillRect/>
          </a:stretch>
        </p:blipFill>
        <p:spPr>
          <a:xfrm rot="2700000">
            <a:off x="9673951" y="5236146"/>
            <a:ext cx="854535" cy="88901"/>
          </a:xfrm>
          <a:prstGeom prst="rect">
            <a:avLst/>
          </a:prstGeom>
        </p:spPr>
      </p:pic>
      <p:pic>
        <p:nvPicPr>
          <p:cNvPr id="499" name="Línea" descr="Línea"/>
          <p:cNvPicPr>
            <a:picLocks noChangeAspect="0"/>
          </p:cNvPicPr>
          <p:nvPr/>
        </p:nvPicPr>
        <p:blipFill>
          <a:blip r:embed="rId5">
            <a:extLst/>
          </a:blip>
          <a:stretch>
            <a:fillRect/>
          </a:stretch>
        </p:blipFill>
        <p:spPr>
          <a:xfrm rot="18900000">
            <a:off x="13115649" y="6391846"/>
            <a:ext cx="854534" cy="88901"/>
          </a:xfrm>
          <a:prstGeom prst="rect">
            <a:avLst/>
          </a:prstGeom>
        </p:spPr>
      </p:pic>
      <p:pic>
        <p:nvPicPr>
          <p:cNvPr id="501" name="Línea" descr="Línea"/>
          <p:cNvPicPr>
            <a:picLocks noChangeAspect="0"/>
          </p:cNvPicPr>
          <p:nvPr/>
        </p:nvPicPr>
        <p:blipFill>
          <a:blip r:embed="rId5">
            <a:extLst/>
          </a:blip>
          <a:stretch>
            <a:fillRect/>
          </a:stretch>
        </p:blipFill>
        <p:spPr>
          <a:xfrm rot="2700000">
            <a:off x="13115652" y="6391846"/>
            <a:ext cx="854534" cy="88901"/>
          </a:xfrm>
          <a:prstGeom prst="rect">
            <a:avLst/>
          </a:prstGeom>
        </p:spPr>
      </p:pic>
      <p:pic>
        <p:nvPicPr>
          <p:cNvPr id="503" name="Línea" descr="Línea"/>
          <p:cNvPicPr>
            <a:picLocks noChangeAspect="0"/>
          </p:cNvPicPr>
          <p:nvPr/>
        </p:nvPicPr>
        <p:blipFill>
          <a:blip r:embed="rId8">
            <a:extLst/>
          </a:blip>
          <a:stretch>
            <a:fillRect/>
          </a:stretch>
        </p:blipFill>
        <p:spPr>
          <a:xfrm>
            <a:off x="13530476" y="6771990"/>
            <a:ext cx="392400" cy="40507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435"/>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3" fill="hold">
                                  <p:stCondLst>
                                    <p:cond delay="0"/>
                                  </p:stCondLst>
                                  <p:iterate type="el" backwards="0">
                                    <p:tmAbs val="0"/>
                                  </p:iterate>
                                  <p:childTnLst>
                                    <p:set>
                                      <p:cBhvr>
                                        <p:cTn id="14" fill="hold"/>
                                        <p:tgtEl>
                                          <p:spTgt spid="429"/>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431"/>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43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437"/>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441"/>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439"/>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443"/>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445"/>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447"/>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449"/>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451"/>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453"/>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5" fill="hold">
                                  <p:stCondLst>
                                    <p:cond delay="0"/>
                                  </p:stCondLst>
                                  <p:iterate type="el" backwards="0">
                                    <p:tmAbs val="0"/>
                                  </p:iterate>
                                  <p:childTnLst>
                                    <p:set>
                                      <p:cBhvr>
                                        <p:cTn id="50" fill="hold"/>
                                        <p:tgtEl>
                                          <p:spTgt spid="455"/>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6" fill="hold">
                                  <p:stCondLst>
                                    <p:cond delay="0"/>
                                  </p:stCondLst>
                                  <p:iterate type="el" backwards="0">
                                    <p:tmAbs val="0"/>
                                  </p:iterate>
                                  <p:childTnLst>
                                    <p:set>
                                      <p:cBhvr>
                                        <p:cTn id="53" fill="hold"/>
                                        <p:tgtEl>
                                          <p:spTgt spid="459"/>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7" fill="hold">
                                  <p:stCondLst>
                                    <p:cond delay="0"/>
                                  </p:stCondLst>
                                  <p:iterate type="el" backwards="0">
                                    <p:tmAbs val="0"/>
                                  </p:iterate>
                                  <p:childTnLst>
                                    <p:set>
                                      <p:cBhvr>
                                        <p:cTn id="56" fill="hold"/>
                                        <p:tgtEl>
                                          <p:spTgt spid="457"/>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8" fill="hold">
                                  <p:stCondLst>
                                    <p:cond delay="0"/>
                                  </p:stCondLst>
                                  <p:iterate type="el" backwards="0">
                                    <p:tmAbs val="0"/>
                                  </p:iterate>
                                  <p:childTnLst>
                                    <p:set>
                                      <p:cBhvr>
                                        <p:cTn id="59" fill="hold"/>
                                        <p:tgtEl>
                                          <p:spTgt spid="461"/>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9" fill="hold">
                                  <p:stCondLst>
                                    <p:cond delay="0"/>
                                  </p:stCondLst>
                                  <p:iterate type="el" backwards="0">
                                    <p:tmAbs val="0"/>
                                  </p:iterate>
                                  <p:childTnLst>
                                    <p:set>
                                      <p:cBhvr>
                                        <p:cTn id="62" fill="hold"/>
                                        <p:tgtEl>
                                          <p:spTgt spid="469"/>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20" fill="hold">
                                  <p:stCondLst>
                                    <p:cond delay="0"/>
                                  </p:stCondLst>
                                  <p:iterate type="el" backwards="0">
                                    <p:tmAbs val="0"/>
                                  </p:iterate>
                                  <p:childTnLst>
                                    <p:set>
                                      <p:cBhvr>
                                        <p:cTn id="65" fill="hold"/>
                                        <p:tgtEl>
                                          <p:spTgt spid="463"/>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465"/>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2" fill="hold">
                                  <p:stCondLst>
                                    <p:cond delay="0"/>
                                  </p:stCondLst>
                                  <p:iterate type="el" backwards="0">
                                    <p:tmAbs val="0"/>
                                  </p:iterate>
                                  <p:childTnLst>
                                    <p:set>
                                      <p:cBhvr>
                                        <p:cTn id="71" fill="hold"/>
                                        <p:tgtEl>
                                          <p:spTgt spid="467"/>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3" fill="hold">
                                  <p:stCondLst>
                                    <p:cond delay="0"/>
                                  </p:stCondLst>
                                  <p:iterate type="el" backwards="0">
                                    <p:tmAbs val="0"/>
                                  </p:iterate>
                                  <p:childTnLst>
                                    <p:set>
                                      <p:cBhvr>
                                        <p:cTn id="74" fill="hold"/>
                                        <p:tgtEl>
                                          <p:spTgt spid="471"/>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24" fill="hold">
                                  <p:stCondLst>
                                    <p:cond delay="0"/>
                                  </p:stCondLst>
                                  <p:iterate type="el" backwards="0">
                                    <p:tmAbs val="0"/>
                                  </p:iterate>
                                  <p:childTnLst>
                                    <p:set>
                                      <p:cBhvr>
                                        <p:cTn id="77" fill="hold"/>
                                        <p:tgtEl>
                                          <p:spTgt spid="475"/>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25" fill="hold">
                                  <p:stCondLst>
                                    <p:cond delay="0"/>
                                  </p:stCondLst>
                                  <p:iterate type="el" backwards="0">
                                    <p:tmAbs val="0"/>
                                  </p:iterate>
                                  <p:childTnLst>
                                    <p:set>
                                      <p:cBhvr>
                                        <p:cTn id="80" fill="hold"/>
                                        <p:tgtEl>
                                          <p:spTgt spid="473"/>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26" fill="hold">
                                  <p:stCondLst>
                                    <p:cond delay="0"/>
                                  </p:stCondLst>
                                  <p:iterate type="el" backwards="0">
                                    <p:tmAbs val="0"/>
                                  </p:iterate>
                                  <p:childTnLst>
                                    <p:set>
                                      <p:cBhvr>
                                        <p:cTn id="83" fill="hold"/>
                                        <p:tgtEl>
                                          <p:spTgt spid="477"/>
                                        </p:tgtEl>
                                        <p:attrNameLst>
                                          <p:attrName>style.visibility</p:attrName>
                                        </p:attrNameLst>
                                      </p:cBhvr>
                                      <p:to>
                                        <p:strVal val="visible"/>
                                      </p:to>
                                    </p:set>
                                  </p:childTnLst>
                                </p:cTn>
                              </p:par>
                            </p:childTnLst>
                          </p:cTn>
                        </p:par>
                        <p:par>
                          <p:cTn id="84" fill="hold">
                            <p:stCondLst>
                              <p:cond delay="0"/>
                            </p:stCondLst>
                            <p:childTnLst>
                              <p:par>
                                <p:cTn id="85" presetClass="entr" nodeType="afterEffect" presetSubtype="0" presetID="1" grpId="27" fill="hold">
                                  <p:stCondLst>
                                    <p:cond delay="0"/>
                                  </p:stCondLst>
                                  <p:iterate type="el" backwards="0">
                                    <p:tmAbs val="0"/>
                                  </p:iterate>
                                  <p:childTnLst>
                                    <p:set>
                                      <p:cBhvr>
                                        <p:cTn id="86" fill="hold"/>
                                        <p:tgtEl>
                                          <p:spTgt spid="479"/>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28" fill="hold">
                                  <p:stCondLst>
                                    <p:cond delay="0"/>
                                  </p:stCondLst>
                                  <p:iterate type="el" backwards="0">
                                    <p:tmAbs val="0"/>
                                  </p:iterate>
                                  <p:childTnLst>
                                    <p:set>
                                      <p:cBhvr>
                                        <p:cTn id="89" fill="hold"/>
                                        <p:tgtEl>
                                          <p:spTgt spid="481"/>
                                        </p:tgtEl>
                                        <p:attrNameLst>
                                          <p:attrName>style.visibility</p:attrName>
                                        </p:attrNameLst>
                                      </p:cBhvr>
                                      <p:to>
                                        <p:strVal val="visible"/>
                                      </p:to>
                                    </p:set>
                                  </p:childTnLst>
                                </p:cTn>
                              </p:par>
                            </p:childTnLst>
                          </p:cTn>
                        </p:par>
                        <p:par>
                          <p:cTn id="90" fill="hold">
                            <p:stCondLst>
                              <p:cond delay="0"/>
                            </p:stCondLst>
                            <p:childTnLst>
                              <p:par>
                                <p:cTn id="91" presetClass="entr" nodeType="afterEffect" presetSubtype="0" presetID="1" grpId="29" fill="hold">
                                  <p:stCondLst>
                                    <p:cond delay="0"/>
                                  </p:stCondLst>
                                  <p:iterate type="el" backwards="0">
                                    <p:tmAbs val="0"/>
                                  </p:iterate>
                                  <p:childTnLst>
                                    <p:set>
                                      <p:cBhvr>
                                        <p:cTn id="92" fill="hold"/>
                                        <p:tgtEl>
                                          <p:spTgt spid="483"/>
                                        </p:tgtEl>
                                        <p:attrNameLst>
                                          <p:attrName>style.visibility</p:attrName>
                                        </p:attrNameLst>
                                      </p:cBhvr>
                                      <p:to>
                                        <p:strVal val="visible"/>
                                      </p:to>
                                    </p:set>
                                  </p:childTnLst>
                                </p:cTn>
                              </p:par>
                            </p:childTnLst>
                          </p:cTn>
                        </p:par>
                        <p:par>
                          <p:cTn id="93" fill="hold">
                            <p:stCondLst>
                              <p:cond delay="0"/>
                            </p:stCondLst>
                            <p:childTnLst>
                              <p:par>
                                <p:cTn id="94" presetClass="entr" nodeType="afterEffect" presetSubtype="0" presetID="1" grpId="30" fill="hold">
                                  <p:stCondLst>
                                    <p:cond delay="0"/>
                                  </p:stCondLst>
                                  <p:iterate type="el" backwards="0">
                                    <p:tmAbs val="0"/>
                                  </p:iterate>
                                  <p:childTnLst>
                                    <p:set>
                                      <p:cBhvr>
                                        <p:cTn id="95" fill="hold"/>
                                        <p:tgtEl>
                                          <p:spTgt spid="485"/>
                                        </p:tgtEl>
                                        <p:attrNameLst>
                                          <p:attrName>style.visibility</p:attrName>
                                        </p:attrNameLst>
                                      </p:cBhvr>
                                      <p:to>
                                        <p:strVal val="visible"/>
                                      </p:to>
                                    </p:set>
                                  </p:childTnLst>
                                </p:cTn>
                              </p:par>
                            </p:childTnLst>
                          </p:cTn>
                        </p:par>
                        <p:par>
                          <p:cTn id="96" fill="hold">
                            <p:stCondLst>
                              <p:cond delay="0"/>
                            </p:stCondLst>
                            <p:childTnLst>
                              <p:par>
                                <p:cTn id="97" presetClass="entr" nodeType="afterEffect" presetSubtype="0" presetID="1" grpId="31" fill="hold">
                                  <p:stCondLst>
                                    <p:cond delay="0"/>
                                  </p:stCondLst>
                                  <p:iterate type="el" backwards="0">
                                    <p:tmAbs val="0"/>
                                  </p:iterate>
                                  <p:childTnLst>
                                    <p:set>
                                      <p:cBhvr>
                                        <p:cTn id="98" fill="hold"/>
                                        <p:tgtEl>
                                          <p:spTgt spid="487"/>
                                        </p:tgtEl>
                                        <p:attrNameLst>
                                          <p:attrName>style.visibility</p:attrName>
                                        </p:attrNameLst>
                                      </p:cBhvr>
                                      <p:to>
                                        <p:strVal val="visible"/>
                                      </p:to>
                                    </p:set>
                                  </p:childTnLst>
                                </p:cTn>
                              </p:par>
                            </p:childTnLst>
                          </p:cTn>
                        </p:par>
                        <p:par>
                          <p:cTn id="99" fill="hold">
                            <p:stCondLst>
                              <p:cond delay="0"/>
                            </p:stCondLst>
                            <p:childTnLst>
                              <p:par>
                                <p:cTn id="100" presetClass="entr" nodeType="afterEffect" presetSubtype="0" presetID="1" grpId="32" fill="hold">
                                  <p:stCondLst>
                                    <p:cond delay="0"/>
                                  </p:stCondLst>
                                  <p:iterate type="el" backwards="0">
                                    <p:tmAbs val="0"/>
                                  </p:iterate>
                                  <p:childTnLst>
                                    <p:set>
                                      <p:cBhvr>
                                        <p:cTn id="101" fill="hold"/>
                                        <p:tgtEl>
                                          <p:spTgt spid="491"/>
                                        </p:tgtEl>
                                        <p:attrNameLst>
                                          <p:attrName>style.visibility</p:attrName>
                                        </p:attrNameLst>
                                      </p:cBhvr>
                                      <p:to>
                                        <p:strVal val="visible"/>
                                      </p:to>
                                    </p:set>
                                  </p:childTnLst>
                                </p:cTn>
                              </p:par>
                            </p:childTnLst>
                          </p:cTn>
                        </p:par>
                        <p:par>
                          <p:cTn id="102" fill="hold">
                            <p:stCondLst>
                              <p:cond delay="0"/>
                            </p:stCondLst>
                            <p:childTnLst>
                              <p:par>
                                <p:cTn id="103" presetClass="entr" nodeType="afterEffect" presetSubtype="0" presetID="1" grpId="33" fill="hold">
                                  <p:stCondLst>
                                    <p:cond delay="0"/>
                                  </p:stCondLst>
                                  <p:iterate type="el" backwards="0">
                                    <p:tmAbs val="0"/>
                                  </p:iterate>
                                  <p:childTnLst>
                                    <p:set>
                                      <p:cBhvr>
                                        <p:cTn id="104" fill="hold"/>
                                        <p:tgtEl>
                                          <p:spTgt spid="489"/>
                                        </p:tgtEl>
                                        <p:attrNameLst>
                                          <p:attrName>style.visibility</p:attrName>
                                        </p:attrNameLst>
                                      </p:cBhvr>
                                      <p:to>
                                        <p:strVal val="visible"/>
                                      </p:to>
                                    </p:set>
                                  </p:childTnLst>
                                </p:cTn>
                              </p:par>
                            </p:childTnLst>
                          </p:cTn>
                        </p:par>
                        <p:par>
                          <p:cTn id="105" fill="hold">
                            <p:stCondLst>
                              <p:cond delay="0"/>
                            </p:stCondLst>
                            <p:childTnLst>
                              <p:par>
                                <p:cTn id="106" presetClass="entr" nodeType="afterEffect" presetSubtype="0" presetID="1" grpId="34" fill="hold">
                                  <p:stCondLst>
                                    <p:cond delay="0"/>
                                  </p:stCondLst>
                                  <p:iterate type="el" backwards="0">
                                    <p:tmAbs val="0"/>
                                  </p:iterate>
                                  <p:childTnLst>
                                    <p:set>
                                      <p:cBhvr>
                                        <p:cTn id="107" fill="hold"/>
                                        <p:tgtEl>
                                          <p:spTgt spid="493"/>
                                        </p:tgtEl>
                                        <p:attrNameLst>
                                          <p:attrName>style.visibility</p:attrName>
                                        </p:attrNameLst>
                                      </p:cBhvr>
                                      <p:to>
                                        <p:strVal val="visible"/>
                                      </p:to>
                                    </p:set>
                                  </p:childTnLst>
                                </p:cTn>
                              </p:par>
                            </p:childTnLst>
                          </p:cTn>
                        </p:par>
                        <p:par>
                          <p:cTn id="108" fill="hold">
                            <p:stCondLst>
                              <p:cond delay="0"/>
                            </p:stCondLst>
                            <p:childTnLst>
                              <p:par>
                                <p:cTn id="109" presetClass="entr" nodeType="afterEffect" presetSubtype="0" presetID="1" grpId="35" fill="hold">
                                  <p:stCondLst>
                                    <p:cond delay="0"/>
                                  </p:stCondLst>
                                  <p:iterate type="el" backwards="0">
                                    <p:tmAbs val="0"/>
                                  </p:iterate>
                                  <p:childTnLst>
                                    <p:set>
                                      <p:cBhvr>
                                        <p:cTn id="110" fill="hold"/>
                                        <p:tgtEl>
                                          <p:spTgt spid="497"/>
                                        </p:tgtEl>
                                        <p:attrNameLst>
                                          <p:attrName>style.visibility</p:attrName>
                                        </p:attrNameLst>
                                      </p:cBhvr>
                                      <p:to>
                                        <p:strVal val="visible"/>
                                      </p:to>
                                    </p:set>
                                  </p:childTnLst>
                                </p:cTn>
                              </p:par>
                            </p:childTnLst>
                          </p:cTn>
                        </p:par>
                        <p:par>
                          <p:cTn id="111" fill="hold">
                            <p:stCondLst>
                              <p:cond delay="0"/>
                            </p:stCondLst>
                            <p:childTnLst>
                              <p:par>
                                <p:cTn id="112" presetClass="entr" nodeType="afterEffect" presetSubtype="0" presetID="1" grpId="36" fill="hold">
                                  <p:stCondLst>
                                    <p:cond delay="0"/>
                                  </p:stCondLst>
                                  <p:iterate type="el" backwards="0">
                                    <p:tmAbs val="0"/>
                                  </p:iterate>
                                  <p:childTnLst>
                                    <p:set>
                                      <p:cBhvr>
                                        <p:cTn id="113" fill="hold"/>
                                        <p:tgtEl>
                                          <p:spTgt spid="495"/>
                                        </p:tgtEl>
                                        <p:attrNameLst>
                                          <p:attrName>style.visibility</p:attrName>
                                        </p:attrNameLst>
                                      </p:cBhvr>
                                      <p:to>
                                        <p:strVal val="visible"/>
                                      </p:to>
                                    </p:set>
                                  </p:childTnLst>
                                </p:cTn>
                              </p:par>
                            </p:childTnLst>
                          </p:cTn>
                        </p:par>
                        <p:par>
                          <p:cTn id="114" fill="hold">
                            <p:stCondLst>
                              <p:cond delay="0"/>
                            </p:stCondLst>
                            <p:childTnLst>
                              <p:par>
                                <p:cTn id="115" presetClass="entr" nodeType="afterEffect" presetSubtype="0" presetID="1" grpId="37" fill="hold">
                                  <p:stCondLst>
                                    <p:cond delay="0"/>
                                  </p:stCondLst>
                                  <p:iterate type="el" backwards="0">
                                    <p:tmAbs val="0"/>
                                  </p:iterate>
                                  <p:childTnLst>
                                    <p:set>
                                      <p:cBhvr>
                                        <p:cTn id="116" fill="hold"/>
                                        <p:tgtEl>
                                          <p:spTgt spid="501"/>
                                        </p:tgtEl>
                                        <p:attrNameLst>
                                          <p:attrName>style.visibility</p:attrName>
                                        </p:attrNameLst>
                                      </p:cBhvr>
                                      <p:to>
                                        <p:strVal val="visible"/>
                                      </p:to>
                                    </p:set>
                                  </p:childTnLst>
                                </p:cTn>
                              </p:par>
                            </p:childTnLst>
                          </p:cTn>
                        </p:par>
                        <p:par>
                          <p:cTn id="117" fill="hold">
                            <p:stCondLst>
                              <p:cond delay="0"/>
                            </p:stCondLst>
                            <p:childTnLst>
                              <p:par>
                                <p:cTn id="118" presetClass="entr" nodeType="afterEffect" presetSubtype="0" presetID="1" grpId="38" fill="hold">
                                  <p:stCondLst>
                                    <p:cond delay="0"/>
                                  </p:stCondLst>
                                  <p:iterate type="el" backwards="0">
                                    <p:tmAbs val="0"/>
                                  </p:iterate>
                                  <p:childTnLst>
                                    <p:set>
                                      <p:cBhvr>
                                        <p:cTn id="119" fill="hold"/>
                                        <p:tgtEl>
                                          <p:spTgt spid="49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Class="entr" nodeType="clickEffect" presetSubtype="0" presetID="1" grpId="39" fill="hold">
                                  <p:stCondLst>
                                    <p:cond delay="0"/>
                                  </p:stCondLst>
                                  <p:iterate type="el" backwards="0">
                                    <p:tmAbs val="0"/>
                                  </p:iterate>
                                  <p:childTnLst>
                                    <p:set>
                                      <p:cBhvr>
                                        <p:cTn id="123" fill="hold"/>
                                        <p:tgtEl>
                                          <p:spTgt spid="223">
                                            <p:bg/>
                                          </p:spTgt>
                                        </p:tgtEl>
                                        <p:attrNameLst>
                                          <p:attrName>style.visibility</p:attrName>
                                        </p:attrNameLst>
                                      </p:cBhvr>
                                      <p:to>
                                        <p:strVal val="visible"/>
                                      </p:to>
                                    </p:set>
                                  </p:childTnLst>
                                </p:cTn>
                              </p:par>
                              <p:par>
                                <p:cTn id="124" presetClass="entr" nodeType="withEffect" presetSubtype="0" presetID="1" grpId="39" fill="hold">
                                  <p:stCondLst>
                                    <p:cond delay="0"/>
                                  </p:stCondLst>
                                  <p:iterate type="el" backwards="0">
                                    <p:tmAbs val="0"/>
                                  </p:iterate>
                                  <p:childTnLst>
                                    <p:set>
                                      <p:cBhvr>
                                        <p:cTn id="125" fill="hold"/>
                                        <p:tgtEl>
                                          <p:spTgt spid="223">
                                            <p:txEl>
                                              <p:pRg st="0" end="0"/>
                                            </p:txEl>
                                          </p:spTgt>
                                        </p:tgtEl>
                                        <p:attrNameLst>
                                          <p:attrName>style.visibility</p:attrName>
                                        </p:attrNameLst>
                                      </p:cBhvr>
                                      <p:to>
                                        <p:strVal val="visible"/>
                                      </p:to>
                                    </p:set>
                                  </p:childTnLst>
                                </p:cTn>
                              </p:par>
                            </p:childTnLst>
                          </p:cTn>
                        </p:par>
                        <p:par>
                          <p:cTn id="126" fill="hold">
                            <p:stCondLst>
                              <p:cond delay="0"/>
                            </p:stCondLst>
                            <p:childTnLst>
                              <p:par>
                                <p:cTn id="127" presetClass="entr" nodeType="afterEffect" presetSubtype="0" presetID="1" grpId="40" fill="hold">
                                  <p:stCondLst>
                                    <p:cond delay="0"/>
                                  </p:stCondLst>
                                  <p:iterate type="el" backwards="0">
                                    <p:tmAbs val="0"/>
                                  </p:iterate>
                                  <p:childTnLst>
                                    <p:set>
                                      <p:cBhvr>
                                        <p:cTn id="128" fill="hold"/>
                                        <p:tgtEl>
                                          <p:spTgt spid="230"/>
                                        </p:tgtEl>
                                        <p:attrNameLst>
                                          <p:attrName>style.visibility</p:attrName>
                                        </p:attrNameLst>
                                      </p:cBhvr>
                                      <p:to>
                                        <p:strVal val="visible"/>
                                      </p:to>
                                    </p:set>
                                  </p:childTnLst>
                                </p:cTn>
                              </p:par>
                            </p:childTnLst>
                          </p:cTn>
                        </p:par>
                        <p:par>
                          <p:cTn id="129" fill="hold">
                            <p:stCondLst>
                              <p:cond delay="0"/>
                            </p:stCondLst>
                            <p:childTnLst>
                              <p:par>
                                <p:cTn id="130" presetClass="entr" nodeType="afterEffect" presetSubtype="0" presetID="1" grpId="41" fill="hold">
                                  <p:stCondLst>
                                    <p:cond delay="0"/>
                                  </p:stCondLst>
                                  <p:iterate type="el" backwards="0">
                                    <p:tmAbs val="0"/>
                                  </p:iterate>
                                  <p:childTnLst>
                                    <p:set>
                                      <p:cBhvr>
                                        <p:cTn id="131" fill="hold"/>
                                        <p:tgtEl>
                                          <p:spTgt spid="224"/>
                                        </p:tgtEl>
                                        <p:attrNameLst>
                                          <p:attrName>style.visibility</p:attrName>
                                        </p:attrNameLst>
                                      </p:cBhvr>
                                      <p:to>
                                        <p:strVal val="visible"/>
                                      </p:to>
                                    </p:set>
                                  </p:childTnLst>
                                </p:cTn>
                              </p:par>
                            </p:childTnLst>
                          </p:cTn>
                        </p:par>
                        <p:par>
                          <p:cTn id="132" fill="hold">
                            <p:stCondLst>
                              <p:cond delay="0"/>
                            </p:stCondLst>
                            <p:childTnLst>
                              <p:par>
                                <p:cTn id="133" presetClass="entr" nodeType="afterEffect" presetSubtype="0" presetID="1" grpId="42" fill="hold">
                                  <p:stCondLst>
                                    <p:cond delay="0"/>
                                  </p:stCondLst>
                                  <p:iterate type="el" backwards="0">
                                    <p:tmAbs val="0"/>
                                  </p:iterate>
                                  <p:childTnLst>
                                    <p:set>
                                      <p:cBhvr>
                                        <p:cTn id="134" fill="hold"/>
                                        <p:tgtEl>
                                          <p:spTgt spid="226"/>
                                        </p:tgtEl>
                                        <p:attrNameLst>
                                          <p:attrName>style.visibility</p:attrName>
                                        </p:attrNameLst>
                                      </p:cBhvr>
                                      <p:to>
                                        <p:strVal val="visible"/>
                                      </p:to>
                                    </p:set>
                                  </p:childTnLst>
                                </p:cTn>
                              </p:par>
                            </p:childTnLst>
                          </p:cTn>
                        </p:par>
                        <p:par>
                          <p:cTn id="135" fill="hold">
                            <p:stCondLst>
                              <p:cond delay="0"/>
                            </p:stCondLst>
                            <p:childTnLst>
                              <p:par>
                                <p:cTn id="136" presetClass="entr" nodeType="afterEffect" presetSubtype="0" presetID="1" grpId="43" fill="hold">
                                  <p:stCondLst>
                                    <p:cond delay="0"/>
                                  </p:stCondLst>
                                  <p:iterate type="el" backwards="0">
                                    <p:tmAbs val="0"/>
                                  </p:iterate>
                                  <p:childTnLst>
                                    <p:set>
                                      <p:cBhvr>
                                        <p:cTn id="137" fill="hold"/>
                                        <p:tgtEl>
                                          <p:spTgt spid="228"/>
                                        </p:tgtEl>
                                        <p:attrNameLst>
                                          <p:attrName>style.visibility</p:attrName>
                                        </p:attrNameLst>
                                      </p:cBhvr>
                                      <p:to>
                                        <p:strVal val="visible"/>
                                      </p:to>
                                    </p:set>
                                  </p:childTnLst>
                                </p:cTn>
                              </p:par>
                            </p:childTnLst>
                          </p:cTn>
                        </p:par>
                        <p:par>
                          <p:cTn id="138" fill="hold">
                            <p:stCondLst>
                              <p:cond delay="0"/>
                            </p:stCondLst>
                            <p:childTnLst>
                              <p:par>
                                <p:cTn id="139" presetClass="entr" nodeType="afterEffect" presetSubtype="0" presetID="1" grpId="44" fill="hold">
                                  <p:stCondLst>
                                    <p:cond delay="0"/>
                                  </p:stCondLst>
                                  <p:iterate type="el" backwards="0">
                                    <p:tmAbs val="0"/>
                                  </p:iterate>
                                  <p:childTnLst>
                                    <p:set>
                                      <p:cBhvr>
                                        <p:cTn id="140" fill="hold"/>
                                        <p:tgtEl>
                                          <p:spTgt spid="232"/>
                                        </p:tgtEl>
                                        <p:attrNameLst>
                                          <p:attrName>style.visibility</p:attrName>
                                        </p:attrNameLst>
                                      </p:cBhvr>
                                      <p:to>
                                        <p:strVal val="visible"/>
                                      </p:to>
                                    </p:set>
                                  </p:childTnLst>
                                </p:cTn>
                              </p:par>
                            </p:childTnLst>
                          </p:cTn>
                        </p:par>
                        <p:par>
                          <p:cTn id="141" fill="hold">
                            <p:stCondLst>
                              <p:cond delay="0"/>
                            </p:stCondLst>
                            <p:childTnLst>
                              <p:par>
                                <p:cTn id="142" presetClass="entr" nodeType="afterEffect" presetSubtype="0" presetID="1" grpId="45" fill="hold">
                                  <p:stCondLst>
                                    <p:cond delay="0"/>
                                  </p:stCondLst>
                                  <p:iterate type="el" backwards="0">
                                    <p:tmAbs val="0"/>
                                  </p:iterate>
                                  <p:childTnLst>
                                    <p:set>
                                      <p:cBhvr>
                                        <p:cTn id="143" fill="hold"/>
                                        <p:tgtEl>
                                          <p:spTgt spid="236"/>
                                        </p:tgtEl>
                                        <p:attrNameLst>
                                          <p:attrName>style.visibility</p:attrName>
                                        </p:attrNameLst>
                                      </p:cBhvr>
                                      <p:to>
                                        <p:strVal val="visible"/>
                                      </p:to>
                                    </p:set>
                                  </p:childTnLst>
                                </p:cTn>
                              </p:par>
                            </p:childTnLst>
                          </p:cTn>
                        </p:par>
                        <p:par>
                          <p:cTn id="144" fill="hold">
                            <p:stCondLst>
                              <p:cond delay="0"/>
                            </p:stCondLst>
                            <p:childTnLst>
                              <p:par>
                                <p:cTn id="145" presetClass="entr" nodeType="afterEffect" presetSubtype="0" presetID="1" grpId="46" fill="hold">
                                  <p:stCondLst>
                                    <p:cond delay="0"/>
                                  </p:stCondLst>
                                  <p:iterate type="el" backwards="0">
                                    <p:tmAbs val="0"/>
                                  </p:iterate>
                                  <p:childTnLst>
                                    <p:set>
                                      <p:cBhvr>
                                        <p:cTn id="146" fill="hold"/>
                                        <p:tgtEl>
                                          <p:spTgt spid="234"/>
                                        </p:tgtEl>
                                        <p:attrNameLst>
                                          <p:attrName>style.visibility</p:attrName>
                                        </p:attrNameLst>
                                      </p:cBhvr>
                                      <p:to>
                                        <p:strVal val="visible"/>
                                      </p:to>
                                    </p:set>
                                  </p:childTnLst>
                                </p:cTn>
                              </p:par>
                            </p:childTnLst>
                          </p:cTn>
                        </p:par>
                        <p:par>
                          <p:cTn id="147" fill="hold">
                            <p:stCondLst>
                              <p:cond delay="0"/>
                            </p:stCondLst>
                            <p:childTnLst>
                              <p:par>
                                <p:cTn id="148" presetClass="entr" nodeType="afterEffect" presetSubtype="0" presetID="1" grpId="47" fill="hold">
                                  <p:stCondLst>
                                    <p:cond delay="0"/>
                                  </p:stCondLst>
                                  <p:iterate type="el" backwards="0">
                                    <p:tmAbs val="0"/>
                                  </p:iterate>
                                  <p:childTnLst>
                                    <p:set>
                                      <p:cBhvr>
                                        <p:cTn id="149" fill="hold"/>
                                        <p:tgtEl>
                                          <p:spTgt spid="238"/>
                                        </p:tgtEl>
                                        <p:attrNameLst>
                                          <p:attrName>style.visibility</p:attrName>
                                        </p:attrNameLst>
                                      </p:cBhvr>
                                      <p:to>
                                        <p:strVal val="visible"/>
                                      </p:to>
                                    </p:set>
                                  </p:childTnLst>
                                </p:cTn>
                              </p:par>
                            </p:childTnLst>
                          </p:cTn>
                        </p:par>
                        <p:par>
                          <p:cTn id="150" fill="hold">
                            <p:stCondLst>
                              <p:cond delay="0"/>
                            </p:stCondLst>
                            <p:childTnLst>
                              <p:par>
                                <p:cTn id="151" presetClass="entr" nodeType="afterEffect" presetSubtype="0" presetID="1" grpId="48" fill="hold">
                                  <p:stCondLst>
                                    <p:cond delay="0"/>
                                  </p:stCondLst>
                                  <p:iterate type="el" backwards="0">
                                    <p:tmAbs val="0"/>
                                  </p:iterate>
                                  <p:childTnLst>
                                    <p:set>
                                      <p:cBhvr>
                                        <p:cTn id="152" fill="hold"/>
                                        <p:tgtEl>
                                          <p:spTgt spid="240"/>
                                        </p:tgtEl>
                                        <p:attrNameLst>
                                          <p:attrName>style.visibility</p:attrName>
                                        </p:attrNameLst>
                                      </p:cBhvr>
                                      <p:to>
                                        <p:strVal val="visible"/>
                                      </p:to>
                                    </p:set>
                                  </p:childTnLst>
                                </p:cTn>
                              </p:par>
                            </p:childTnLst>
                          </p:cTn>
                        </p:par>
                        <p:par>
                          <p:cTn id="153" fill="hold">
                            <p:stCondLst>
                              <p:cond delay="0"/>
                            </p:stCondLst>
                            <p:childTnLst>
                              <p:par>
                                <p:cTn id="154" presetClass="entr" nodeType="afterEffect" presetSubtype="0" presetID="1" grpId="49" fill="hold">
                                  <p:stCondLst>
                                    <p:cond delay="0"/>
                                  </p:stCondLst>
                                  <p:iterate type="el" backwards="0">
                                    <p:tmAbs val="0"/>
                                  </p:iterate>
                                  <p:childTnLst>
                                    <p:set>
                                      <p:cBhvr>
                                        <p:cTn id="155" fill="hold"/>
                                        <p:tgtEl>
                                          <p:spTgt spid="242"/>
                                        </p:tgtEl>
                                        <p:attrNameLst>
                                          <p:attrName>style.visibility</p:attrName>
                                        </p:attrNameLst>
                                      </p:cBhvr>
                                      <p:to>
                                        <p:strVal val="visible"/>
                                      </p:to>
                                    </p:set>
                                  </p:childTnLst>
                                </p:cTn>
                              </p:par>
                            </p:childTnLst>
                          </p:cTn>
                        </p:par>
                        <p:par>
                          <p:cTn id="156" fill="hold">
                            <p:stCondLst>
                              <p:cond delay="0"/>
                            </p:stCondLst>
                            <p:childTnLst>
                              <p:par>
                                <p:cTn id="157" presetClass="entr" nodeType="afterEffect" presetSubtype="0" presetID="1" grpId="50" fill="hold">
                                  <p:stCondLst>
                                    <p:cond delay="0"/>
                                  </p:stCondLst>
                                  <p:iterate type="el" backwards="0">
                                    <p:tmAbs val="0"/>
                                  </p:iterate>
                                  <p:childTnLst>
                                    <p:set>
                                      <p:cBhvr>
                                        <p:cTn id="158" fill="hold"/>
                                        <p:tgtEl>
                                          <p:spTgt spid="244"/>
                                        </p:tgtEl>
                                        <p:attrNameLst>
                                          <p:attrName>style.visibility</p:attrName>
                                        </p:attrNameLst>
                                      </p:cBhvr>
                                      <p:to>
                                        <p:strVal val="visible"/>
                                      </p:to>
                                    </p:set>
                                  </p:childTnLst>
                                </p:cTn>
                              </p:par>
                            </p:childTnLst>
                          </p:cTn>
                        </p:par>
                        <p:par>
                          <p:cTn id="159" fill="hold">
                            <p:stCondLst>
                              <p:cond delay="0"/>
                            </p:stCondLst>
                            <p:childTnLst>
                              <p:par>
                                <p:cTn id="160" presetClass="entr" nodeType="afterEffect" presetSubtype="0" presetID="1" grpId="51" fill="hold">
                                  <p:stCondLst>
                                    <p:cond delay="0"/>
                                  </p:stCondLst>
                                  <p:iterate type="el" backwards="0">
                                    <p:tmAbs val="0"/>
                                  </p:iterate>
                                  <p:childTnLst>
                                    <p:set>
                                      <p:cBhvr>
                                        <p:cTn id="161" fill="hold"/>
                                        <p:tgtEl>
                                          <p:spTgt spid="246"/>
                                        </p:tgtEl>
                                        <p:attrNameLst>
                                          <p:attrName>style.visibility</p:attrName>
                                        </p:attrNameLst>
                                      </p:cBhvr>
                                      <p:to>
                                        <p:strVal val="visible"/>
                                      </p:to>
                                    </p:set>
                                  </p:childTnLst>
                                </p:cTn>
                              </p:par>
                            </p:childTnLst>
                          </p:cTn>
                        </p:par>
                        <p:par>
                          <p:cTn id="162" fill="hold">
                            <p:stCondLst>
                              <p:cond delay="0"/>
                            </p:stCondLst>
                            <p:childTnLst>
                              <p:par>
                                <p:cTn id="163" presetClass="entr" nodeType="afterEffect" presetSubtype="0" presetID="1" grpId="52" fill="hold">
                                  <p:stCondLst>
                                    <p:cond delay="0"/>
                                  </p:stCondLst>
                                  <p:iterate type="el" backwards="0">
                                    <p:tmAbs val="0"/>
                                  </p:iterate>
                                  <p:childTnLst>
                                    <p:set>
                                      <p:cBhvr>
                                        <p:cTn id="164" fill="hold"/>
                                        <p:tgtEl>
                                          <p:spTgt spid="248"/>
                                        </p:tgtEl>
                                        <p:attrNameLst>
                                          <p:attrName>style.visibility</p:attrName>
                                        </p:attrNameLst>
                                      </p:cBhvr>
                                      <p:to>
                                        <p:strVal val="visible"/>
                                      </p:to>
                                    </p:set>
                                  </p:childTnLst>
                                </p:cTn>
                              </p:par>
                            </p:childTnLst>
                          </p:cTn>
                        </p:par>
                        <p:par>
                          <p:cTn id="165" fill="hold">
                            <p:stCondLst>
                              <p:cond delay="0"/>
                            </p:stCondLst>
                            <p:childTnLst>
                              <p:par>
                                <p:cTn id="166" presetClass="entr" nodeType="afterEffect" presetSubtype="0" presetID="1" grpId="53" fill="hold">
                                  <p:stCondLst>
                                    <p:cond delay="0"/>
                                  </p:stCondLst>
                                  <p:iterate type="el" backwards="0">
                                    <p:tmAbs val="0"/>
                                  </p:iterate>
                                  <p:childTnLst>
                                    <p:set>
                                      <p:cBhvr>
                                        <p:cTn id="167" fill="hold"/>
                                        <p:tgtEl>
                                          <p:spTgt spid="250"/>
                                        </p:tgtEl>
                                        <p:attrNameLst>
                                          <p:attrName>style.visibility</p:attrName>
                                        </p:attrNameLst>
                                      </p:cBhvr>
                                      <p:to>
                                        <p:strVal val="visible"/>
                                      </p:to>
                                    </p:set>
                                  </p:childTnLst>
                                </p:cTn>
                              </p:par>
                            </p:childTnLst>
                          </p:cTn>
                        </p:par>
                        <p:par>
                          <p:cTn id="168" fill="hold">
                            <p:stCondLst>
                              <p:cond delay="0"/>
                            </p:stCondLst>
                            <p:childTnLst>
                              <p:par>
                                <p:cTn id="169" presetClass="entr" nodeType="afterEffect" presetSubtype="0" presetID="1" grpId="54" fill="hold">
                                  <p:stCondLst>
                                    <p:cond delay="0"/>
                                  </p:stCondLst>
                                  <p:iterate type="el" backwards="0">
                                    <p:tmAbs val="0"/>
                                  </p:iterate>
                                  <p:childTnLst>
                                    <p:set>
                                      <p:cBhvr>
                                        <p:cTn id="170" fill="hold"/>
                                        <p:tgtEl>
                                          <p:spTgt spid="254"/>
                                        </p:tgtEl>
                                        <p:attrNameLst>
                                          <p:attrName>style.visibility</p:attrName>
                                        </p:attrNameLst>
                                      </p:cBhvr>
                                      <p:to>
                                        <p:strVal val="visible"/>
                                      </p:to>
                                    </p:set>
                                  </p:childTnLst>
                                </p:cTn>
                              </p:par>
                            </p:childTnLst>
                          </p:cTn>
                        </p:par>
                        <p:par>
                          <p:cTn id="171" fill="hold">
                            <p:stCondLst>
                              <p:cond delay="0"/>
                            </p:stCondLst>
                            <p:childTnLst>
                              <p:par>
                                <p:cTn id="172" presetClass="entr" nodeType="afterEffect" presetSubtype="0" presetID="1" grpId="55" fill="hold">
                                  <p:stCondLst>
                                    <p:cond delay="0"/>
                                  </p:stCondLst>
                                  <p:iterate type="el" backwards="0">
                                    <p:tmAbs val="0"/>
                                  </p:iterate>
                                  <p:childTnLst>
                                    <p:set>
                                      <p:cBhvr>
                                        <p:cTn id="173" fill="hold"/>
                                        <p:tgtEl>
                                          <p:spTgt spid="252"/>
                                        </p:tgtEl>
                                        <p:attrNameLst>
                                          <p:attrName>style.visibility</p:attrName>
                                        </p:attrNameLst>
                                      </p:cBhvr>
                                      <p:to>
                                        <p:strVal val="visible"/>
                                      </p:to>
                                    </p:set>
                                  </p:childTnLst>
                                </p:cTn>
                              </p:par>
                            </p:childTnLst>
                          </p:cTn>
                        </p:par>
                        <p:par>
                          <p:cTn id="174" fill="hold">
                            <p:stCondLst>
                              <p:cond delay="0"/>
                            </p:stCondLst>
                            <p:childTnLst>
                              <p:par>
                                <p:cTn id="175" presetClass="entr" nodeType="afterEffect" presetSubtype="0" presetID="1" grpId="56" fill="hold">
                                  <p:stCondLst>
                                    <p:cond delay="0"/>
                                  </p:stCondLst>
                                  <p:iterate type="el" backwards="0">
                                    <p:tmAbs val="0"/>
                                  </p:iterate>
                                  <p:childTnLst>
                                    <p:set>
                                      <p:cBhvr>
                                        <p:cTn id="176" fill="hold"/>
                                        <p:tgtEl>
                                          <p:spTgt spid="256"/>
                                        </p:tgtEl>
                                        <p:attrNameLst>
                                          <p:attrName>style.visibility</p:attrName>
                                        </p:attrNameLst>
                                      </p:cBhvr>
                                      <p:to>
                                        <p:strVal val="visible"/>
                                      </p:to>
                                    </p:set>
                                  </p:childTnLst>
                                </p:cTn>
                              </p:par>
                            </p:childTnLst>
                          </p:cTn>
                        </p:par>
                        <p:par>
                          <p:cTn id="177" fill="hold">
                            <p:stCondLst>
                              <p:cond delay="0"/>
                            </p:stCondLst>
                            <p:childTnLst>
                              <p:par>
                                <p:cTn id="178" presetClass="entr" nodeType="afterEffect" presetSubtype="0" presetID="1" grpId="57" fill="hold">
                                  <p:stCondLst>
                                    <p:cond delay="0"/>
                                  </p:stCondLst>
                                  <p:iterate type="el" backwards="0">
                                    <p:tmAbs val="0"/>
                                  </p:iterate>
                                  <p:childTnLst>
                                    <p:set>
                                      <p:cBhvr>
                                        <p:cTn id="179" fill="hold"/>
                                        <p:tgtEl>
                                          <p:spTgt spid="264"/>
                                        </p:tgtEl>
                                        <p:attrNameLst>
                                          <p:attrName>style.visibility</p:attrName>
                                        </p:attrNameLst>
                                      </p:cBhvr>
                                      <p:to>
                                        <p:strVal val="visible"/>
                                      </p:to>
                                    </p:set>
                                  </p:childTnLst>
                                </p:cTn>
                              </p:par>
                            </p:childTnLst>
                          </p:cTn>
                        </p:par>
                        <p:par>
                          <p:cTn id="180" fill="hold">
                            <p:stCondLst>
                              <p:cond delay="0"/>
                            </p:stCondLst>
                            <p:childTnLst>
                              <p:par>
                                <p:cTn id="181" presetClass="entr" nodeType="afterEffect" presetSubtype="0" presetID="1" grpId="58" fill="hold">
                                  <p:stCondLst>
                                    <p:cond delay="0"/>
                                  </p:stCondLst>
                                  <p:iterate type="el" backwards="0">
                                    <p:tmAbs val="0"/>
                                  </p:iterate>
                                  <p:childTnLst>
                                    <p:set>
                                      <p:cBhvr>
                                        <p:cTn id="182" fill="hold"/>
                                        <p:tgtEl>
                                          <p:spTgt spid="258"/>
                                        </p:tgtEl>
                                        <p:attrNameLst>
                                          <p:attrName>style.visibility</p:attrName>
                                        </p:attrNameLst>
                                      </p:cBhvr>
                                      <p:to>
                                        <p:strVal val="visible"/>
                                      </p:to>
                                    </p:set>
                                  </p:childTnLst>
                                </p:cTn>
                              </p:par>
                            </p:childTnLst>
                          </p:cTn>
                        </p:par>
                        <p:par>
                          <p:cTn id="183" fill="hold">
                            <p:stCondLst>
                              <p:cond delay="0"/>
                            </p:stCondLst>
                            <p:childTnLst>
                              <p:par>
                                <p:cTn id="184" presetClass="entr" nodeType="afterEffect" presetSubtype="0" presetID="1" grpId="59" fill="hold">
                                  <p:stCondLst>
                                    <p:cond delay="0"/>
                                  </p:stCondLst>
                                  <p:iterate type="el" backwards="0">
                                    <p:tmAbs val="0"/>
                                  </p:iterate>
                                  <p:childTnLst>
                                    <p:set>
                                      <p:cBhvr>
                                        <p:cTn id="185" fill="hold"/>
                                        <p:tgtEl>
                                          <p:spTgt spid="260"/>
                                        </p:tgtEl>
                                        <p:attrNameLst>
                                          <p:attrName>style.visibility</p:attrName>
                                        </p:attrNameLst>
                                      </p:cBhvr>
                                      <p:to>
                                        <p:strVal val="visible"/>
                                      </p:to>
                                    </p:set>
                                  </p:childTnLst>
                                </p:cTn>
                              </p:par>
                            </p:childTnLst>
                          </p:cTn>
                        </p:par>
                        <p:par>
                          <p:cTn id="186" fill="hold">
                            <p:stCondLst>
                              <p:cond delay="0"/>
                            </p:stCondLst>
                            <p:childTnLst>
                              <p:par>
                                <p:cTn id="187" presetClass="entr" nodeType="afterEffect" presetSubtype="0" presetID="1" grpId="60" fill="hold">
                                  <p:stCondLst>
                                    <p:cond delay="0"/>
                                  </p:stCondLst>
                                  <p:iterate type="el" backwards="0">
                                    <p:tmAbs val="0"/>
                                  </p:iterate>
                                  <p:childTnLst>
                                    <p:set>
                                      <p:cBhvr>
                                        <p:cTn id="188" fill="hold"/>
                                        <p:tgtEl>
                                          <p:spTgt spid="262"/>
                                        </p:tgtEl>
                                        <p:attrNameLst>
                                          <p:attrName>style.visibility</p:attrName>
                                        </p:attrNameLst>
                                      </p:cBhvr>
                                      <p:to>
                                        <p:strVal val="visible"/>
                                      </p:to>
                                    </p:set>
                                  </p:childTnLst>
                                </p:cTn>
                              </p:par>
                            </p:childTnLst>
                          </p:cTn>
                        </p:par>
                        <p:par>
                          <p:cTn id="189" fill="hold">
                            <p:stCondLst>
                              <p:cond delay="0"/>
                            </p:stCondLst>
                            <p:childTnLst>
                              <p:par>
                                <p:cTn id="190" presetClass="entr" nodeType="afterEffect" presetSubtype="0" presetID="1" grpId="61" fill="hold">
                                  <p:stCondLst>
                                    <p:cond delay="0"/>
                                  </p:stCondLst>
                                  <p:iterate type="el" backwards="0">
                                    <p:tmAbs val="0"/>
                                  </p:iterate>
                                  <p:childTnLst>
                                    <p:set>
                                      <p:cBhvr>
                                        <p:cTn id="191" fill="hold"/>
                                        <p:tgtEl>
                                          <p:spTgt spid="266"/>
                                        </p:tgtEl>
                                        <p:attrNameLst>
                                          <p:attrName>style.visibility</p:attrName>
                                        </p:attrNameLst>
                                      </p:cBhvr>
                                      <p:to>
                                        <p:strVal val="visible"/>
                                      </p:to>
                                    </p:set>
                                  </p:childTnLst>
                                </p:cTn>
                              </p:par>
                            </p:childTnLst>
                          </p:cTn>
                        </p:par>
                        <p:par>
                          <p:cTn id="192" fill="hold">
                            <p:stCondLst>
                              <p:cond delay="0"/>
                            </p:stCondLst>
                            <p:childTnLst>
                              <p:par>
                                <p:cTn id="193" presetClass="entr" nodeType="afterEffect" presetSubtype="0" presetID="1" grpId="62" fill="hold">
                                  <p:stCondLst>
                                    <p:cond delay="0"/>
                                  </p:stCondLst>
                                  <p:iterate type="el" backwards="0">
                                    <p:tmAbs val="0"/>
                                  </p:iterate>
                                  <p:childTnLst>
                                    <p:set>
                                      <p:cBhvr>
                                        <p:cTn id="194" fill="hold"/>
                                        <p:tgtEl>
                                          <p:spTgt spid="270"/>
                                        </p:tgtEl>
                                        <p:attrNameLst>
                                          <p:attrName>style.visibility</p:attrName>
                                        </p:attrNameLst>
                                      </p:cBhvr>
                                      <p:to>
                                        <p:strVal val="visible"/>
                                      </p:to>
                                    </p:set>
                                  </p:childTnLst>
                                </p:cTn>
                              </p:par>
                            </p:childTnLst>
                          </p:cTn>
                        </p:par>
                        <p:par>
                          <p:cTn id="195" fill="hold">
                            <p:stCondLst>
                              <p:cond delay="0"/>
                            </p:stCondLst>
                            <p:childTnLst>
                              <p:par>
                                <p:cTn id="196" presetClass="entr" nodeType="afterEffect" presetSubtype="0" presetID="1" grpId="63" fill="hold">
                                  <p:stCondLst>
                                    <p:cond delay="0"/>
                                  </p:stCondLst>
                                  <p:iterate type="el" backwards="0">
                                    <p:tmAbs val="0"/>
                                  </p:iterate>
                                  <p:childTnLst>
                                    <p:set>
                                      <p:cBhvr>
                                        <p:cTn id="197" fill="hold"/>
                                        <p:tgtEl>
                                          <p:spTgt spid="268"/>
                                        </p:tgtEl>
                                        <p:attrNameLst>
                                          <p:attrName>style.visibility</p:attrName>
                                        </p:attrNameLst>
                                      </p:cBhvr>
                                      <p:to>
                                        <p:strVal val="visible"/>
                                      </p:to>
                                    </p:set>
                                  </p:childTnLst>
                                </p:cTn>
                              </p:par>
                            </p:childTnLst>
                          </p:cTn>
                        </p:par>
                        <p:par>
                          <p:cTn id="198" fill="hold">
                            <p:stCondLst>
                              <p:cond delay="0"/>
                            </p:stCondLst>
                            <p:childTnLst>
                              <p:par>
                                <p:cTn id="199" presetClass="entr" nodeType="afterEffect" presetSubtype="0" presetID="1" grpId="64" fill="hold">
                                  <p:stCondLst>
                                    <p:cond delay="0"/>
                                  </p:stCondLst>
                                  <p:iterate type="el" backwards="0">
                                    <p:tmAbs val="0"/>
                                  </p:iterate>
                                  <p:childTnLst>
                                    <p:set>
                                      <p:cBhvr>
                                        <p:cTn id="200" fill="hold"/>
                                        <p:tgtEl>
                                          <p:spTgt spid="272"/>
                                        </p:tgtEl>
                                        <p:attrNameLst>
                                          <p:attrName>style.visibility</p:attrName>
                                        </p:attrNameLst>
                                      </p:cBhvr>
                                      <p:to>
                                        <p:strVal val="visible"/>
                                      </p:to>
                                    </p:set>
                                  </p:childTnLst>
                                </p:cTn>
                              </p:par>
                            </p:childTnLst>
                          </p:cTn>
                        </p:par>
                        <p:par>
                          <p:cTn id="201" fill="hold">
                            <p:stCondLst>
                              <p:cond delay="0"/>
                            </p:stCondLst>
                            <p:childTnLst>
                              <p:par>
                                <p:cTn id="202" presetClass="entr" nodeType="afterEffect" presetSubtype="0" presetID="1" grpId="65" fill="hold">
                                  <p:stCondLst>
                                    <p:cond delay="0"/>
                                  </p:stCondLst>
                                  <p:iterate type="el" backwards="0">
                                    <p:tmAbs val="0"/>
                                  </p:iterate>
                                  <p:childTnLst>
                                    <p:set>
                                      <p:cBhvr>
                                        <p:cTn id="203" fill="hold"/>
                                        <p:tgtEl>
                                          <p:spTgt spid="274"/>
                                        </p:tgtEl>
                                        <p:attrNameLst>
                                          <p:attrName>style.visibility</p:attrName>
                                        </p:attrNameLst>
                                      </p:cBhvr>
                                      <p:to>
                                        <p:strVal val="visible"/>
                                      </p:to>
                                    </p:set>
                                  </p:childTnLst>
                                </p:cTn>
                              </p:par>
                            </p:childTnLst>
                          </p:cTn>
                        </p:par>
                        <p:par>
                          <p:cTn id="204" fill="hold">
                            <p:stCondLst>
                              <p:cond delay="0"/>
                            </p:stCondLst>
                            <p:childTnLst>
                              <p:par>
                                <p:cTn id="205" presetClass="entr" nodeType="afterEffect" presetSubtype="0" presetID="1" grpId="66" fill="hold">
                                  <p:stCondLst>
                                    <p:cond delay="0"/>
                                  </p:stCondLst>
                                  <p:iterate type="el" backwards="0">
                                    <p:tmAbs val="0"/>
                                  </p:iterate>
                                  <p:childTnLst>
                                    <p:set>
                                      <p:cBhvr>
                                        <p:cTn id="206" fill="hold"/>
                                        <p:tgtEl>
                                          <p:spTgt spid="276"/>
                                        </p:tgtEl>
                                        <p:attrNameLst>
                                          <p:attrName>style.visibility</p:attrName>
                                        </p:attrNameLst>
                                      </p:cBhvr>
                                      <p:to>
                                        <p:strVal val="visible"/>
                                      </p:to>
                                    </p:set>
                                  </p:childTnLst>
                                </p:cTn>
                              </p:par>
                            </p:childTnLst>
                          </p:cTn>
                        </p:par>
                        <p:par>
                          <p:cTn id="207" fill="hold">
                            <p:stCondLst>
                              <p:cond delay="0"/>
                            </p:stCondLst>
                            <p:childTnLst>
                              <p:par>
                                <p:cTn id="208" presetClass="entr" nodeType="afterEffect" presetSubtype="0" presetID="1" grpId="67" fill="hold">
                                  <p:stCondLst>
                                    <p:cond delay="0"/>
                                  </p:stCondLst>
                                  <p:iterate type="el" backwards="0">
                                    <p:tmAbs val="0"/>
                                  </p:iterate>
                                  <p:childTnLst>
                                    <p:set>
                                      <p:cBhvr>
                                        <p:cTn id="209" fill="hold"/>
                                        <p:tgtEl>
                                          <p:spTgt spid="278"/>
                                        </p:tgtEl>
                                        <p:attrNameLst>
                                          <p:attrName>style.visibility</p:attrName>
                                        </p:attrNameLst>
                                      </p:cBhvr>
                                      <p:to>
                                        <p:strVal val="visible"/>
                                      </p:to>
                                    </p:set>
                                  </p:childTnLst>
                                </p:cTn>
                              </p:par>
                            </p:childTnLst>
                          </p:cTn>
                        </p:par>
                        <p:par>
                          <p:cTn id="210" fill="hold">
                            <p:stCondLst>
                              <p:cond delay="0"/>
                            </p:stCondLst>
                            <p:childTnLst>
                              <p:par>
                                <p:cTn id="211" presetClass="entr" nodeType="afterEffect" presetSubtype="0" presetID="1" grpId="68" fill="hold">
                                  <p:stCondLst>
                                    <p:cond delay="0"/>
                                  </p:stCondLst>
                                  <p:iterate type="el" backwards="0">
                                    <p:tmAbs val="0"/>
                                  </p:iterate>
                                  <p:childTnLst>
                                    <p:set>
                                      <p:cBhvr>
                                        <p:cTn id="212" fill="hold"/>
                                        <p:tgtEl>
                                          <p:spTgt spid="280"/>
                                        </p:tgtEl>
                                        <p:attrNameLst>
                                          <p:attrName>style.visibility</p:attrName>
                                        </p:attrNameLst>
                                      </p:cBhvr>
                                      <p:to>
                                        <p:strVal val="visible"/>
                                      </p:to>
                                    </p:set>
                                  </p:childTnLst>
                                </p:cTn>
                              </p:par>
                            </p:childTnLst>
                          </p:cTn>
                        </p:par>
                        <p:par>
                          <p:cTn id="213" fill="hold">
                            <p:stCondLst>
                              <p:cond delay="0"/>
                            </p:stCondLst>
                            <p:childTnLst>
                              <p:par>
                                <p:cTn id="214" presetClass="entr" nodeType="afterEffect" presetSubtype="0" presetID="1" grpId="69" fill="hold">
                                  <p:stCondLst>
                                    <p:cond delay="0"/>
                                  </p:stCondLst>
                                  <p:iterate type="el" backwards="0">
                                    <p:tmAbs val="0"/>
                                  </p:iterate>
                                  <p:childTnLst>
                                    <p:set>
                                      <p:cBhvr>
                                        <p:cTn id="215" fill="hold"/>
                                        <p:tgtEl>
                                          <p:spTgt spid="282"/>
                                        </p:tgtEl>
                                        <p:attrNameLst>
                                          <p:attrName>style.visibility</p:attrName>
                                        </p:attrNameLst>
                                      </p:cBhvr>
                                      <p:to>
                                        <p:strVal val="visible"/>
                                      </p:to>
                                    </p:set>
                                  </p:childTnLst>
                                </p:cTn>
                              </p:par>
                            </p:childTnLst>
                          </p:cTn>
                        </p:par>
                        <p:par>
                          <p:cTn id="216" fill="hold">
                            <p:stCondLst>
                              <p:cond delay="0"/>
                            </p:stCondLst>
                            <p:childTnLst>
                              <p:par>
                                <p:cTn id="217" presetClass="entr" nodeType="afterEffect" presetSubtype="0" presetID="1" grpId="70" fill="hold">
                                  <p:stCondLst>
                                    <p:cond delay="0"/>
                                  </p:stCondLst>
                                  <p:iterate type="el" backwards="0">
                                    <p:tmAbs val="0"/>
                                  </p:iterate>
                                  <p:childTnLst>
                                    <p:set>
                                      <p:cBhvr>
                                        <p:cTn id="218" fill="hold"/>
                                        <p:tgtEl>
                                          <p:spTgt spid="284"/>
                                        </p:tgtEl>
                                        <p:attrNameLst>
                                          <p:attrName>style.visibility</p:attrName>
                                        </p:attrNameLst>
                                      </p:cBhvr>
                                      <p:to>
                                        <p:strVal val="visible"/>
                                      </p:to>
                                    </p:set>
                                  </p:childTnLst>
                                </p:cTn>
                              </p:par>
                            </p:childTnLst>
                          </p:cTn>
                        </p:par>
                        <p:par>
                          <p:cTn id="219" fill="hold">
                            <p:stCondLst>
                              <p:cond delay="0"/>
                            </p:stCondLst>
                            <p:childTnLst>
                              <p:par>
                                <p:cTn id="220" presetClass="entr" nodeType="afterEffect" presetSubtype="0" presetID="1" grpId="71" fill="hold">
                                  <p:stCondLst>
                                    <p:cond delay="0"/>
                                  </p:stCondLst>
                                  <p:iterate type="el" backwards="0">
                                    <p:tmAbs val="0"/>
                                  </p:iterate>
                                  <p:childTnLst>
                                    <p:set>
                                      <p:cBhvr>
                                        <p:cTn id="221" fill="hold"/>
                                        <p:tgtEl>
                                          <p:spTgt spid="288"/>
                                        </p:tgtEl>
                                        <p:attrNameLst>
                                          <p:attrName>style.visibility</p:attrName>
                                        </p:attrNameLst>
                                      </p:cBhvr>
                                      <p:to>
                                        <p:strVal val="visible"/>
                                      </p:to>
                                    </p:set>
                                  </p:childTnLst>
                                </p:cTn>
                              </p:par>
                            </p:childTnLst>
                          </p:cTn>
                        </p:par>
                        <p:par>
                          <p:cTn id="222" fill="hold">
                            <p:stCondLst>
                              <p:cond delay="0"/>
                            </p:stCondLst>
                            <p:childTnLst>
                              <p:par>
                                <p:cTn id="223" presetClass="entr" nodeType="afterEffect" presetSubtype="0" presetID="1" grpId="72" fill="hold">
                                  <p:stCondLst>
                                    <p:cond delay="0"/>
                                  </p:stCondLst>
                                  <p:iterate type="el" backwards="0">
                                    <p:tmAbs val="0"/>
                                  </p:iterate>
                                  <p:childTnLst>
                                    <p:set>
                                      <p:cBhvr>
                                        <p:cTn id="224" fill="hold"/>
                                        <p:tgtEl>
                                          <p:spTgt spid="286"/>
                                        </p:tgtEl>
                                        <p:attrNameLst>
                                          <p:attrName>style.visibility</p:attrName>
                                        </p:attrNameLst>
                                      </p:cBhvr>
                                      <p:to>
                                        <p:strVal val="visible"/>
                                      </p:to>
                                    </p:set>
                                  </p:childTnLst>
                                </p:cTn>
                              </p:par>
                            </p:childTnLst>
                          </p:cTn>
                        </p:par>
                        <p:par>
                          <p:cTn id="225" fill="hold">
                            <p:stCondLst>
                              <p:cond delay="0"/>
                            </p:stCondLst>
                            <p:childTnLst>
                              <p:par>
                                <p:cTn id="226" presetClass="entr" nodeType="afterEffect" presetSubtype="0" presetID="1" grpId="73" fill="hold">
                                  <p:stCondLst>
                                    <p:cond delay="0"/>
                                  </p:stCondLst>
                                  <p:iterate type="el" backwards="0">
                                    <p:tmAbs val="0"/>
                                  </p:iterate>
                                  <p:childTnLst>
                                    <p:set>
                                      <p:cBhvr>
                                        <p:cTn id="227" fill="hold"/>
                                        <p:tgtEl>
                                          <p:spTgt spid="290"/>
                                        </p:tgtEl>
                                        <p:attrNameLst>
                                          <p:attrName>style.visibility</p:attrName>
                                        </p:attrNameLst>
                                      </p:cBhvr>
                                      <p:to>
                                        <p:strVal val="visible"/>
                                      </p:to>
                                    </p:set>
                                  </p:childTnLst>
                                </p:cTn>
                              </p:par>
                            </p:childTnLst>
                          </p:cTn>
                        </p:par>
                        <p:par>
                          <p:cTn id="228" fill="hold">
                            <p:stCondLst>
                              <p:cond delay="0"/>
                            </p:stCondLst>
                            <p:childTnLst>
                              <p:par>
                                <p:cTn id="229" presetClass="entr" nodeType="afterEffect" presetSubtype="0" presetID="1" grpId="74" fill="hold">
                                  <p:stCondLst>
                                    <p:cond delay="0"/>
                                  </p:stCondLst>
                                  <p:iterate type="el" backwards="0">
                                    <p:tmAbs val="0"/>
                                  </p:iterate>
                                  <p:childTnLst>
                                    <p:set>
                                      <p:cBhvr>
                                        <p:cTn id="230" fill="hold"/>
                                        <p:tgtEl>
                                          <p:spTgt spid="298"/>
                                        </p:tgtEl>
                                        <p:attrNameLst>
                                          <p:attrName>style.visibility</p:attrName>
                                        </p:attrNameLst>
                                      </p:cBhvr>
                                      <p:to>
                                        <p:strVal val="visible"/>
                                      </p:to>
                                    </p:set>
                                  </p:childTnLst>
                                </p:cTn>
                              </p:par>
                            </p:childTnLst>
                          </p:cTn>
                        </p:par>
                        <p:par>
                          <p:cTn id="231" fill="hold">
                            <p:stCondLst>
                              <p:cond delay="0"/>
                            </p:stCondLst>
                            <p:childTnLst>
                              <p:par>
                                <p:cTn id="232" presetClass="entr" nodeType="afterEffect" presetSubtype="0" presetID="1" grpId="75" fill="hold">
                                  <p:stCondLst>
                                    <p:cond delay="0"/>
                                  </p:stCondLst>
                                  <p:iterate type="el" backwards="0">
                                    <p:tmAbs val="0"/>
                                  </p:iterate>
                                  <p:childTnLst>
                                    <p:set>
                                      <p:cBhvr>
                                        <p:cTn id="233" fill="hold"/>
                                        <p:tgtEl>
                                          <p:spTgt spid="292"/>
                                        </p:tgtEl>
                                        <p:attrNameLst>
                                          <p:attrName>style.visibility</p:attrName>
                                        </p:attrNameLst>
                                      </p:cBhvr>
                                      <p:to>
                                        <p:strVal val="visible"/>
                                      </p:to>
                                    </p:set>
                                  </p:childTnLst>
                                </p:cTn>
                              </p:par>
                            </p:childTnLst>
                          </p:cTn>
                        </p:par>
                        <p:par>
                          <p:cTn id="234" fill="hold">
                            <p:stCondLst>
                              <p:cond delay="0"/>
                            </p:stCondLst>
                            <p:childTnLst>
                              <p:par>
                                <p:cTn id="235" presetClass="entr" nodeType="afterEffect" presetSubtype="0" presetID="1" grpId="76" fill="hold">
                                  <p:stCondLst>
                                    <p:cond delay="0"/>
                                  </p:stCondLst>
                                  <p:iterate type="el" backwards="0">
                                    <p:tmAbs val="0"/>
                                  </p:iterate>
                                  <p:childTnLst>
                                    <p:set>
                                      <p:cBhvr>
                                        <p:cTn id="236" fill="hold"/>
                                        <p:tgtEl>
                                          <p:spTgt spid="294"/>
                                        </p:tgtEl>
                                        <p:attrNameLst>
                                          <p:attrName>style.visibility</p:attrName>
                                        </p:attrNameLst>
                                      </p:cBhvr>
                                      <p:to>
                                        <p:strVal val="visible"/>
                                      </p:to>
                                    </p:set>
                                  </p:childTnLst>
                                </p:cTn>
                              </p:par>
                            </p:childTnLst>
                          </p:cTn>
                        </p:par>
                        <p:par>
                          <p:cTn id="237" fill="hold">
                            <p:stCondLst>
                              <p:cond delay="0"/>
                            </p:stCondLst>
                            <p:childTnLst>
                              <p:par>
                                <p:cTn id="238" presetClass="entr" nodeType="afterEffect" presetSubtype="0" presetID="1" grpId="77" fill="hold">
                                  <p:stCondLst>
                                    <p:cond delay="0"/>
                                  </p:stCondLst>
                                  <p:iterate type="el" backwards="0">
                                    <p:tmAbs val="0"/>
                                  </p:iterate>
                                  <p:childTnLst>
                                    <p:set>
                                      <p:cBhvr>
                                        <p:cTn id="239" fill="hold"/>
                                        <p:tgtEl>
                                          <p:spTgt spid="296"/>
                                        </p:tgtEl>
                                        <p:attrNameLst>
                                          <p:attrName>style.visibility</p:attrName>
                                        </p:attrNameLst>
                                      </p:cBhvr>
                                      <p:to>
                                        <p:strVal val="visible"/>
                                      </p:to>
                                    </p:set>
                                  </p:childTnLst>
                                </p:cTn>
                              </p:par>
                            </p:childTnLst>
                          </p:cTn>
                        </p:par>
                        <p:par>
                          <p:cTn id="240" fill="hold">
                            <p:stCondLst>
                              <p:cond delay="0"/>
                            </p:stCondLst>
                            <p:childTnLst>
                              <p:par>
                                <p:cTn id="241" presetClass="entr" nodeType="afterEffect" presetSubtype="0" presetID="1" grpId="78" fill="hold">
                                  <p:stCondLst>
                                    <p:cond delay="0"/>
                                  </p:stCondLst>
                                  <p:iterate type="el" backwards="0">
                                    <p:tmAbs val="0"/>
                                  </p:iterate>
                                  <p:childTnLst>
                                    <p:set>
                                      <p:cBhvr>
                                        <p:cTn id="242" fill="hold"/>
                                        <p:tgtEl>
                                          <p:spTgt spid="300"/>
                                        </p:tgtEl>
                                        <p:attrNameLst>
                                          <p:attrName>style.visibility</p:attrName>
                                        </p:attrNameLst>
                                      </p:cBhvr>
                                      <p:to>
                                        <p:strVal val="visible"/>
                                      </p:to>
                                    </p:set>
                                  </p:childTnLst>
                                </p:cTn>
                              </p:par>
                            </p:childTnLst>
                          </p:cTn>
                        </p:par>
                        <p:par>
                          <p:cTn id="243" fill="hold">
                            <p:stCondLst>
                              <p:cond delay="0"/>
                            </p:stCondLst>
                            <p:childTnLst>
                              <p:par>
                                <p:cTn id="244" presetClass="entr" nodeType="afterEffect" presetSubtype="0" presetID="1" grpId="79" fill="hold">
                                  <p:stCondLst>
                                    <p:cond delay="0"/>
                                  </p:stCondLst>
                                  <p:iterate type="el" backwards="0">
                                    <p:tmAbs val="0"/>
                                  </p:iterate>
                                  <p:childTnLst>
                                    <p:set>
                                      <p:cBhvr>
                                        <p:cTn id="245" fill="hold"/>
                                        <p:tgtEl>
                                          <p:spTgt spid="304"/>
                                        </p:tgtEl>
                                        <p:attrNameLst>
                                          <p:attrName>style.visibility</p:attrName>
                                        </p:attrNameLst>
                                      </p:cBhvr>
                                      <p:to>
                                        <p:strVal val="visible"/>
                                      </p:to>
                                    </p:set>
                                  </p:childTnLst>
                                </p:cTn>
                              </p:par>
                            </p:childTnLst>
                          </p:cTn>
                        </p:par>
                        <p:par>
                          <p:cTn id="246" fill="hold">
                            <p:stCondLst>
                              <p:cond delay="0"/>
                            </p:stCondLst>
                            <p:childTnLst>
                              <p:par>
                                <p:cTn id="247" presetClass="entr" nodeType="afterEffect" presetSubtype="0" presetID="1" grpId="80" fill="hold">
                                  <p:stCondLst>
                                    <p:cond delay="0"/>
                                  </p:stCondLst>
                                  <p:iterate type="el" backwards="0">
                                    <p:tmAbs val="0"/>
                                  </p:iterate>
                                  <p:childTnLst>
                                    <p:set>
                                      <p:cBhvr>
                                        <p:cTn id="248" fill="hold"/>
                                        <p:tgtEl>
                                          <p:spTgt spid="302"/>
                                        </p:tgtEl>
                                        <p:attrNameLst>
                                          <p:attrName>style.visibility</p:attrName>
                                        </p:attrNameLst>
                                      </p:cBhvr>
                                      <p:to>
                                        <p:strVal val="visible"/>
                                      </p:to>
                                    </p:set>
                                  </p:childTnLst>
                                </p:cTn>
                              </p:par>
                            </p:childTnLst>
                          </p:cTn>
                        </p:par>
                        <p:par>
                          <p:cTn id="249" fill="hold">
                            <p:stCondLst>
                              <p:cond delay="0"/>
                            </p:stCondLst>
                            <p:childTnLst>
                              <p:par>
                                <p:cTn id="250" presetClass="entr" nodeType="afterEffect" presetSubtype="0" presetID="1" grpId="81" fill="hold">
                                  <p:stCondLst>
                                    <p:cond delay="0"/>
                                  </p:stCondLst>
                                  <p:iterate type="el" backwards="0">
                                    <p:tmAbs val="0"/>
                                  </p:iterate>
                                  <p:childTnLst>
                                    <p:set>
                                      <p:cBhvr>
                                        <p:cTn id="251" fill="hold"/>
                                        <p:tgtEl>
                                          <p:spTgt spid="306"/>
                                        </p:tgtEl>
                                        <p:attrNameLst>
                                          <p:attrName>style.visibility</p:attrName>
                                        </p:attrNameLst>
                                      </p:cBhvr>
                                      <p:to>
                                        <p:strVal val="visible"/>
                                      </p:to>
                                    </p:set>
                                  </p:childTnLst>
                                </p:cTn>
                              </p:par>
                            </p:childTnLst>
                          </p:cTn>
                        </p:par>
                        <p:par>
                          <p:cTn id="252" fill="hold">
                            <p:stCondLst>
                              <p:cond delay="0"/>
                            </p:stCondLst>
                            <p:childTnLst>
                              <p:par>
                                <p:cTn id="253" presetClass="entr" nodeType="afterEffect" presetSubtype="0" presetID="1" grpId="82" fill="hold">
                                  <p:stCondLst>
                                    <p:cond delay="0"/>
                                  </p:stCondLst>
                                  <p:iterate type="el" backwards="0">
                                    <p:tmAbs val="0"/>
                                  </p:iterate>
                                  <p:childTnLst>
                                    <p:set>
                                      <p:cBhvr>
                                        <p:cTn id="254" fill="hold"/>
                                        <p:tgtEl>
                                          <p:spTgt spid="308"/>
                                        </p:tgtEl>
                                        <p:attrNameLst>
                                          <p:attrName>style.visibility</p:attrName>
                                        </p:attrNameLst>
                                      </p:cBhvr>
                                      <p:to>
                                        <p:strVal val="visible"/>
                                      </p:to>
                                    </p:set>
                                  </p:childTnLst>
                                </p:cTn>
                              </p:par>
                            </p:childTnLst>
                          </p:cTn>
                        </p:par>
                        <p:par>
                          <p:cTn id="255" fill="hold">
                            <p:stCondLst>
                              <p:cond delay="0"/>
                            </p:stCondLst>
                            <p:childTnLst>
                              <p:par>
                                <p:cTn id="256" presetClass="entr" nodeType="afterEffect" presetSubtype="0" presetID="1" grpId="83" fill="hold">
                                  <p:stCondLst>
                                    <p:cond delay="0"/>
                                  </p:stCondLst>
                                  <p:iterate type="el" backwards="0">
                                    <p:tmAbs val="0"/>
                                  </p:iterate>
                                  <p:childTnLst>
                                    <p:set>
                                      <p:cBhvr>
                                        <p:cTn id="257" fill="hold"/>
                                        <p:tgtEl>
                                          <p:spTgt spid="310"/>
                                        </p:tgtEl>
                                        <p:attrNameLst>
                                          <p:attrName>style.visibility</p:attrName>
                                        </p:attrNameLst>
                                      </p:cBhvr>
                                      <p:to>
                                        <p:strVal val="visible"/>
                                      </p:to>
                                    </p:set>
                                  </p:childTnLst>
                                </p:cTn>
                              </p:par>
                            </p:childTnLst>
                          </p:cTn>
                        </p:par>
                        <p:par>
                          <p:cTn id="258" fill="hold">
                            <p:stCondLst>
                              <p:cond delay="0"/>
                            </p:stCondLst>
                            <p:childTnLst>
                              <p:par>
                                <p:cTn id="259" presetClass="entr" nodeType="afterEffect" presetSubtype="0" presetID="1" grpId="84" fill="hold">
                                  <p:stCondLst>
                                    <p:cond delay="0"/>
                                  </p:stCondLst>
                                  <p:iterate type="el" backwards="0">
                                    <p:tmAbs val="0"/>
                                  </p:iterate>
                                  <p:childTnLst>
                                    <p:set>
                                      <p:cBhvr>
                                        <p:cTn id="260" fill="hold"/>
                                        <p:tgtEl>
                                          <p:spTgt spid="312"/>
                                        </p:tgtEl>
                                        <p:attrNameLst>
                                          <p:attrName>style.visibility</p:attrName>
                                        </p:attrNameLst>
                                      </p:cBhvr>
                                      <p:to>
                                        <p:strVal val="visible"/>
                                      </p:to>
                                    </p:set>
                                  </p:childTnLst>
                                </p:cTn>
                              </p:par>
                            </p:childTnLst>
                          </p:cTn>
                        </p:par>
                        <p:par>
                          <p:cTn id="261" fill="hold">
                            <p:stCondLst>
                              <p:cond delay="0"/>
                            </p:stCondLst>
                            <p:childTnLst>
                              <p:par>
                                <p:cTn id="262" presetClass="entr" nodeType="afterEffect" presetSubtype="0" presetID="1" grpId="85" fill="hold">
                                  <p:stCondLst>
                                    <p:cond delay="0"/>
                                  </p:stCondLst>
                                  <p:iterate type="el" backwards="0">
                                    <p:tmAbs val="0"/>
                                  </p:iterate>
                                  <p:childTnLst>
                                    <p:set>
                                      <p:cBhvr>
                                        <p:cTn id="263" fill="hold"/>
                                        <p:tgtEl>
                                          <p:spTgt spid="314"/>
                                        </p:tgtEl>
                                        <p:attrNameLst>
                                          <p:attrName>style.visibility</p:attrName>
                                        </p:attrNameLst>
                                      </p:cBhvr>
                                      <p:to>
                                        <p:strVal val="visible"/>
                                      </p:to>
                                    </p:set>
                                  </p:childTnLst>
                                </p:cTn>
                              </p:par>
                            </p:childTnLst>
                          </p:cTn>
                        </p:par>
                        <p:par>
                          <p:cTn id="264" fill="hold">
                            <p:stCondLst>
                              <p:cond delay="0"/>
                            </p:stCondLst>
                            <p:childTnLst>
                              <p:par>
                                <p:cTn id="265" presetClass="entr" nodeType="afterEffect" presetSubtype="0" presetID="1" grpId="86" fill="hold">
                                  <p:stCondLst>
                                    <p:cond delay="0"/>
                                  </p:stCondLst>
                                  <p:iterate type="el" backwards="0">
                                    <p:tmAbs val="0"/>
                                  </p:iterate>
                                  <p:childTnLst>
                                    <p:set>
                                      <p:cBhvr>
                                        <p:cTn id="266" fill="hold"/>
                                        <p:tgtEl>
                                          <p:spTgt spid="316"/>
                                        </p:tgtEl>
                                        <p:attrNameLst>
                                          <p:attrName>style.visibility</p:attrName>
                                        </p:attrNameLst>
                                      </p:cBhvr>
                                      <p:to>
                                        <p:strVal val="visible"/>
                                      </p:to>
                                    </p:set>
                                  </p:childTnLst>
                                </p:cTn>
                              </p:par>
                            </p:childTnLst>
                          </p:cTn>
                        </p:par>
                        <p:par>
                          <p:cTn id="267" fill="hold">
                            <p:stCondLst>
                              <p:cond delay="0"/>
                            </p:stCondLst>
                            <p:childTnLst>
                              <p:par>
                                <p:cTn id="268" presetClass="entr" nodeType="afterEffect" presetSubtype="0" presetID="1" grpId="87" fill="hold">
                                  <p:stCondLst>
                                    <p:cond delay="0"/>
                                  </p:stCondLst>
                                  <p:iterate type="el" backwards="0">
                                    <p:tmAbs val="0"/>
                                  </p:iterate>
                                  <p:childTnLst>
                                    <p:set>
                                      <p:cBhvr>
                                        <p:cTn id="269" fill="hold"/>
                                        <p:tgtEl>
                                          <p:spTgt spid="318"/>
                                        </p:tgtEl>
                                        <p:attrNameLst>
                                          <p:attrName>style.visibility</p:attrName>
                                        </p:attrNameLst>
                                      </p:cBhvr>
                                      <p:to>
                                        <p:strVal val="visible"/>
                                      </p:to>
                                    </p:set>
                                  </p:childTnLst>
                                </p:cTn>
                              </p:par>
                            </p:childTnLst>
                          </p:cTn>
                        </p:par>
                        <p:par>
                          <p:cTn id="270" fill="hold">
                            <p:stCondLst>
                              <p:cond delay="0"/>
                            </p:stCondLst>
                            <p:childTnLst>
                              <p:par>
                                <p:cTn id="271" presetClass="entr" nodeType="afterEffect" presetSubtype="0" presetID="1" grpId="88" fill="hold">
                                  <p:stCondLst>
                                    <p:cond delay="0"/>
                                  </p:stCondLst>
                                  <p:iterate type="el" backwards="0">
                                    <p:tmAbs val="0"/>
                                  </p:iterate>
                                  <p:childTnLst>
                                    <p:set>
                                      <p:cBhvr>
                                        <p:cTn id="272" fill="hold"/>
                                        <p:tgtEl>
                                          <p:spTgt spid="322"/>
                                        </p:tgtEl>
                                        <p:attrNameLst>
                                          <p:attrName>style.visibility</p:attrName>
                                        </p:attrNameLst>
                                      </p:cBhvr>
                                      <p:to>
                                        <p:strVal val="visible"/>
                                      </p:to>
                                    </p:set>
                                  </p:childTnLst>
                                </p:cTn>
                              </p:par>
                            </p:childTnLst>
                          </p:cTn>
                        </p:par>
                        <p:par>
                          <p:cTn id="273" fill="hold">
                            <p:stCondLst>
                              <p:cond delay="0"/>
                            </p:stCondLst>
                            <p:childTnLst>
                              <p:par>
                                <p:cTn id="274" presetClass="entr" nodeType="afterEffect" presetSubtype="0" presetID="1" grpId="89" fill="hold">
                                  <p:stCondLst>
                                    <p:cond delay="0"/>
                                  </p:stCondLst>
                                  <p:iterate type="el" backwards="0">
                                    <p:tmAbs val="0"/>
                                  </p:iterate>
                                  <p:childTnLst>
                                    <p:set>
                                      <p:cBhvr>
                                        <p:cTn id="275" fill="hold"/>
                                        <p:tgtEl>
                                          <p:spTgt spid="320"/>
                                        </p:tgtEl>
                                        <p:attrNameLst>
                                          <p:attrName>style.visibility</p:attrName>
                                        </p:attrNameLst>
                                      </p:cBhvr>
                                      <p:to>
                                        <p:strVal val="visible"/>
                                      </p:to>
                                    </p:set>
                                  </p:childTnLst>
                                </p:cTn>
                              </p:par>
                            </p:childTnLst>
                          </p:cTn>
                        </p:par>
                        <p:par>
                          <p:cTn id="276" fill="hold">
                            <p:stCondLst>
                              <p:cond delay="0"/>
                            </p:stCondLst>
                            <p:childTnLst>
                              <p:par>
                                <p:cTn id="277" presetClass="entr" nodeType="afterEffect" presetSubtype="0" presetID="1" grpId="90" fill="hold">
                                  <p:stCondLst>
                                    <p:cond delay="0"/>
                                  </p:stCondLst>
                                  <p:iterate type="el" backwards="0">
                                    <p:tmAbs val="0"/>
                                  </p:iterate>
                                  <p:childTnLst>
                                    <p:set>
                                      <p:cBhvr>
                                        <p:cTn id="278" fill="hold"/>
                                        <p:tgtEl>
                                          <p:spTgt spid="324"/>
                                        </p:tgtEl>
                                        <p:attrNameLst>
                                          <p:attrName>style.visibility</p:attrName>
                                        </p:attrNameLst>
                                      </p:cBhvr>
                                      <p:to>
                                        <p:strVal val="visible"/>
                                      </p:to>
                                    </p:set>
                                  </p:childTnLst>
                                </p:cTn>
                              </p:par>
                            </p:childTnLst>
                          </p:cTn>
                        </p:par>
                        <p:par>
                          <p:cTn id="279" fill="hold">
                            <p:stCondLst>
                              <p:cond delay="0"/>
                            </p:stCondLst>
                            <p:childTnLst>
                              <p:par>
                                <p:cTn id="280" presetClass="entr" nodeType="afterEffect" presetSubtype="0" presetID="1" grpId="91" fill="hold">
                                  <p:stCondLst>
                                    <p:cond delay="0"/>
                                  </p:stCondLst>
                                  <p:iterate type="el" backwards="0">
                                    <p:tmAbs val="0"/>
                                  </p:iterate>
                                  <p:childTnLst>
                                    <p:set>
                                      <p:cBhvr>
                                        <p:cTn id="281" fill="hold"/>
                                        <p:tgtEl>
                                          <p:spTgt spid="332"/>
                                        </p:tgtEl>
                                        <p:attrNameLst>
                                          <p:attrName>style.visibility</p:attrName>
                                        </p:attrNameLst>
                                      </p:cBhvr>
                                      <p:to>
                                        <p:strVal val="visible"/>
                                      </p:to>
                                    </p:set>
                                  </p:childTnLst>
                                </p:cTn>
                              </p:par>
                            </p:childTnLst>
                          </p:cTn>
                        </p:par>
                        <p:par>
                          <p:cTn id="282" fill="hold">
                            <p:stCondLst>
                              <p:cond delay="0"/>
                            </p:stCondLst>
                            <p:childTnLst>
                              <p:par>
                                <p:cTn id="283" presetClass="entr" nodeType="afterEffect" presetSubtype="0" presetID="1" grpId="92" fill="hold">
                                  <p:stCondLst>
                                    <p:cond delay="0"/>
                                  </p:stCondLst>
                                  <p:iterate type="el" backwards="0">
                                    <p:tmAbs val="0"/>
                                  </p:iterate>
                                  <p:childTnLst>
                                    <p:set>
                                      <p:cBhvr>
                                        <p:cTn id="284" fill="hold"/>
                                        <p:tgtEl>
                                          <p:spTgt spid="326"/>
                                        </p:tgtEl>
                                        <p:attrNameLst>
                                          <p:attrName>style.visibility</p:attrName>
                                        </p:attrNameLst>
                                      </p:cBhvr>
                                      <p:to>
                                        <p:strVal val="visible"/>
                                      </p:to>
                                    </p:set>
                                  </p:childTnLst>
                                </p:cTn>
                              </p:par>
                            </p:childTnLst>
                          </p:cTn>
                        </p:par>
                        <p:par>
                          <p:cTn id="285" fill="hold">
                            <p:stCondLst>
                              <p:cond delay="0"/>
                            </p:stCondLst>
                            <p:childTnLst>
                              <p:par>
                                <p:cTn id="286" presetClass="entr" nodeType="afterEffect" presetSubtype="0" presetID="1" grpId="93" fill="hold">
                                  <p:stCondLst>
                                    <p:cond delay="0"/>
                                  </p:stCondLst>
                                  <p:iterate type="el" backwards="0">
                                    <p:tmAbs val="0"/>
                                  </p:iterate>
                                  <p:childTnLst>
                                    <p:set>
                                      <p:cBhvr>
                                        <p:cTn id="287" fill="hold"/>
                                        <p:tgtEl>
                                          <p:spTgt spid="328"/>
                                        </p:tgtEl>
                                        <p:attrNameLst>
                                          <p:attrName>style.visibility</p:attrName>
                                        </p:attrNameLst>
                                      </p:cBhvr>
                                      <p:to>
                                        <p:strVal val="visible"/>
                                      </p:to>
                                    </p:set>
                                  </p:childTnLst>
                                </p:cTn>
                              </p:par>
                            </p:childTnLst>
                          </p:cTn>
                        </p:par>
                        <p:par>
                          <p:cTn id="288" fill="hold">
                            <p:stCondLst>
                              <p:cond delay="0"/>
                            </p:stCondLst>
                            <p:childTnLst>
                              <p:par>
                                <p:cTn id="289" presetClass="entr" nodeType="afterEffect" presetSubtype="0" presetID="1" grpId="94" fill="hold">
                                  <p:stCondLst>
                                    <p:cond delay="0"/>
                                  </p:stCondLst>
                                  <p:iterate type="el" backwards="0">
                                    <p:tmAbs val="0"/>
                                  </p:iterate>
                                  <p:childTnLst>
                                    <p:set>
                                      <p:cBhvr>
                                        <p:cTn id="290" fill="hold"/>
                                        <p:tgtEl>
                                          <p:spTgt spid="330"/>
                                        </p:tgtEl>
                                        <p:attrNameLst>
                                          <p:attrName>style.visibility</p:attrName>
                                        </p:attrNameLst>
                                      </p:cBhvr>
                                      <p:to>
                                        <p:strVal val="visible"/>
                                      </p:to>
                                    </p:set>
                                  </p:childTnLst>
                                </p:cTn>
                              </p:par>
                            </p:childTnLst>
                          </p:cTn>
                        </p:par>
                        <p:par>
                          <p:cTn id="291" fill="hold">
                            <p:stCondLst>
                              <p:cond delay="0"/>
                            </p:stCondLst>
                            <p:childTnLst>
                              <p:par>
                                <p:cTn id="292" presetClass="entr" nodeType="afterEffect" presetSubtype="0" presetID="1" grpId="95" fill="hold">
                                  <p:stCondLst>
                                    <p:cond delay="0"/>
                                  </p:stCondLst>
                                  <p:iterate type="el" backwards="0">
                                    <p:tmAbs val="0"/>
                                  </p:iterate>
                                  <p:childTnLst>
                                    <p:set>
                                      <p:cBhvr>
                                        <p:cTn id="293" fill="hold"/>
                                        <p:tgtEl>
                                          <p:spTgt spid="334"/>
                                        </p:tgtEl>
                                        <p:attrNameLst>
                                          <p:attrName>style.visibility</p:attrName>
                                        </p:attrNameLst>
                                      </p:cBhvr>
                                      <p:to>
                                        <p:strVal val="visible"/>
                                      </p:to>
                                    </p:set>
                                  </p:childTnLst>
                                </p:cTn>
                              </p:par>
                            </p:childTnLst>
                          </p:cTn>
                        </p:par>
                        <p:par>
                          <p:cTn id="294" fill="hold">
                            <p:stCondLst>
                              <p:cond delay="0"/>
                            </p:stCondLst>
                            <p:childTnLst>
                              <p:par>
                                <p:cTn id="295" presetClass="entr" nodeType="afterEffect" presetSubtype="0" presetID="1" grpId="96" fill="hold">
                                  <p:stCondLst>
                                    <p:cond delay="0"/>
                                  </p:stCondLst>
                                  <p:iterate type="el" backwards="0">
                                    <p:tmAbs val="0"/>
                                  </p:iterate>
                                  <p:childTnLst>
                                    <p:set>
                                      <p:cBhvr>
                                        <p:cTn id="296" fill="hold"/>
                                        <p:tgtEl>
                                          <p:spTgt spid="338"/>
                                        </p:tgtEl>
                                        <p:attrNameLst>
                                          <p:attrName>style.visibility</p:attrName>
                                        </p:attrNameLst>
                                      </p:cBhvr>
                                      <p:to>
                                        <p:strVal val="visible"/>
                                      </p:to>
                                    </p:set>
                                  </p:childTnLst>
                                </p:cTn>
                              </p:par>
                            </p:childTnLst>
                          </p:cTn>
                        </p:par>
                        <p:par>
                          <p:cTn id="297" fill="hold">
                            <p:stCondLst>
                              <p:cond delay="0"/>
                            </p:stCondLst>
                            <p:childTnLst>
                              <p:par>
                                <p:cTn id="298" presetClass="entr" nodeType="afterEffect" presetSubtype="0" presetID="1" grpId="97" fill="hold">
                                  <p:stCondLst>
                                    <p:cond delay="0"/>
                                  </p:stCondLst>
                                  <p:iterate type="el" backwards="0">
                                    <p:tmAbs val="0"/>
                                  </p:iterate>
                                  <p:childTnLst>
                                    <p:set>
                                      <p:cBhvr>
                                        <p:cTn id="299" fill="hold"/>
                                        <p:tgtEl>
                                          <p:spTgt spid="336"/>
                                        </p:tgtEl>
                                        <p:attrNameLst>
                                          <p:attrName>style.visibility</p:attrName>
                                        </p:attrNameLst>
                                      </p:cBhvr>
                                      <p:to>
                                        <p:strVal val="visible"/>
                                      </p:to>
                                    </p:set>
                                  </p:childTnLst>
                                </p:cTn>
                              </p:par>
                            </p:childTnLst>
                          </p:cTn>
                        </p:par>
                        <p:par>
                          <p:cTn id="300" fill="hold">
                            <p:stCondLst>
                              <p:cond delay="0"/>
                            </p:stCondLst>
                            <p:childTnLst>
                              <p:par>
                                <p:cTn id="301" presetClass="entr" nodeType="afterEffect" presetSubtype="0" presetID="1" grpId="98" fill="hold">
                                  <p:stCondLst>
                                    <p:cond delay="0"/>
                                  </p:stCondLst>
                                  <p:iterate type="el" backwards="0">
                                    <p:tmAbs val="0"/>
                                  </p:iterate>
                                  <p:childTnLst>
                                    <p:set>
                                      <p:cBhvr>
                                        <p:cTn id="302" fill="hold"/>
                                        <p:tgtEl>
                                          <p:spTgt spid="340"/>
                                        </p:tgtEl>
                                        <p:attrNameLst>
                                          <p:attrName>style.visibility</p:attrName>
                                        </p:attrNameLst>
                                      </p:cBhvr>
                                      <p:to>
                                        <p:strVal val="visible"/>
                                      </p:to>
                                    </p:set>
                                  </p:childTnLst>
                                </p:cTn>
                              </p:par>
                            </p:childTnLst>
                          </p:cTn>
                        </p:par>
                        <p:par>
                          <p:cTn id="303" fill="hold">
                            <p:stCondLst>
                              <p:cond delay="0"/>
                            </p:stCondLst>
                            <p:childTnLst>
                              <p:par>
                                <p:cTn id="304" presetClass="entr" nodeType="afterEffect" presetSubtype="0" presetID="1" grpId="99" fill="hold">
                                  <p:stCondLst>
                                    <p:cond delay="0"/>
                                  </p:stCondLst>
                                  <p:iterate type="el" backwards="0">
                                    <p:tmAbs val="0"/>
                                  </p:iterate>
                                  <p:childTnLst>
                                    <p:set>
                                      <p:cBhvr>
                                        <p:cTn id="305" fill="hold"/>
                                        <p:tgtEl>
                                          <p:spTgt spid="342"/>
                                        </p:tgtEl>
                                        <p:attrNameLst>
                                          <p:attrName>style.visibility</p:attrName>
                                        </p:attrNameLst>
                                      </p:cBhvr>
                                      <p:to>
                                        <p:strVal val="visible"/>
                                      </p:to>
                                    </p:set>
                                  </p:childTnLst>
                                </p:cTn>
                              </p:par>
                            </p:childTnLst>
                          </p:cTn>
                        </p:par>
                        <p:par>
                          <p:cTn id="306" fill="hold">
                            <p:stCondLst>
                              <p:cond delay="0"/>
                            </p:stCondLst>
                            <p:childTnLst>
                              <p:par>
                                <p:cTn id="307" presetClass="entr" nodeType="afterEffect" presetSubtype="0" presetID="1" grpId="100" fill="hold">
                                  <p:stCondLst>
                                    <p:cond delay="0"/>
                                  </p:stCondLst>
                                  <p:iterate type="el" backwards="0">
                                    <p:tmAbs val="0"/>
                                  </p:iterate>
                                  <p:childTnLst>
                                    <p:set>
                                      <p:cBhvr>
                                        <p:cTn id="308" fill="hold"/>
                                        <p:tgtEl>
                                          <p:spTgt spid="344"/>
                                        </p:tgtEl>
                                        <p:attrNameLst>
                                          <p:attrName>style.visibility</p:attrName>
                                        </p:attrNameLst>
                                      </p:cBhvr>
                                      <p:to>
                                        <p:strVal val="visible"/>
                                      </p:to>
                                    </p:set>
                                  </p:childTnLst>
                                </p:cTn>
                              </p:par>
                            </p:childTnLst>
                          </p:cTn>
                        </p:par>
                        <p:par>
                          <p:cTn id="309" fill="hold">
                            <p:stCondLst>
                              <p:cond delay="0"/>
                            </p:stCondLst>
                            <p:childTnLst>
                              <p:par>
                                <p:cTn id="310" presetClass="entr" nodeType="afterEffect" presetSubtype="0" presetID="1" grpId="101" fill="hold">
                                  <p:stCondLst>
                                    <p:cond delay="0"/>
                                  </p:stCondLst>
                                  <p:iterate type="el" backwards="0">
                                    <p:tmAbs val="0"/>
                                  </p:iterate>
                                  <p:childTnLst>
                                    <p:set>
                                      <p:cBhvr>
                                        <p:cTn id="311" fill="hold"/>
                                        <p:tgtEl>
                                          <p:spTgt spid="346"/>
                                        </p:tgtEl>
                                        <p:attrNameLst>
                                          <p:attrName>style.visibility</p:attrName>
                                        </p:attrNameLst>
                                      </p:cBhvr>
                                      <p:to>
                                        <p:strVal val="visible"/>
                                      </p:to>
                                    </p:set>
                                  </p:childTnLst>
                                </p:cTn>
                              </p:par>
                            </p:childTnLst>
                          </p:cTn>
                        </p:par>
                        <p:par>
                          <p:cTn id="312" fill="hold">
                            <p:stCondLst>
                              <p:cond delay="0"/>
                            </p:stCondLst>
                            <p:childTnLst>
                              <p:par>
                                <p:cTn id="313" presetClass="entr" nodeType="afterEffect" presetSubtype="0" presetID="1" grpId="102" fill="hold">
                                  <p:stCondLst>
                                    <p:cond delay="0"/>
                                  </p:stCondLst>
                                  <p:iterate type="el" backwards="0">
                                    <p:tmAbs val="0"/>
                                  </p:iterate>
                                  <p:childTnLst>
                                    <p:set>
                                      <p:cBhvr>
                                        <p:cTn id="314" fill="hold"/>
                                        <p:tgtEl>
                                          <p:spTgt spid="348"/>
                                        </p:tgtEl>
                                        <p:attrNameLst>
                                          <p:attrName>style.visibility</p:attrName>
                                        </p:attrNameLst>
                                      </p:cBhvr>
                                      <p:to>
                                        <p:strVal val="visible"/>
                                      </p:to>
                                    </p:set>
                                  </p:childTnLst>
                                </p:cTn>
                              </p:par>
                            </p:childTnLst>
                          </p:cTn>
                        </p:par>
                        <p:par>
                          <p:cTn id="315" fill="hold">
                            <p:stCondLst>
                              <p:cond delay="0"/>
                            </p:stCondLst>
                            <p:childTnLst>
                              <p:par>
                                <p:cTn id="316" presetClass="entr" nodeType="afterEffect" presetSubtype="0" presetID="1" grpId="103" fill="hold">
                                  <p:stCondLst>
                                    <p:cond delay="0"/>
                                  </p:stCondLst>
                                  <p:iterate type="el" backwards="0">
                                    <p:tmAbs val="0"/>
                                  </p:iterate>
                                  <p:childTnLst>
                                    <p:set>
                                      <p:cBhvr>
                                        <p:cTn id="317" fill="hold"/>
                                        <p:tgtEl>
                                          <p:spTgt spid="350"/>
                                        </p:tgtEl>
                                        <p:attrNameLst>
                                          <p:attrName>style.visibility</p:attrName>
                                        </p:attrNameLst>
                                      </p:cBhvr>
                                      <p:to>
                                        <p:strVal val="visible"/>
                                      </p:to>
                                    </p:set>
                                  </p:childTnLst>
                                </p:cTn>
                              </p:par>
                            </p:childTnLst>
                          </p:cTn>
                        </p:par>
                        <p:par>
                          <p:cTn id="318" fill="hold">
                            <p:stCondLst>
                              <p:cond delay="0"/>
                            </p:stCondLst>
                            <p:childTnLst>
                              <p:par>
                                <p:cTn id="319" presetClass="entr" nodeType="afterEffect" presetSubtype="0" presetID="1" grpId="104" fill="hold">
                                  <p:stCondLst>
                                    <p:cond delay="0"/>
                                  </p:stCondLst>
                                  <p:iterate type="el" backwards="0">
                                    <p:tmAbs val="0"/>
                                  </p:iterate>
                                  <p:childTnLst>
                                    <p:set>
                                      <p:cBhvr>
                                        <p:cTn id="320" fill="hold"/>
                                        <p:tgtEl>
                                          <p:spTgt spid="352"/>
                                        </p:tgtEl>
                                        <p:attrNameLst>
                                          <p:attrName>style.visibility</p:attrName>
                                        </p:attrNameLst>
                                      </p:cBhvr>
                                      <p:to>
                                        <p:strVal val="visible"/>
                                      </p:to>
                                    </p:set>
                                  </p:childTnLst>
                                </p:cTn>
                              </p:par>
                            </p:childTnLst>
                          </p:cTn>
                        </p:par>
                        <p:par>
                          <p:cTn id="321" fill="hold">
                            <p:stCondLst>
                              <p:cond delay="0"/>
                            </p:stCondLst>
                            <p:childTnLst>
                              <p:par>
                                <p:cTn id="322" presetClass="entr" nodeType="afterEffect" presetSubtype="0" presetID="1" grpId="105" fill="hold">
                                  <p:stCondLst>
                                    <p:cond delay="0"/>
                                  </p:stCondLst>
                                  <p:iterate type="el" backwards="0">
                                    <p:tmAbs val="0"/>
                                  </p:iterate>
                                  <p:childTnLst>
                                    <p:set>
                                      <p:cBhvr>
                                        <p:cTn id="323" fill="hold"/>
                                        <p:tgtEl>
                                          <p:spTgt spid="356"/>
                                        </p:tgtEl>
                                        <p:attrNameLst>
                                          <p:attrName>style.visibility</p:attrName>
                                        </p:attrNameLst>
                                      </p:cBhvr>
                                      <p:to>
                                        <p:strVal val="visible"/>
                                      </p:to>
                                    </p:set>
                                  </p:childTnLst>
                                </p:cTn>
                              </p:par>
                            </p:childTnLst>
                          </p:cTn>
                        </p:par>
                        <p:par>
                          <p:cTn id="324" fill="hold">
                            <p:stCondLst>
                              <p:cond delay="0"/>
                            </p:stCondLst>
                            <p:childTnLst>
                              <p:par>
                                <p:cTn id="325" presetClass="entr" nodeType="afterEffect" presetSubtype="0" presetID="1" grpId="106" fill="hold">
                                  <p:stCondLst>
                                    <p:cond delay="0"/>
                                  </p:stCondLst>
                                  <p:iterate type="el" backwards="0">
                                    <p:tmAbs val="0"/>
                                  </p:iterate>
                                  <p:childTnLst>
                                    <p:set>
                                      <p:cBhvr>
                                        <p:cTn id="326" fill="hold"/>
                                        <p:tgtEl>
                                          <p:spTgt spid="354"/>
                                        </p:tgtEl>
                                        <p:attrNameLst>
                                          <p:attrName>style.visibility</p:attrName>
                                        </p:attrNameLst>
                                      </p:cBhvr>
                                      <p:to>
                                        <p:strVal val="visible"/>
                                      </p:to>
                                    </p:set>
                                  </p:childTnLst>
                                </p:cTn>
                              </p:par>
                            </p:childTnLst>
                          </p:cTn>
                        </p:par>
                        <p:par>
                          <p:cTn id="327" fill="hold">
                            <p:stCondLst>
                              <p:cond delay="0"/>
                            </p:stCondLst>
                            <p:childTnLst>
                              <p:par>
                                <p:cTn id="328" presetClass="entr" nodeType="afterEffect" presetSubtype="0" presetID="1" grpId="107" fill="hold">
                                  <p:stCondLst>
                                    <p:cond delay="0"/>
                                  </p:stCondLst>
                                  <p:iterate type="el" backwards="0">
                                    <p:tmAbs val="0"/>
                                  </p:iterate>
                                  <p:childTnLst>
                                    <p:set>
                                      <p:cBhvr>
                                        <p:cTn id="329" fill="hold"/>
                                        <p:tgtEl>
                                          <p:spTgt spid="358"/>
                                        </p:tgtEl>
                                        <p:attrNameLst>
                                          <p:attrName>style.visibility</p:attrName>
                                        </p:attrNameLst>
                                      </p:cBhvr>
                                      <p:to>
                                        <p:strVal val="visible"/>
                                      </p:to>
                                    </p:set>
                                  </p:childTnLst>
                                </p:cTn>
                              </p:par>
                            </p:childTnLst>
                          </p:cTn>
                        </p:par>
                        <p:par>
                          <p:cTn id="330" fill="hold">
                            <p:stCondLst>
                              <p:cond delay="0"/>
                            </p:stCondLst>
                            <p:childTnLst>
                              <p:par>
                                <p:cTn id="331" presetClass="entr" nodeType="afterEffect" presetSubtype="0" presetID="1" grpId="108" fill="hold">
                                  <p:stCondLst>
                                    <p:cond delay="0"/>
                                  </p:stCondLst>
                                  <p:iterate type="el" backwards="0">
                                    <p:tmAbs val="0"/>
                                  </p:iterate>
                                  <p:childTnLst>
                                    <p:set>
                                      <p:cBhvr>
                                        <p:cTn id="332" fill="hold"/>
                                        <p:tgtEl>
                                          <p:spTgt spid="366"/>
                                        </p:tgtEl>
                                        <p:attrNameLst>
                                          <p:attrName>style.visibility</p:attrName>
                                        </p:attrNameLst>
                                      </p:cBhvr>
                                      <p:to>
                                        <p:strVal val="visible"/>
                                      </p:to>
                                    </p:set>
                                  </p:childTnLst>
                                </p:cTn>
                              </p:par>
                            </p:childTnLst>
                          </p:cTn>
                        </p:par>
                        <p:par>
                          <p:cTn id="333" fill="hold">
                            <p:stCondLst>
                              <p:cond delay="0"/>
                            </p:stCondLst>
                            <p:childTnLst>
                              <p:par>
                                <p:cTn id="334" presetClass="entr" nodeType="afterEffect" presetSubtype="0" presetID="1" grpId="109" fill="hold">
                                  <p:stCondLst>
                                    <p:cond delay="0"/>
                                  </p:stCondLst>
                                  <p:iterate type="el" backwards="0">
                                    <p:tmAbs val="0"/>
                                  </p:iterate>
                                  <p:childTnLst>
                                    <p:set>
                                      <p:cBhvr>
                                        <p:cTn id="335" fill="hold"/>
                                        <p:tgtEl>
                                          <p:spTgt spid="360"/>
                                        </p:tgtEl>
                                        <p:attrNameLst>
                                          <p:attrName>style.visibility</p:attrName>
                                        </p:attrNameLst>
                                      </p:cBhvr>
                                      <p:to>
                                        <p:strVal val="visible"/>
                                      </p:to>
                                    </p:set>
                                  </p:childTnLst>
                                </p:cTn>
                              </p:par>
                            </p:childTnLst>
                          </p:cTn>
                        </p:par>
                        <p:par>
                          <p:cTn id="336" fill="hold">
                            <p:stCondLst>
                              <p:cond delay="0"/>
                            </p:stCondLst>
                            <p:childTnLst>
                              <p:par>
                                <p:cTn id="337" presetClass="entr" nodeType="afterEffect" presetSubtype="0" presetID="1" grpId="110" fill="hold">
                                  <p:stCondLst>
                                    <p:cond delay="0"/>
                                  </p:stCondLst>
                                  <p:iterate type="el" backwards="0">
                                    <p:tmAbs val="0"/>
                                  </p:iterate>
                                  <p:childTnLst>
                                    <p:set>
                                      <p:cBhvr>
                                        <p:cTn id="338" fill="hold"/>
                                        <p:tgtEl>
                                          <p:spTgt spid="362"/>
                                        </p:tgtEl>
                                        <p:attrNameLst>
                                          <p:attrName>style.visibility</p:attrName>
                                        </p:attrNameLst>
                                      </p:cBhvr>
                                      <p:to>
                                        <p:strVal val="visible"/>
                                      </p:to>
                                    </p:set>
                                  </p:childTnLst>
                                </p:cTn>
                              </p:par>
                            </p:childTnLst>
                          </p:cTn>
                        </p:par>
                        <p:par>
                          <p:cTn id="339" fill="hold">
                            <p:stCondLst>
                              <p:cond delay="0"/>
                            </p:stCondLst>
                            <p:childTnLst>
                              <p:par>
                                <p:cTn id="340" presetClass="entr" nodeType="afterEffect" presetSubtype="0" presetID="1" grpId="111" fill="hold">
                                  <p:stCondLst>
                                    <p:cond delay="0"/>
                                  </p:stCondLst>
                                  <p:iterate type="el" backwards="0">
                                    <p:tmAbs val="0"/>
                                  </p:iterate>
                                  <p:childTnLst>
                                    <p:set>
                                      <p:cBhvr>
                                        <p:cTn id="341" fill="hold"/>
                                        <p:tgtEl>
                                          <p:spTgt spid="364"/>
                                        </p:tgtEl>
                                        <p:attrNameLst>
                                          <p:attrName>style.visibility</p:attrName>
                                        </p:attrNameLst>
                                      </p:cBhvr>
                                      <p:to>
                                        <p:strVal val="visible"/>
                                      </p:to>
                                    </p:set>
                                  </p:childTnLst>
                                </p:cTn>
                              </p:par>
                            </p:childTnLst>
                          </p:cTn>
                        </p:par>
                        <p:par>
                          <p:cTn id="342" fill="hold">
                            <p:stCondLst>
                              <p:cond delay="0"/>
                            </p:stCondLst>
                            <p:childTnLst>
                              <p:par>
                                <p:cTn id="343" presetClass="entr" nodeType="afterEffect" presetSubtype="0" presetID="1" grpId="112" fill="hold">
                                  <p:stCondLst>
                                    <p:cond delay="0"/>
                                  </p:stCondLst>
                                  <p:iterate type="el" backwards="0">
                                    <p:tmAbs val="0"/>
                                  </p:iterate>
                                  <p:childTnLst>
                                    <p:set>
                                      <p:cBhvr>
                                        <p:cTn id="344" fill="hold"/>
                                        <p:tgtEl>
                                          <p:spTgt spid="368"/>
                                        </p:tgtEl>
                                        <p:attrNameLst>
                                          <p:attrName>style.visibility</p:attrName>
                                        </p:attrNameLst>
                                      </p:cBhvr>
                                      <p:to>
                                        <p:strVal val="visible"/>
                                      </p:to>
                                    </p:set>
                                  </p:childTnLst>
                                </p:cTn>
                              </p:par>
                            </p:childTnLst>
                          </p:cTn>
                        </p:par>
                        <p:par>
                          <p:cTn id="345" fill="hold">
                            <p:stCondLst>
                              <p:cond delay="0"/>
                            </p:stCondLst>
                            <p:childTnLst>
                              <p:par>
                                <p:cTn id="346" presetClass="entr" nodeType="afterEffect" presetSubtype="0" presetID="1" grpId="113" fill="hold">
                                  <p:stCondLst>
                                    <p:cond delay="0"/>
                                  </p:stCondLst>
                                  <p:iterate type="el" backwards="0">
                                    <p:tmAbs val="0"/>
                                  </p:iterate>
                                  <p:childTnLst>
                                    <p:set>
                                      <p:cBhvr>
                                        <p:cTn id="347" fill="hold"/>
                                        <p:tgtEl>
                                          <p:spTgt spid="372"/>
                                        </p:tgtEl>
                                        <p:attrNameLst>
                                          <p:attrName>style.visibility</p:attrName>
                                        </p:attrNameLst>
                                      </p:cBhvr>
                                      <p:to>
                                        <p:strVal val="visible"/>
                                      </p:to>
                                    </p:set>
                                  </p:childTnLst>
                                </p:cTn>
                              </p:par>
                            </p:childTnLst>
                          </p:cTn>
                        </p:par>
                        <p:par>
                          <p:cTn id="348" fill="hold">
                            <p:stCondLst>
                              <p:cond delay="0"/>
                            </p:stCondLst>
                            <p:childTnLst>
                              <p:par>
                                <p:cTn id="349" presetClass="entr" nodeType="afterEffect" presetSubtype="0" presetID="1" grpId="114" fill="hold">
                                  <p:stCondLst>
                                    <p:cond delay="0"/>
                                  </p:stCondLst>
                                  <p:iterate type="el" backwards="0">
                                    <p:tmAbs val="0"/>
                                  </p:iterate>
                                  <p:childTnLst>
                                    <p:set>
                                      <p:cBhvr>
                                        <p:cTn id="350" fill="hold"/>
                                        <p:tgtEl>
                                          <p:spTgt spid="370"/>
                                        </p:tgtEl>
                                        <p:attrNameLst>
                                          <p:attrName>style.visibility</p:attrName>
                                        </p:attrNameLst>
                                      </p:cBhvr>
                                      <p:to>
                                        <p:strVal val="visible"/>
                                      </p:to>
                                    </p:set>
                                  </p:childTnLst>
                                </p:cTn>
                              </p:par>
                            </p:childTnLst>
                          </p:cTn>
                        </p:par>
                        <p:par>
                          <p:cTn id="351" fill="hold">
                            <p:stCondLst>
                              <p:cond delay="0"/>
                            </p:stCondLst>
                            <p:childTnLst>
                              <p:par>
                                <p:cTn id="352" presetClass="entr" nodeType="afterEffect" presetSubtype="0" presetID="1" grpId="115" fill="hold">
                                  <p:stCondLst>
                                    <p:cond delay="0"/>
                                  </p:stCondLst>
                                  <p:iterate type="el" backwards="0">
                                    <p:tmAbs val="0"/>
                                  </p:iterate>
                                  <p:childTnLst>
                                    <p:set>
                                      <p:cBhvr>
                                        <p:cTn id="353" fill="hold"/>
                                        <p:tgtEl>
                                          <p:spTgt spid="374"/>
                                        </p:tgtEl>
                                        <p:attrNameLst>
                                          <p:attrName>style.visibility</p:attrName>
                                        </p:attrNameLst>
                                      </p:cBhvr>
                                      <p:to>
                                        <p:strVal val="visible"/>
                                      </p:to>
                                    </p:set>
                                  </p:childTnLst>
                                </p:cTn>
                              </p:par>
                            </p:childTnLst>
                          </p:cTn>
                        </p:par>
                        <p:par>
                          <p:cTn id="354" fill="hold">
                            <p:stCondLst>
                              <p:cond delay="0"/>
                            </p:stCondLst>
                            <p:childTnLst>
                              <p:par>
                                <p:cTn id="355" presetClass="entr" nodeType="afterEffect" presetSubtype="0" presetID="1" grpId="116" fill="hold">
                                  <p:stCondLst>
                                    <p:cond delay="0"/>
                                  </p:stCondLst>
                                  <p:iterate type="el" backwards="0">
                                    <p:tmAbs val="0"/>
                                  </p:iterate>
                                  <p:childTnLst>
                                    <p:set>
                                      <p:cBhvr>
                                        <p:cTn id="356" fill="hold"/>
                                        <p:tgtEl>
                                          <p:spTgt spid="376"/>
                                        </p:tgtEl>
                                        <p:attrNameLst>
                                          <p:attrName>style.visibility</p:attrName>
                                        </p:attrNameLst>
                                      </p:cBhvr>
                                      <p:to>
                                        <p:strVal val="visible"/>
                                      </p:to>
                                    </p:set>
                                  </p:childTnLst>
                                </p:cTn>
                              </p:par>
                            </p:childTnLst>
                          </p:cTn>
                        </p:par>
                        <p:par>
                          <p:cTn id="357" fill="hold">
                            <p:stCondLst>
                              <p:cond delay="0"/>
                            </p:stCondLst>
                            <p:childTnLst>
                              <p:par>
                                <p:cTn id="358" presetClass="entr" nodeType="afterEffect" presetSubtype="0" presetID="1" grpId="117" fill="hold">
                                  <p:stCondLst>
                                    <p:cond delay="0"/>
                                  </p:stCondLst>
                                  <p:iterate type="el" backwards="0">
                                    <p:tmAbs val="0"/>
                                  </p:iterate>
                                  <p:childTnLst>
                                    <p:set>
                                      <p:cBhvr>
                                        <p:cTn id="359" fill="hold"/>
                                        <p:tgtEl>
                                          <p:spTgt spid="378"/>
                                        </p:tgtEl>
                                        <p:attrNameLst>
                                          <p:attrName>style.visibility</p:attrName>
                                        </p:attrNameLst>
                                      </p:cBhvr>
                                      <p:to>
                                        <p:strVal val="visible"/>
                                      </p:to>
                                    </p:set>
                                  </p:childTnLst>
                                </p:cTn>
                              </p:par>
                            </p:childTnLst>
                          </p:cTn>
                        </p:par>
                        <p:par>
                          <p:cTn id="360" fill="hold">
                            <p:stCondLst>
                              <p:cond delay="0"/>
                            </p:stCondLst>
                            <p:childTnLst>
                              <p:par>
                                <p:cTn id="361" presetClass="entr" nodeType="afterEffect" presetSubtype="0" presetID="1" grpId="118" fill="hold">
                                  <p:stCondLst>
                                    <p:cond delay="0"/>
                                  </p:stCondLst>
                                  <p:iterate type="el" backwards="0">
                                    <p:tmAbs val="0"/>
                                  </p:iterate>
                                  <p:childTnLst>
                                    <p:set>
                                      <p:cBhvr>
                                        <p:cTn id="362" fill="hold"/>
                                        <p:tgtEl>
                                          <p:spTgt spid="380"/>
                                        </p:tgtEl>
                                        <p:attrNameLst>
                                          <p:attrName>style.visibility</p:attrName>
                                        </p:attrNameLst>
                                      </p:cBhvr>
                                      <p:to>
                                        <p:strVal val="visible"/>
                                      </p:to>
                                    </p:set>
                                  </p:childTnLst>
                                </p:cTn>
                              </p:par>
                            </p:childTnLst>
                          </p:cTn>
                        </p:par>
                        <p:par>
                          <p:cTn id="363" fill="hold">
                            <p:stCondLst>
                              <p:cond delay="0"/>
                            </p:stCondLst>
                            <p:childTnLst>
                              <p:par>
                                <p:cTn id="364" presetClass="entr" nodeType="afterEffect" presetSubtype="0" presetID="1" grpId="119" fill="hold">
                                  <p:stCondLst>
                                    <p:cond delay="0"/>
                                  </p:stCondLst>
                                  <p:iterate type="el" backwards="0">
                                    <p:tmAbs val="0"/>
                                  </p:iterate>
                                  <p:childTnLst>
                                    <p:set>
                                      <p:cBhvr>
                                        <p:cTn id="365" fill="hold"/>
                                        <p:tgtEl>
                                          <p:spTgt spid="382"/>
                                        </p:tgtEl>
                                        <p:attrNameLst>
                                          <p:attrName>style.visibility</p:attrName>
                                        </p:attrNameLst>
                                      </p:cBhvr>
                                      <p:to>
                                        <p:strVal val="visible"/>
                                      </p:to>
                                    </p:set>
                                  </p:childTnLst>
                                </p:cTn>
                              </p:par>
                            </p:childTnLst>
                          </p:cTn>
                        </p:par>
                        <p:par>
                          <p:cTn id="366" fill="hold">
                            <p:stCondLst>
                              <p:cond delay="0"/>
                            </p:stCondLst>
                            <p:childTnLst>
                              <p:par>
                                <p:cTn id="367" presetClass="entr" nodeType="afterEffect" presetSubtype="0" presetID="1" grpId="120" fill="hold">
                                  <p:stCondLst>
                                    <p:cond delay="0"/>
                                  </p:stCondLst>
                                  <p:iterate type="el" backwards="0">
                                    <p:tmAbs val="0"/>
                                  </p:iterate>
                                  <p:childTnLst>
                                    <p:set>
                                      <p:cBhvr>
                                        <p:cTn id="368" fill="hold"/>
                                        <p:tgtEl>
                                          <p:spTgt spid="384"/>
                                        </p:tgtEl>
                                        <p:attrNameLst>
                                          <p:attrName>style.visibility</p:attrName>
                                        </p:attrNameLst>
                                      </p:cBhvr>
                                      <p:to>
                                        <p:strVal val="visible"/>
                                      </p:to>
                                    </p:set>
                                  </p:childTnLst>
                                </p:cTn>
                              </p:par>
                            </p:childTnLst>
                          </p:cTn>
                        </p:par>
                        <p:par>
                          <p:cTn id="369" fill="hold">
                            <p:stCondLst>
                              <p:cond delay="0"/>
                            </p:stCondLst>
                            <p:childTnLst>
                              <p:par>
                                <p:cTn id="370" presetClass="entr" nodeType="afterEffect" presetSubtype="0" presetID="1" grpId="121" fill="hold">
                                  <p:stCondLst>
                                    <p:cond delay="0"/>
                                  </p:stCondLst>
                                  <p:iterate type="el" backwards="0">
                                    <p:tmAbs val="0"/>
                                  </p:iterate>
                                  <p:childTnLst>
                                    <p:set>
                                      <p:cBhvr>
                                        <p:cTn id="371" fill="hold"/>
                                        <p:tgtEl>
                                          <p:spTgt spid="386"/>
                                        </p:tgtEl>
                                        <p:attrNameLst>
                                          <p:attrName>style.visibility</p:attrName>
                                        </p:attrNameLst>
                                      </p:cBhvr>
                                      <p:to>
                                        <p:strVal val="visible"/>
                                      </p:to>
                                    </p:set>
                                  </p:childTnLst>
                                </p:cTn>
                              </p:par>
                            </p:childTnLst>
                          </p:cTn>
                        </p:par>
                        <p:par>
                          <p:cTn id="372" fill="hold">
                            <p:stCondLst>
                              <p:cond delay="0"/>
                            </p:stCondLst>
                            <p:childTnLst>
                              <p:par>
                                <p:cTn id="373" presetClass="entr" nodeType="afterEffect" presetSubtype="0" presetID="1" grpId="122" fill="hold">
                                  <p:stCondLst>
                                    <p:cond delay="0"/>
                                  </p:stCondLst>
                                  <p:iterate type="el" backwards="0">
                                    <p:tmAbs val="0"/>
                                  </p:iterate>
                                  <p:childTnLst>
                                    <p:set>
                                      <p:cBhvr>
                                        <p:cTn id="374" fill="hold"/>
                                        <p:tgtEl>
                                          <p:spTgt spid="390"/>
                                        </p:tgtEl>
                                        <p:attrNameLst>
                                          <p:attrName>style.visibility</p:attrName>
                                        </p:attrNameLst>
                                      </p:cBhvr>
                                      <p:to>
                                        <p:strVal val="visible"/>
                                      </p:to>
                                    </p:set>
                                  </p:childTnLst>
                                </p:cTn>
                              </p:par>
                            </p:childTnLst>
                          </p:cTn>
                        </p:par>
                        <p:par>
                          <p:cTn id="375" fill="hold">
                            <p:stCondLst>
                              <p:cond delay="0"/>
                            </p:stCondLst>
                            <p:childTnLst>
                              <p:par>
                                <p:cTn id="376" presetClass="entr" nodeType="afterEffect" presetSubtype="0" presetID="1" grpId="123" fill="hold">
                                  <p:stCondLst>
                                    <p:cond delay="0"/>
                                  </p:stCondLst>
                                  <p:iterate type="el" backwards="0">
                                    <p:tmAbs val="0"/>
                                  </p:iterate>
                                  <p:childTnLst>
                                    <p:set>
                                      <p:cBhvr>
                                        <p:cTn id="377" fill="hold"/>
                                        <p:tgtEl>
                                          <p:spTgt spid="388"/>
                                        </p:tgtEl>
                                        <p:attrNameLst>
                                          <p:attrName>style.visibility</p:attrName>
                                        </p:attrNameLst>
                                      </p:cBhvr>
                                      <p:to>
                                        <p:strVal val="visible"/>
                                      </p:to>
                                    </p:set>
                                  </p:childTnLst>
                                </p:cTn>
                              </p:par>
                            </p:childTnLst>
                          </p:cTn>
                        </p:par>
                        <p:par>
                          <p:cTn id="378" fill="hold">
                            <p:stCondLst>
                              <p:cond delay="0"/>
                            </p:stCondLst>
                            <p:childTnLst>
                              <p:par>
                                <p:cTn id="379" presetClass="entr" nodeType="afterEffect" presetSubtype="0" presetID="1" grpId="124" fill="hold">
                                  <p:stCondLst>
                                    <p:cond delay="0"/>
                                  </p:stCondLst>
                                  <p:iterate type="el" backwards="0">
                                    <p:tmAbs val="0"/>
                                  </p:iterate>
                                  <p:childTnLst>
                                    <p:set>
                                      <p:cBhvr>
                                        <p:cTn id="380" fill="hold"/>
                                        <p:tgtEl>
                                          <p:spTgt spid="392"/>
                                        </p:tgtEl>
                                        <p:attrNameLst>
                                          <p:attrName>style.visibility</p:attrName>
                                        </p:attrNameLst>
                                      </p:cBhvr>
                                      <p:to>
                                        <p:strVal val="visible"/>
                                      </p:to>
                                    </p:set>
                                  </p:childTnLst>
                                </p:cTn>
                              </p:par>
                            </p:childTnLst>
                          </p:cTn>
                        </p:par>
                        <p:par>
                          <p:cTn id="381" fill="hold">
                            <p:stCondLst>
                              <p:cond delay="0"/>
                            </p:stCondLst>
                            <p:childTnLst>
                              <p:par>
                                <p:cTn id="382" presetClass="entr" nodeType="afterEffect" presetSubtype="0" presetID="1" grpId="125" fill="hold">
                                  <p:stCondLst>
                                    <p:cond delay="0"/>
                                  </p:stCondLst>
                                  <p:iterate type="el" backwards="0">
                                    <p:tmAbs val="0"/>
                                  </p:iterate>
                                  <p:childTnLst>
                                    <p:set>
                                      <p:cBhvr>
                                        <p:cTn id="383" fill="hold"/>
                                        <p:tgtEl>
                                          <p:spTgt spid="400"/>
                                        </p:tgtEl>
                                        <p:attrNameLst>
                                          <p:attrName>style.visibility</p:attrName>
                                        </p:attrNameLst>
                                      </p:cBhvr>
                                      <p:to>
                                        <p:strVal val="visible"/>
                                      </p:to>
                                    </p:set>
                                  </p:childTnLst>
                                </p:cTn>
                              </p:par>
                            </p:childTnLst>
                          </p:cTn>
                        </p:par>
                        <p:par>
                          <p:cTn id="384" fill="hold">
                            <p:stCondLst>
                              <p:cond delay="0"/>
                            </p:stCondLst>
                            <p:childTnLst>
                              <p:par>
                                <p:cTn id="385" presetClass="entr" nodeType="afterEffect" presetSubtype="0" presetID="1" grpId="126" fill="hold">
                                  <p:stCondLst>
                                    <p:cond delay="0"/>
                                  </p:stCondLst>
                                  <p:iterate type="el" backwards="0">
                                    <p:tmAbs val="0"/>
                                  </p:iterate>
                                  <p:childTnLst>
                                    <p:set>
                                      <p:cBhvr>
                                        <p:cTn id="386" fill="hold"/>
                                        <p:tgtEl>
                                          <p:spTgt spid="394"/>
                                        </p:tgtEl>
                                        <p:attrNameLst>
                                          <p:attrName>style.visibility</p:attrName>
                                        </p:attrNameLst>
                                      </p:cBhvr>
                                      <p:to>
                                        <p:strVal val="visible"/>
                                      </p:to>
                                    </p:set>
                                  </p:childTnLst>
                                </p:cTn>
                              </p:par>
                            </p:childTnLst>
                          </p:cTn>
                        </p:par>
                        <p:par>
                          <p:cTn id="387" fill="hold">
                            <p:stCondLst>
                              <p:cond delay="0"/>
                            </p:stCondLst>
                            <p:childTnLst>
                              <p:par>
                                <p:cTn id="388" presetClass="entr" nodeType="afterEffect" presetSubtype="0" presetID="1" grpId="127" fill="hold">
                                  <p:stCondLst>
                                    <p:cond delay="0"/>
                                  </p:stCondLst>
                                  <p:iterate type="el" backwards="0">
                                    <p:tmAbs val="0"/>
                                  </p:iterate>
                                  <p:childTnLst>
                                    <p:set>
                                      <p:cBhvr>
                                        <p:cTn id="389" fill="hold"/>
                                        <p:tgtEl>
                                          <p:spTgt spid="396"/>
                                        </p:tgtEl>
                                        <p:attrNameLst>
                                          <p:attrName>style.visibility</p:attrName>
                                        </p:attrNameLst>
                                      </p:cBhvr>
                                      <p:to>
                                        <p:strVal val="visible"/>
                                      </p:to>
                                    </p:set>
                                  </p:childTnLst>
                                </p:cTn>
                              </p:par>
                            </p:childTnLst>
                          </p:cTn>
                        </p:par>
                        <p:par>
                          <p:cTn id="390" fill="hold">
                            <p:stCondLst>
                              <p:cond delay="0"/>
                            </p:stCondLst>
                            <p:childTnLst>
                              <p:par>
                                <p:cTn id="391" presetClass="entr" nodeType="afterEffect" presetSubtype="0" presetID="1" grpId="128" fill="hold">
                                  <p:stCondLst>
                                    <p:cond delay="0"/>
                                  </p:stCondLst>
                                  <p:iterate type="el" backwards="0">
                                    <p:tmAbs val="0"/>
                                  </p:iterate>
                                  <p:childTnLst>
                                    <p:set>
                                      <p:cBhvr>
                                        <p:cTn id="392" fill="hold"/>
                                        <p:tgtEl>
                                          <p:spTgt spid="398"/>
                                        </p:tgtEl>
                                        <p:attrNameLst>
                                          <p:attrName>style.visibility</p:attrName>
                                        </p:attrNameLst>
                                      </p:cBhvr>
                                      <p:to>
                                        <p:strVal val="visible"/>
                                      </p:to>
                                    </p:set>
                                  </p:childTnLst>
                                </p:cTn>
                              </p:par>
                            </p:childTnLst>
                          </p:cTn>
                        </p:par>
                        <p:par>
                          <p:cTn id="393" fill="hold">
                            <p:stCondLst>
                              <p:cond delay="0"/>
                            </p:stCondLst>
                            <p:childTnLst>
                              <p:par>
                                <p:cTn id="394" presetClass="entr" nodeType="afterEffect" presetSubtype="0" presetID="1" grpId="129" fill="hold">
                                  <p:stCondLst>
                                    <p:cond delay="0"/>
                                  </p:stCondLst>
                                  <p:iterate type="el" backwards="0">
                                    <p:tmAbs val="0"/>
                                  </p:iterate>
                                  <p:childTnLst>
                                    <p:set>
                                      <p:cBhvr>
                                        <p:cTn id="395" fill="hold"/>
                                        <p:tgtEl>
                                          <p:spTgt spid="402"/>
                                        </p:tgtEl>
                                        <p:attrNameLst>
                                          <p:attrName>style.visibility</p:attrName>
                                        </p:attrNameLst>
                                      </p:cBhvr>
                                      <p:to>
                                        <p:strVal val="visible"/>
                                      </p:to>
                                    </p:set>
                                  </p:childTnLst>
                                </p:cTn>
                              </p:par>
                            </p:childTnLst>
                          </p:cTn>
                        </p:par>
                        <p:par>
                          <p:cTn id="396" fill="hold">
                            <p:stCondLst>
                              <p:cond delay="0"/>
                            </p:stCondLst>
                            <p:childTnLst>
                              <p:par>
                                <p:cTn id="397" presetClass="entr" nodeType="afterEffect" presetSubtype="0" presetID="1" grpId="130" fill="hold">
                                  <p:stCondLst>
                                    <p:cond delay="0"/>
                                  </p:stCondLst>
                                  <p:iterate type="el" backwards="0">
                                    <p:tmAbs val="0"/>
                                  </p:iterate>
                                  <p:childTnLst>
                                    <p:set>
                                      <p:cBhvr>
                                        <p:cTn id="398" fill="hold"/>
                                        <p:tgtEl>
                                          <p:spTgt spid="406"/>
                                        </p:tgtEl>
                                        <p:attrNameLst>
                                          <p:attrName>style.visibility</p:attrName>
                                        </p:attrNameLst>
                                      </p:cBhvr>
                                      <p:to>
                                        <p:strVal val="visible"/>
                                      </p:to>
                                    </p:set>
                                  </p:childTnLst>
                                </p:cTn>
                              </p:par>
                            </p:childTnLst>
                          </p:cTn>
                        </p:par>
                        <p:par>
                          <p:cTn id="399" fill="hold">
                            <p:stCondLst>
                              <p:cond delay="0"/>
                            </p:stCondLst>
                            <p:childTnLst>
                              <p:par>
                                <p:cTn id="400" presetClass="entr" nodeType="afterEffect" presetSubtype="0" presetID="1" grpId="131" fill="hold">
                                  <p:stCondLst>
                                    <p:cond delay="0"/>
                                  </p:stCondLst>
                                  <p:iterate type="el" backwards="0">
                                    <p:tmAbs val="0"/>
                                  </p:iterate>
                                  <p:childTnLst>
                                    <p:set>
                                      <p:cBhvr>
                                        <p:cTn id="401" fill="hold"/>
                                        <p:tgtEl>
                                          <p:spTgt spid="404"/>
                                        </p:tgtEl>
                                        <p:attrNameLst>
                                          <p:attrName>style.visibility</p:attrName>
                                        </p:attrNameLst>
                                      </p:cBhvr>
                                      <p:to>
                                        <p:strVal val="visible"/>
                                      </p:to>
                                    </p:set>
                                  </p:childTnLst>
                                </p:cTn>
                              </p:par>
                            </p:childTnLst>
                          </p:cTn>
                        </p:par>
                        <p:par>
                          <p:cTn id="402" fill="hold">
                            <p:stCondLst>
                              <p:cond delay="0"/>
                            </p:stCondLst>
                            <p:childTnLst>
                              <p:par>
                                <p:cTn id="403" presetClass="entr" nodeType="afterEffect" presetSubtype="0" presetID="1" grpId="132" fill="hold">
                                  <p:stCondLst>
                                    <p:cond delay="0"/>
                                  </p:stCondLst>
                                  <p:iterate type="el" backwards="0">
                                    <p:tmAbs val="0"/>
                                  </p:iterate>
                                  <p:childTnLst>
                                    <p:set>
                                      <p:cBhvr>
                                        <p:cTn id="404" fill="hold"/>
                                        <p:tgtEl>
                                          <p:spTgt spid="408"/>
                                        </p:tgtEl>
                                        <p:attrNameLst>
                                          <p:attrName>style.visibility</p:attrName>
                                        </p:attrNameLst>
                                      </p:cBhvr>
                                      <p:to>
                                        <p:strVal val="visible"/>
                                      </p:to>
                                    </p:set>
                                  </p:childTnLst>
                                </p:cTn>
                              </p:par>
                            </p:childTnLst>
                          </p:cTn>
                        </p:par>
                        <p:par>
                          <p:cTn id="405" fill="hold">
                            <p:stCondLst>
                              <p:cond delay="0"/>
                            </p:stCondLst>
                            <p:childTnLst>
                              <p:par>
                                <p:cTn id="406" presetClass="entr" nodeType="afterEffect" presetSubtype="0" presetID="1" grpId="133" fill="hold">
                                  <p:stCondLst>
                                    <p:cond delay="0"/>
                                  </p:stCondLst>
                                  <p:iterate type="el" backwards="0">
                                    <p:tmAbs val="0"/>
                                  </p:iterate>
                                  <p:childTnLst>
                                    <p:set>
                                      <p:cBhvr>
                                        <p:cTn id="407" fill="hold"/>
                                        <p:tgtEl>
                                          <p:spTgt spid="410"/>
                                        </p:tgtEl>
                                        <p:attrNameLst>
                                          <p:attrName>style.visibility</p:attrName>
                                        </p:attrNameLst>
                                      </p:cBhvr>
                                      <p:to>
                                        <p:strVal val="visible"/>
                                      </p:to>
                                    </p:set>
                                  </p:childTnLst>
                                </p:cTn>
                              </p:par>
                            </p:childTnLst>
                          </p:cTn>
                        </p:par>
                        <p:par>
                          <p:cTn id="408" fill="hold">
                            <p:stCondLst>
                              <p:cond delay="0"/>
                            </p:stCondLst>
                            <p:childTnLst>
                              <p:par>
                                <p:cTn id="409" presetClass="entr" nodeType="afterEffect" presetSubtype="0" presetID="1" grpId="134" fill="hold">
                                  <p:stCondLst>
                                    <p:cond delay="0"/>
                                  </p:stCondLst>
                                  <p:iterate type="el" backwards="0">
                                    <p:tmAbs val="0"/>
                                  </p:iterate>
                                  <p:childTnLst>
                                    <p:set>
                                      <p:cBhvr>
                                        <p:cTn id="410" fill="hold"/>
                                        <p:tgtEl>
                                          <p:spTgt spid="412"/>
                                        </p:tgtEl>
                                        <p:attrNameLst>
                                          <p:attrName>style.visibility</p:attrName>
                                        </p:attrNameLst>
                                      </p:cBhvr>
                                      <p:to>
                                        <p:strVal val="visible"/>
                                      </p:to>
                                    </p:set>
                                  </p:childTnLst>
                                </p:cTn>
                              </p:par>
                            </p:childTnLst>
                          </p:cTn>
                        </p:par>
                        <p:par>
                          <p:cTn id="411" fill="hold">
                            <p:stCondLst>
                              <p:cond delay="0"/>
                            </p:stCondLst>
                            <p:childTnLst>
                              <p:par>
                                <p:cTn id="412" presetClass="entr" nodeType="afterEffect" presetSubtype="0" presetID="1" grpId="135" fill="hold">
                                  <p:stCondLst>
                                    <p:cond delay="0"/>
                                  </p:stCondLst>
                                  <p:iterate type="el" backwards="0">
                                    <p:tmAbs val="0"/>
                                  </p:iterate>
                                  <p:childTnLst>
                                    <p:set>
                                      <p:cBhvr>
                                        <p:cTn id="413" fill="hold"/>
                                        <p:tgtEl>
                                          <p:spTgt spid="414"/>
                                        </p:tgtEl>
                                        <p:attrNameLst>
                                          <p:attrName>style.visibility</p:attrName>
                                        </p:attrNameLst>
                                      </p:cBhvr>
                                      <p:to>
                                        <p:strVal val="visible"/>
                                      </p:to>
                                    </p:set>
                                  </p:childTnLst>
                                </p:cTn>
                              </p:par>
                            </p:childTnLst>
                          </p:cTn>
                        </p:par>
                        <p:par>
                          <p:cTn id="414" fill="hold">
                            <p:stCondLst>
                              <p:cond delay="0"/>
                            </p:stCondLst>
                            <p:childTnLst>
                              <p:par>
                                <p:cTn id="415" presetClass="entr" nodeType="afterEffect" presetSubtype="0" presetID="1" grpId="136" fill="hold">
                                  <p:stCondLst>
                                    <p:cond delay="0"/>
                                  </p:stCondLst>
                                  <p:iterate type="el" backwards="0">
                                    <p:tmAbs val="0"/>
                                  </p:iterate>
                                  <p:childTnLst>
                                    <p:set>
                                      <p:cBhvr>
                                        <p:cTn id="416" fill="hold"/>
                                        <p:tgtEl>
                                          <p:spTgt spid="416"/>
                                        </p:tgtEl>
                                        <p:attrNameLst>
                                          <p:attrName>style.visibility</p:attrName>
                                        </p:attrNameLst>
                                      </p:cBhvr>
                                      <p:to>
                                        <p:strVal val="visible"/>
                                      </p:to>
                                    </p:set>
                                  </p:childTnLst>
                                </p:cTn>
                              </p:par>
                            </p:childTnLst>
                          </p:cTn>
                        </p:par>
                        <p:par>
                          <p:cTn id="417" fill="hold">
                            <p:stCondLst>
                              <p:cond delay="0"/>
                            </p:stCondLst>
                            <p:childTnLst>
                              <p:par>
                                <p:cTn id="418" presetClass="entr" nodeType="afterEffect" presetSubtype="0" presetID="1" grpId="137" fill="hold">
                                  <p:stCondLst>
                                    <p:cond delay="0"/>
                                  </p:stCondLst>
                                  <p:iterate type="el" backwards="0">
                                    <p:tmAbs val="0"/>
                                  </p:iterate>
                                  <p:childTnLst>
                                    <p:set>
                                      <p:cBhvr>
                                        <p:cTn id="419" fill="hold"/>
                                        <p:tgtEl>
                                          <p:spTgt spid="418"/>
                                        </p:tgtEl>
                                        <p:attrNameLst>
                                          <p:attrName>style.visibility</p:attrName>
                                        </p:attrNameLst>
                                      </p:cBhvr>
                                      <p:to>
                                        <p:strVal val="visible"/>
                                      </p:to>
                                    </p:set>
                                  </p:childTnLst>
                                </p:cTn>
                              </p:par>
                            </p:childTnLst>
                          </p:cTn>
                        </p:par>
                        <p:par>
                          <p:cTn id="420" fill="hold">
                            <p:stCondLst>
                              <p:cond delay="0"/>
                            </p:stCondLst>
                            <p:childTnLst>
                              <p:par>
                                <p:cTn id="421" presetClass="entr" nodeType="afterEffect" presetSubtype="0" presetID="1" grpId="138" fill="hold">
                                  <p:stCondLst>
                                    <p:cond delay="0"/>
                                  </p:stCondLst>
                                  <p:iterate type="el" backwards="0">
                                    <p:tmAbs val="0"/>
                                  </p:iterate>
                                  <p:childTnLst>
                                    <p:set>
                                      <p:cBhvr>
                                        <p:cTn id="422" fill="hold"/>
                                        <p:tgtEl>
                                          <p:spTgt spid="420"/>
                                        </p:tgtEl>
                                        <p:attrNameLst>
                                          <p:attrName>style.visibility</p:attrName>
                                        </p:attrNameLst>
                                      </p:cBhvr>
                                      <p:to>
                                        <p:strVal val="visible"/>
                                      </p:to>
                                    </p:set>
                                  </p:childTnLst>
                                </p:cTn>
                              </p:par>
                            </p:childTnLst>
                          </p:cTn>
                        </p:par>
                        <p:par>
                          <p:cTn id="423" fill="hold">
                            <p:stCondLst>
                              <p:cond delay="0"/>
                            </p:stCondLst>
                            <p:childTnLst>
                              <p:par>
                                <p:cTn id="424" presetClass="entr" nodeType="afterEffect" presetSubtype="0" presetID="1" grpId="139" fill="hold">
                                  <p:stCondLst>
                                    <p:cond delay="0"/>
                                  </p:stCondLst>
                                  <p:iterate type="el" backwards="0">
                                    <p:tmAbs val="0"/>
                                  </p:iterate>
                                  <p:childTnLst>
                                    <p:set>
                                      <p:cBhvr>
                                        <p:cTn id="425" fill="hold"/>
                                        <p:tgtEl>
                                          <p:spTgt spid="424"/>
                                        </p:tgtEl>
                                        <p:attrNameLst>
                                          <p:attrName>style.visibility</p:attrName>
                                        </p:attrNameLst>
                                      </p:cBhvr>
                                      <p:to>
                                        <p:strVal val="visible"/>
                                      </p:to>
                                    </p:set>
                                  </p:childTnLst>
                                </p:cTn>
                              </p:par>
                            </p:childTnLst>
                          </p:cTn>
                        </p:par>
                        <p:par>
                          <p:cTn id="426" fill="hold">
                            <p:stCondLst>
                              <p:cond delay="0"/>
                            </p:stCondLst>
                            <p:childTnLst>
                              <p:par>
                                <p:cTn id="427" presetClass="entr" nodeType="afterEffect" presetSubtype="0" presetID="1" grpId="140" fill="hold">
                                  <p:stCondLst>
                                    <p:cond delay="0"/>
                                  </p:stCondLst>
                                  <p:iterate type="el" backwards="0">
                                    <p:tmAbs val="0"/>
                                  </p:iterate>
                                  <p:childTnLst>
                                    <p:set>
                                      <p:cBhvr>
                                        <p:cTn id="428" fill="hold"/>
                                        <p:tgtEl>
                                          <p:spTgt spid="422"/>
                                        </p:tgtEl>
                                        <p:attrNameLst>
                                          <p:attrName>style.visibility</p:attrName>
                                        </p:attrNameLst>
                                      </p:cBhvr>
                                      <p:to>
                                        <p:strVal val="visible"/>
                                      </p:to>
                                    </p:set>
                                  </p:childTnLst>
                                </p:cTn>
                              </p:par>
                            </p:childTnLst>
                          </p:cTn>
                        </p:par>
                        <p:par>
                          <p:cTn id="429" fill="hold">
                            <p:stCondLst>
                              <p:cond delay="0"/>
                            </p:stCondLst>
                            <p:childTnLst>
                              <p:par>
                                <p:cTn id="430" presetClass="entr" nodeType="afterEffect" presetSubtype="0" presetID="1" grpId="141" fill="hold">
                                  <p:stCondLst>
                                    <p:cond delay="0"/>
                                  </p:stCondLst>
                                  <p:iterate type="el" backwards="0">
                                    <p:tmAbs val="0"/>
                                  </p:iterate>
                                  <p:childTnLst>
                                    <p:set>
                                      <p:cBhvr>
                                        <p:cTn id="431" fill="hold"/>
                                        <p:tgtEl>
                                          <p:spTgt spid="426"/>
                                        </p:tgtEl>
                                        <p:attrNameLst>
                                          <p:attrName>style.visibility</p:attrName>
                                        </p:attrNameLst>
                                      </p:cBhvr>
                                      <p:to>
                                        <p:strVal val="visible"/>
                                      </p:to>
                                    </p:set>
                                  </p:childTnLst>
                                </p:cTn>
                              </p:par>
                            </p:childTnLst>
                          </p:cTn>
                        </p:par>
                        <p:par>
                          <p:cTn id="432" fill="hold">
                            <p:stCondLst>
                              <p:cond delay="0"/>
                            </p:stCondLst>
                            <p:childTnLst>
                              <p:par>
                                <p:cTn id="433" presetClass="entr" nodeType="afterEffect" presetSubtype="0" presetID="1" grpId="142" fill="hold">
                                  <p:stCondLst>
                                    <p:cond delay="0"/>
                                  </p:stCondLst>
                                  <p:iterate type="el" backwards="0">
                                    <p:tmAbs val="0"/>
                                  </p:iterate>
                                  <p:childTnLst>
                                    <p:set>
                                      <p:cBhvr>
                                        <p:cTn id="434" fill="hold"/>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1" grpId="32"/>
      <p:bldP build="whole" bldLvl="1" animBg="1" rev="0" advAuto="0" spid="236" grpId="45"/>
      <p:bldP build="whole" bldLvl="1" animBg="1" rev="0" advAuto="0" spid="398" grpId="128"/>
      <p:bldP build="whole" bldLvl="1" animBg="1" rev="0" advAuto="0" spid="386" grpId="121"/>
      <p:bldP build="whole" bldLvl="1" animBg="1" rev="0" advAuto="0" spid="380" grpId="118"/>
      <p:bldP build="whole" bldLvl="1" animBg="1" rev="0" advAuto="0" spid="372" grpId="113"/>
      <p:bldP build="whole" bldLvl="1" animBg="1" rev="0" advAuto="0" spid="495" grpId="36"/>
      <p:bldP build="whole" bldLvl="1" animBg="1" rev="0" advAuto="0" spid="270" grpId="62"/>
      <p:bldP build="whole" bldLvl="1" animBg="1" rev="0" advAuto="0" spid="346" grpId="101"/>
      <p:bldP build="whole" bldLvl="1" animBg="1" rev="0" advAuto="0" spid="370" grpId="114"/>
      <p:bldP build="whole" bldLvl="1" animBg="1" rev="0" advAuto="0" spid="252" grpId="55"/>
      <p:bldP build="whole" bldLvl="1" animBg="1" rev="0" advAuto="0" spid="260" grpId="59"/>
      <p:bldP build="p" bldLvl="1" animBg="1" rev="0" advAuto="0" spid="428" grpId="1"/>
      <p:bldP build="whole" bldLvl="1" animBg="1" rev="0" advAuto="0" spid="445" grpId="10"/>
      <p:bldP build="whole" bldLvl="1" animBg="1" rev="0" advAuto="0" spid="483" grpId="29"/>
      <p:bldP build="whole" bldLvl="1" animBg="1" rev="0" advAuto="0" spid="238" grpId="47"/>
      <p:bldP build="whole" bldLvl="1" animBg="1" rev="0" advAuto="0" spid="449" grpId="12"/>
      <p:bldP build="whole" bldLvl="1" animBg="1" rev="0" advAuto="0" spid="453" grpId="14"/>
      <p:bldP build="whole" bldLvl="1" animBg="1" rev="0" advAuto="0" spid="230" grpId="40"/>
      <p:bldP build="whole" bldLvl="1" animBg="1" rev="0" advAuto="0" spid="471" grpId="23"/>
      <p:bldP build="whole" bldLvl="1" animBg="1" rev="0" advAuto="0" spid="256" grpId="56"/>
      <p:bldP build="whole" bldLvl="1" animBg="1" rev="0" advAuto="0" spid="328" grpId="93"/>
      <p:bldP build="whole" bldLvl="1" animBg="1" rev="0" advAuto="0" spid="324" grpId="90"/>
      <p:bldP build="whole" bldLvl="1" animBg="1" rev="0" advAuto="0" spid="459" grpId="16"/>
      <p:bldP build="whole" bldLvl="1" animBg="1" rev="0" advAuto="0" spid="302" grpId="80"/>
      <p:bldP build="whole" bldLvl="1" animBg="1" rev="0" advAuto="0" spid="314" grpId="85"/>
      <p:bldP build="whole" bldLvl="1" animBg="1" rev="0" advAuto="0" spid="477" grpId="26"/>
      <p:bldP build="whole" bldLvl="1" animBg="1" rev="0" advAuto="0" spid="378" grpId="117"/>
      <p:bldP build="whole" bldLvl="1" animBg="1" rev="0" advAuto="0" spid="400" grpId="125"/>
      <p:bldP build="whole" bldLvl="1" animBg="1" rev="0" advAuto="0" spid="497" grpId="35"/>
      <p:bldP build="whole" bldLvl="1" animBg="1" rev="0" advAuto="0" spid="320" grpId="89"/>
      <p:bldP build="whole" bldLvl="1" animBg="1" rev="0" advAuto="0" spid="332" grpId="91"/>
      <p:bldP build="whole" bldLvl="1" animBg="1" rev="0" advAuto="0" spid="501" grpId="37"/>
      <p:bldP build="whole" bldLvl="1" animBg="1" rev="0" advAuto="0" spid="308" grpId="82"/>
      <p:bldP build="whole" bldLvl="1" animBg="1" rev="0" advAuto="0" spid="406" grpId="130"/>
      <p:bldP build="whole" bldLvl="1" animBg="1" rev="0" advAuto="0" spid="354" grpId="106"/>
      <p:bldP build="whole" bldLvl="1" animBg="1" rev="0" advAuto="0" spid="224" grpId="41"/>
      <p:bldP build="whole" bldLvl="1" animBg="1" rev="0" advAuto="0" spid="294" grpId="76"/>
      <p:bldP build="whole" bldLvl="1" animBg="1" rev="0" advAuto="0" spid="441" grpId="7"/>
      <p:bldP build="whole" bldLvl="1" animBg="1" rev="0" advAuto="0" spid="439" grpId="8"/>
      <p:bldP build="whole" bldLvl="1" animBg="1" rev="0" advAuto="0" spid="244" grpId="50"/>
      <p:bldP build="whole" bldLvl="1" animBg="1" rev="0" advAuto="0" spid="336" grpId="97"/>
      <p:bldP build="whole" bldLvl="1" animBg="1" rev="0" advAuto="0" spid="316" grpId="86"/>
      <p:bldP build="whole" bldLvl="1" animBg="1" rev="0" advAuto="0" spid="431" grpId="4"/>
      <p:bldP build="whole" bldLvl="1" animBg="1" rev="0" advAuto="0" spid="342" grpId="99"/>
      <p:bldP build="whole" bldLvl="1" animBg="1" rev="0" advAuto="0" spid="447" grpId="11"/>
      <p:bldP build="whole" bldLvl="1" animBg="1" rev="0" advAuto="0" spid="338" grpId="96"/>
      <p:bldP build="whole" bldLvl="1" animBg="1" rev="0" advAuto="0" spid="288" grpId="71"/>
      <p:bldP build="whole" bldLvl="1" animBg="1" rev="0" advAuto="0" spid="268" grpId="63"/>
      <p:bldP build="whole" bldLvl="1" animBg="1" rev="0" advAuto="0" spid="402" grpId="129"/>
      <p:bldP build="whole" bldLvl="1" animBg="1" rev="0" advAuto="0" spid="412" grpId="134"/>
      <p:bldP build="whole" bldLvl="1" animBg="1" rev="0" advAuto="0" spid="278" grpId="67"/>
      <p:bldP build="whole" bldLvl="1" animBg="1" rev="0" advAuto="0" spid="284" grpId="70"/>
      <p:bldP build="whole" bldLvl="1" animBg="1" rev="0" advAuto="0" spid="481" grpId="28"/>
      <p:bldP build="whole" bldLvl="1" animBg="1" rev="0" advAuto="0" spid="388" grpId="123"/>
      <p:bldP build="whole" bldLvl="1" animBg="1" rev="0" advAuto="0" spid="396" grpId="127"/>
      <p:bldP build="whole" bldLvl="1" animBg="1" rev="0" advAuto="0" spid="414" grpId="135"/>
      <p:bldP build="whole" bldLvl="1" animBg="1" rev="0" advAuto="0" spid="286" grpId="72"/>
      <p:bldP build="whole" bldLvl="1" animBg="1" rev="0" advAuto="0" spid="390" grpId="122"/>
      <p:bldP build="whole" bldLvl="1" animBg="1" rev="0" advAuto="0" spid="382" grpId="119"/>
      <p:bldP build="whole" bldLvl="1" animBg="1" rev="0" advAuto="0" spid="392" grpId="124"/>
      <p:bldP build="whole" bldLvl="1" animBg="1" rev="0" advAuto="0" spid="306" grpId="81"/>
      <p:bldP build="whole" bldLvl="1" animBg="1" rev="0" advAuto="0" spid="258" grpId="58"/>
      <p:bldP build="whole" bldLvl="1" animBg="1" rev="0" advAuto="0" spid="418" grpId="137"/>
      <p:bldP build="whole" bldLvl="1" animBg="1" rev="0" advAuto="0" spid="461" grpId="18"/>
      <p:bldP build="whole" bldLvl="1" animBg="1" rev="0" advAuto="0" spid="326" grpId="92"/>
      <p:bldP build="whole" bldLvl="1" animBg="1" rev="0" advAuto="0" spid="348" grpId="102"/>
      <p:bldP build="whole" bldLvl="1" animBg="1" rev="0" advAuto="0" spid="240" grpId="48"/>
      <p:bldP build="whole" bldLvl="1" animBg="1" rev="0" advAuto="0" spid="322" grpId="88"/>
      <p:bldP build="whole" bldLvl="1" animBg="1" rev="0" advAuto="0" spid="489" grpId="33"/>
      <p:bldP build="p" bldLvl="1" animBg="1" rev="0" advAuto="0" spid="223" grpId="39"/>
      <p:bldP build="whole" bldLvl="1" animBg="1" rev="0" advAuto="0" spid="463" grpId="20"/>
      <p:bldP build="whole" bldLvl="1" animBg="1" rev="0" advAuto="0" spid="364" grpId="111"/>
      <p:bldP build="whole" bldLvl="1" animBg="1" rev="0" advAuto="0" spid="242" grpId="49"/>
      <p:bldP build="whole" bldLvl="1" animBg="1" rev="0" advAuto="0" spid="473" grpId="25"/>
      <p:bldP build="whole" bldLvl="1" animBg="1" rev="0" advAuto="0" spid="433" grpId="5"/>
      <p:bldP build="whole" bldLvl="1" animBg="1" rev="0" advAuto="0" spid="503" grpId="142"/>
      <p:bldP build="whole" bldLvl="1" animBg="1" rev="0" advAuto="0" spid="350" grpId="103"/>
      <p:bldP build="whole" bldLvl="1" animBg="1" rev="0" advAuto="0" spid="366" grpId="108"/>
      <p:bldP build="whole" bldLvl="1" animBg="1" rev="0" advAuto="0" spid="475" grpId="24"/>
      <p:bldP build="whole" bldLvl="1" animBg="1" rev="0" advAuto="0" spid="264" grpId="57"/>
      <p:bldP build="whole" bldLvl="1" animBg="1" rev="0" advAuto="0" spid="248" grpId="52"/>
      <p:bldP build="whole" bldLvl="1" animBg="1" rev="0" advAuto="0" spid="356" grpId="105"/>
      <p:bldP build="whole" bldLvl="1" animBg="1" rev="0" advAuto="0" spid="374" grpId="115"/>
      <p:bldP build="whole" bldLvl="1" animBg="1" rev="0" advAuto="0" spid="358" grpId="107"/>
      <p:bldP build="whole" bldLvl="1" animBg="1" rev="0" advAuto="0" spid="304" grpId="79"/>
      <p:bldP build="whole" bldLvl="1" animBg="1" rev="0" advAuto="0" spid="298" grpId="74"/>
      <p:bldP build="whole" bldLvl="1" animBg="1" rev="0" advAuto="0" spid="254" grpId="54"/>
      <p:bldP build="whole" bldLvl="1" animBg="1" rev="0" advAuto="0" spid="384" grpId="120"/>
      <p:bldP build="whole" bldLvl="1" animBg="1" rev="0" advAuto="0" spid="420" grpId="138"/>
      <p:bldP build="whole" bldLvl="1" animBg="1" rev="0" advAuto="0" spid="455" grpId="15"/>
      <p:bldP build="whole" bldLvl="1" animBg="1" rev="0" advAuto="0" spid="330" grpId="94"/>
      <p:bldP build="whole" bldLvl="1" animBg="1" rev="0" advAuto="0" spid="404" grpId="131"/>
      <p:bldP build="whole" bldLvl="1" animBg="1" rev="0" advAuto="0" spid="408" grpId="132"/>
      <p:bldP build="whole" bldLvl="1" animBg="1" rev="0" advAuto="0" spid="426" grpId="141"/>
      <p:bldP build="whole" bldLvl="1" animBg="1" rev="0" advAuto="0" spid="292" grpId="75"/>
      <p:bldP build="whole" bldLvl="1" animBg="1" rev="0" advAuto="0" spid="276" grpId="66"/>
      <p:bldP build="whole" bldLvl="1" animBg="1" rev="0" advAuto="0" spid="266" grpId="61"/>
      <p:bldP build="whole" bldLvl="1" animBg="1" rev="0" advAuto="0" spid="493" grpId="34"/>
      <p:bldP build="whole" bldLvl="1" animBg="1" rev="0" advAuto="0" spid="310" grpId="83"/>
      <p:bldP build="whole" bldLvl="1" animBg="1" rev="0" advAuto="0" spid="362" grpId="110"/>
      <p:bldP build="whole" bldLvl="1" animBg="1" rev="0" advAuto="0" spid="457" grpId="17"/>
      <p:bldP build="whole" bldLvl="1" animBg="1" rev="0" advAuto="0" spid="282" grpId="69"/>
      <p:bldP build="whole" bldLvl="1" animBg="1" rev="0" advAuto="0" spid="437" grpId="6"/>
      <p:bldP build="whole" bldLvl="1" animBg="1" rev="0" advAuto="0" spid="394" grpId="126"/>
      <p:bldP build="whole" bldLvl="1" animBg="1" rev="0" advAuto="0" spid="312" grpId="84"/>
      <p:bldP build="whole" bldLvl="1" animBg="1" rev="0" advAuto="0" spid="469" grpId="19"/>
      <p:bldP build="whole" bldLvl="1" animBg="1" rev="0" advAuto="0" spid="422" grpId="140"/>
      <p:bldP build="whole" bldLvl="1" animBg="1" rev="0" advAuto="0" spid="334" grpId="95"/>
      <p:bldP build="whole" bldLvl="1" animBg="1" rev="0" advAuto="0" spid="499" grpId="38"/>
      <p:bldP build="whole" bldLvl="1" animBg="1" rev="0" advAuto="0" spid="300" grpId="78"/>
      <p:bldP build="whole" bldLvl="1" animBg="1" rev="0" advAuto="0" spid="485" grpId="30"/>
      <p:bldP build="whole" bldLvl="1" animBg="1" rev="0" advAuto="0" spid="368" grpId="112"/>
      <p:bldP build="whole" bldLvl="1" animBg="1" rev="0" advAuto="0" spid="376" grpId="116"/>
      <p:bldP build="whole" bldLvl="1" animBg="1" rev="0" advAuto="0" spid="451" grpId="13"/>
      <p:bldP build="whole" bldLvl="1" animBg="1" rev="0" advAuto="0" spid="250" grpId="53"/>
      <p:bldP build="whole" bldLvl="1" animBg="1" rev="0" advAuto="0" spid="290" grpId="73"/>
      <p:bldP build="whole" bldLvl="1" animBg="1" rev="0" advAuto="0" spid="226" grpId="42"/>
      <p:bldP build="whole" bldLvl="1" animBg="1" rev="0" advAuto="0" spid="465" grpId="21"/>
      <p:bldP build="whole" bldLvl="1" animBg="1" rev="0" advAuto="0" spid="424" grpId="139"/>
      <p:bldP build="whole" bldLvl="1" animBg="1" rev="0" advAuto="0" spid="272" grpId="64"/>
      <p:bldP build="whole" bldLvl="1" animBg="1" rev="0" advAuto="0" spid="262" grpId="60"/>
      <p:bldP build="whole" bldLvl="1" animBg="1" rev="0" advAuto="0" spid="467" grpId="22"/>
      <p:bldP build="whole" bldLvl="1" animBg="1" rev="0" advAuto="0" spid="296" grpId="77"/>
      <p:bldP build="whole" bldLvl="1" animBg="1" rev="0" advAuto="0" spid="340" grpId="98"/>
      <p:bldP build="whole" bldLvl="1" animBg="1" rev="0" advAuto="0" spid="435" grpId="2"/>
      <p:bldP build="whole" bldLvl="1" animBg="1" rev="0" advAuto="0" spid="479" grpId="27"/>
      <p:bldP build="whole" bldLvl="1" animBg="1" rev="0" advAuto="0" spid="352" grpId="104"/>
      <p:bldP build="whole" bldLvl="1" animBg="1" rev="0" advAuto="0" spid="228" grpId="43"/>
      <p:bldP build="whole" bldLvl="1" animBg="1" rev="0" advAuto="0" spid="234" grpId="46"/>
      <p:bldP build="whole" bldLvl="1" animBg="1" rev="0" advAuto="0" spid="246" grpId="51"/>
      <p:bldP build="whole" bldLvl="1" animBg="1" rev="0" advAuto="0" spid="429" grpId="3"/>
      <p:bldP build="whole" bldLvl="1" animBg="1" rev="0" advAuto="0" spid="443" grpId="9"/>
      <p:bldP build="whole" bldLvl="1" animBg="1" rev="0" advAuto="0" spid="410" grpId="133"/>
      <p:bldP build="whole" bldLvl="1" animBg="1" rev="0" advAuto="0" spid="344" grpId="100"/>
      <p:bldP build="whole" bldLvl="1" animBg="1" rev="0" advAuto="0" spid="416" grpId="136"/>
      <p:bldP build="whole" bldLvl="1" animBg="1" rev="0" advAuto="0" spid="318" grpId="87"/>
      <p:bldP build="whole" bldLvl="1" animBg="1" rev="0" advAuto="0" spid="232" grpId="44"/>
      <p:bldP build="whole" bldLvl="1" animBg="1" rev="0" advAuto="0" spid="280" grpId="68"/>
      <p:bldP build="whole" bldLvl="1" animBg="1" rev="0" advAuto="0" spid="360" grpId="109"/>
      <p:bldP build="whole" bldLvl="1" animBg="1" rev="0" advAuto="0" spid="274" grpId="65"/>
      <p:bldP build="whole" bldLvl="1" animBg="1" rev="0" advAuto="0" spid="487" grpId="3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El toro y las tres en raya"/>
          <p:cNvSpPr txBox="1"/>
          <p:nvPr>
            <p:ph type="title" idx="4294967295"/>
          </p:nvPr>
        </p:nvSpPr>
        <p:spPr>
          <a:xfrm>
            <a:off x="1778000" y="-38100"/>
            <a:ext cx="20828000" cy="1454019"/>
          </a:xfrm>
          <a:prstGeom prst="rect">
            <a:avLst/>
          </a:prstGeom>
        </p:spPr>
        <p:txBody>
          <a:bodyPr/>
          <a:lstStyle>
            <a:lvl1pPr defTabSz="544068">
              <a:defRPr sz="8400"/>
            </a:lvl1pPr>
          </a:lstStyle>
          <a:p>
            <a:pPr/>
            <a:r>
              <a:t>El toro y las tres en raya</a:t>
            </a:r>
          </a:p>
        </p:txBody>
      </p:sp>
      <p:sp>
        <p:nvSpPr>
          <p:cNvPr id="507" name="Ejercicio 4. En el tres en raya tradicional, ¿cuántos comienzos distintos tiene el primer jugador? ¿cuántas respuestas tiene el segundo? ¿Hay alguna estrategia ganadora?"/>
          <p:cNvSpPr txBox="1"/>
          <p:nvPr/>
        </p:nvSpPr>
        <p:spPr>
          <a:xfrm>
            <a:off x="1191910" y="2604438"/>
            <a:ext cx="22000180" cy="2092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5100"/>
              </a:spcBef>
              <a:defRPr sz="4000"/>
            </a:pPr>
            <a:r>
              <a:rPr>
                <a:solidFill>
                  <a:schemeClr val="accent4"/>
                </a:solidFill>
              </a:rPr>
              <a:t>Ejercicio 4.</a:t>
            </a:r>
            <a:r>
              <a:t> En el tres en raya tradicional, ¿cuántos comienzos distintos tiene el primer jugador? ¿cuántas respuestas tiene el segundo? ¿Hay alguna estrategia ganadora?</a:t>
            </a:r>
          </a:p>
        </p:txBody>
      </p:sp>
      <p:sp>
        <p:nvSpPr>
          <p:cNvPr id="508" name="Ejercicio 5. Y en las tres en raya del toro tradicional, ¿cuántos comienzos distintos tiene el primer jugador? ¿cuántas respuestas tiene el segundo? ¿Hay alguna estrategia ganadora?"/>
          <p:cNvSpPr txBox="1"/>
          <p:nvPr/>
        </p:nvSpPr>
        <p:spPr>
          <a:xfrm>
            <a:off x="1191910" y="6160438"/>
            <a:ext cx="22000180" cy="2092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5100"/>
              </a:spcBef>
              <a:defRPr sz="4000"/>
            </a:pPr>
            <a:r>
              <a:rPr>
                <a:solidFill>
                  <a:schemeClr val="accent4"/>
                </a:solidFill>
              </a:rPr>
              <a:t>Ejercicio 5.</a:t>
            </a:r>
            <a:r>
              <a:t> Y en las tres en raya del toro tradicional, ¿cuántos comienzos distintos tiene el primer jugador? ¿cuántas respuestas tiene el segundo? ¿Hay alguna estrategia ganadora?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08">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50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07" grpId="1"/>
      <p:bldP build="p" bldLvl="1" animBg="1" rev="0" advAuto="0" spid="508"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El toro y el ajedrez"/>
          <p:cNvSpPr txBox="1"/>
          <p:nvPr>
            <p:ph type="title" idx="4294967295"/>
          </p:nvPr>
        </p:nvSpPr>
        <p:spPr>
          <a:xfrm>
            <a:off x="1778000" y="88900"/>
            <a:ext cx="20828000" cy="1454019"/>
          </a:xfrm>
          <a:prstGeom prst="rect">
            <a:avLst/>
          </a:prstGeom>
        </p:spPr>
        <p:txBody>
          <a:bodyPr/>
          <a:lstStyle>
            <a:lvl1pPr>
              <a:defRPr sz="7000"/>
            </a:lvl1pPr>
          </a:lstStyle>
          <a:p>
            <a:pPr/>
            <a:r>
              <a:t>El toro y el ajedrez</a:t>
            </a:r>
          </a:p>
        </p:txBody>
      </p:sp>
      <p:sp>
        <p:nvSpPr>
          <p:cNvPr id="511" name="Además de a las tres en raya, también podemos jugar al ajedrez-toro."/>
          <p:cNvSpPr txBox="1"/>
          <p:nvPr>
            <p:ph type="body" sz="quarter" idx="4294967295"/>
          </p:nvPr>
        </p:nvSpPr>
        <p:spPr>
          <a:xfrm>
            <a:off x="1191911" y="1615367"/>
            <a:ext cx="22000179" cy="1339801"/>
          </a:xfrm>
          <a:prstGeom prst="rect">
            <a:avLst/>
          </a:prstGeom>
        </p:spPr>
        <p:txBody>
          <a:bodyPr anchor="t"/>
          <a:lstStyle>
            <a:lvl1pPr marL="0" indent="0">
              <a:buSzTx/>
              <a:buNone/>
              <a:defRPr sz="4000"/>
            </a:lvl1pPr>
          </a:lstStyle>
          <a:p>
            <a:pPr/>
            <a:r>
              <a:t>Además de a las tres en raya, también podemos jugar al ajedrez-toro.</a:t>
            </a:r>
          </a:p>
        </p:txBody>
      </p:sp>
      <p:sp>
        <p:nvSpPr>
          <p:cNvPr id="512" name="Ejercicio 1. ¿Qué piezas negras amenazan al caballo blanco? ¿a cuáles amenaza?"/>
          <p:cNvSpPr txBox="1"/>
          <p:nvPr/>
        </p:nvSpPr>
        <p:spPr>
          <a:xfrm>
            <a:off x="1262956" y="9160814"/>
            <a:ext cx="8890001" cy="1962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pPr>
            <a:r>
              <a:rPr>
                <a:solidFill>
                  <a:schemeClr val="accent4"/>
                </a:solidFill>
              </a:rPr>
              <a:t>Ejercicio 1. </a:t>
            </a:r>
            <a:r>
              <a:t>¿Qué piezas negras amenazan al caballo blanco? ¿a cuáles amenaza?</a:t>
            </a:r>
          </a:p>
        </p:txBody>
      </p:sp>
      <p:sp>
        <p:nvSpPr>
          <p:cNvPr id="513" name="Ejercicio 2. ¿Qué piezas negras están amenazadas tanto por el caballo blanco como por la reina blanca?"/>
          <p:cNvSpPr txBox="1"/>
          <p:nvPr/>
        </p:nvSpPr>
        <p:spPr>
          <a:xfrm>
            <a:off x="12170106" y="9489374"/>
            <a:ext cx="10590645" cy="19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pPr>
            <a:r>
              <a:rPr>
                <a:solidFill>
                  <a:schemeClr val="accent4"/>
                </a:solidFill>
              </a:rPr>
              <a:t>Ejercicio 2. </a:t>
            </a:r>
            <a:r>
              <a:t>¿Qué piezas negras están amenazadas tanto por el caballo blanco como por la reina blanca?</a:t>
            </a:r>
          </a:p>
        </p:txBody>
      </p:sp>
      <p:sp>
        <p:nvSpPr>
          <p:cNvPr id="514" name="Ejercicio 3. Cuando un alfil sale por la esquina superior derecha, ¿dónde vuelve?…"/>
          <p:cNvSpPr txBox="1"/>
          <p:nvPr/>
        </p:nvSpPr>
        <p:spPr>
          <a:xfrm>
            <a:off x="922583" y="11491648"/>
            <a:ext cx="22970321" cy="200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08837">
              <a:spcBef>
                <a:spcPts val="4700"/>
              </a:spcBef>
              <a:defRPr sz="3759"/>
            </a:pPr>
            <a:r>
              <a:rPr>
                <a:solidFill>
                  <a:schemeClr val="accent4"/>
                </a:solidFill>
              </a:rPr>
              <a:t>Ejercicio 3.</a:t>
            </a:r>
            <a:r>
              <a:t> Cuando un alfil sale por la esquina superior derecha, ¿dónde vuelve?</a:t>
            </a:r>
          </a:p>
          <a:p>
            <a:pPr algn="l" defTabSz="608837">
              <a:spcBef>
                <a:spcPts val="1800"/>
              </a:spcBef>
              <a:defRPr sz="3759"/>
            </a:pPr>
            <a:r>
              <a:rPr>
                <a:solidFill>
                  <a:schemeClr val="accent4"/>
                </a:solidFill>
              </a:rPr>
              <a:t>Ejercicio 4.</a:t>
            </a:r>
            <a:r>
              <a:t> ¿Pueden un caballo y un alfil amenazarse mutuamente a la vez?</a:t>
            </a:r>
          </a:p>
        </p:txBody>
      </p:sp>
      <p:pic>
        <p:nvPicPr>
          <p:cNvPr id="515" name="Imagen" descr="Imagen"/>
          <p:cNvPicPr>
            <a:picLocks noChangeAspect="1"/>
          </p:cNvPicPr>
          <p:nvPr/>
        </p:nvPicPr>
        <p:blipFill>
          <a:blip r:embed="rId2">
            <a:extLst/>
          </a:blip>
          <a:stretch>
            <a:fillRect/>
          </a:stretch>
        </p:blipFill>
        <p:spPr>
          <a:xfrm>
            <a:off x="2613568" y="2487308"/>
            <a:ext cx="6821253" cy="6791336"/>
          </a:xfrm>
          <a:prstGeom prst="rect">
            <a:avLst/>
          </a:prstGeom>
          <a:ln w="88900">
            <a:miter lim="400000"/>
          </a:ln>
        </p:spPr>
      </p:pic>
      <p:pic>
        <p:nvPicPr>
          <p:cNvPr id="516" name="Imagen" descr="Imagen"/>
          <p:cNvPicPr>
            <a:picLocks noChangeAspect="1"/>
          </p:cNvPicPr>
          <p:nvPr/>
        </p:nvPicPr>
        <p:blipFill>
          <a:blip r:embed="rId3">
            <a:extLst/>
          </a:blip>
          <a:stretch>
            <a:fillRect/>
          </a:stretch>
        </p:blipFill>
        <p:spPr>
          <a:xfrm>
            <a:off x="14054331" y="2443750"/>
            <a:ext cx="6848084" cy="6878452"/>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1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3" fill="hold">
                                  <p:stCondLst>
                                    <p:cond delay="0"/>
                                  </p:stCondLst>
                                  <p:iterate type="el" backwards="0">
                                    <p:tmAbs val="0"/>
                                  </p:iterate>
                                  <p:childTnLst>
                                    <p:set>
                                      <p:cBhvr>
                                        <p:cTn id="15" fill="hold"/>
                                        <p:tgtEl>
                                          <p:spTgt spid="5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51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5" fill="hold">
                                  <p:stCondLst>
                                    <p:cond delay="0"/>
                                  </p:stCondLst>
                                  <p:iterate type="el" backwards="0">
                                    <p:tmAbs val="0"/>
                                  </p:iterate>
                                  <p:childTnLst>
                                    <p:set>
                                      <p:cBhvr>
                                        <p:cTn id="22" fill="hold"/>
                                        <p:tgtEl>
                                          <p:spTgt spid="5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14">
                                            <p:bg/>
                                          </p:spTgt>
                                        </p:tgtEl>
                                        <p:attrNameLst>
                                          <p:attrName>style.visibility</p:attrName>
                                        </p:attrNameLst>
                                      </p:cBhvr>
                                      <p:to>
                                        <p:strVal val="visible"/>
                                      </p:to>
                                    </p:set>
                                  </p:childTnLst>
                                </p:cTn>
                              </p:par>
                              <p:par>
                                <p:cTn id="27" presetClass="entr" nodeType="withEffect" presetSubtype="0" presetID="1" grpId="6" fill="hold">
                                  <p:stCondLst>
                                    <p:cond delay="0"/>
                                  </p:stCondLst>
                                  <p:iterate type="el" backwards="0">
                                    <p:tmAbs val="0"/>
                                  </p:iterate>
                                  <p:childTnLst>
                                    <p:set>
                                      <p:cBhvr>
                                        <p:cTn id="28" fill="hold"/>
                                        <p:tgtEl>
                                          <p:spTgt spid="5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6" fill="hold">
                                  <p:stCondLst>
                                    <p:cond delay="0"/>
                                  </p:stCondLst>
                                  <p:iterate type="el" backwards="0">
                                    <p:tmAbs val="0"/>
                                  </p:iterate>
                                  <p:childTnLst>
                                    <p:set>
                                      <p:cBhvr>
                                        <p:cTn id="32" fill="hold"/>
                                        <p:tgtEl>
                                          <p:spTgt spid="51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6" grpId="4"/>
      <p:bldP build="p" bldLvl="1" animBg="1" rev="0" advAuto="0" spid="511" grpId="1"/>
      <p:bldP build="whole" bldLvl="1" animBg="1" rev="0" advAuto="0" spid="513" grpId="5"/>
      <p:bldP build="p" bldLvl="1" animBg="1" rev="0" advAuto="0" spid="514" grpId="6"/>
      <p:bldP build="whole" bldLvl="1" animBg="1" rev="0" advAuto="0" spid="515" grpId="2"/>
      <p:bldP build="whole" bldLvl="1" animBg="1" rev="0" advAuto="0" spid="512"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El toro y el ajedrez"/>
          <p:cNvSpPr txBox="1"/>
          <p:nvPr>
            <p:ph type="title" idx="4294967295"/>
          </p:nvPr>
        </p:nvSpPr>
        <p:spPr>
          <a:xfrm>
            <a:off x="1778000" y="88900"/>
            <a:ext cx="20828000" cy="1454019"/>
          </a:xfrm>
          <a:prstGeom prst="rect">
            <a:avLst/>
          </a:prstGeom>
        </p:spPr>
        <p:txBody>
          <a:bodyPr/>
          <a:lstStyle>
            <a:lvl1pPr>
              <a:defRPr sz="7000"/>
            </a:lvl1pPr>
          </a:lstStyle>
          <a:p>
            <a:pPr/>
            <a:r>
              <a:t>El toro y el ajedrez</a:t>
            </a:r>
          </a:p>
        </p:txBody>
      </p:sp>
      <p:sp>
        <p:nvSpPr>
          <p:cNvPr id="519" name="Algunas reglas del ajedrez-toro:…"/>
          <p:cNvSpPr txBox="1"/>
          <p:nvPr>
            <p:ph type="body" idx="4294967295"/>
          </p:nvPr>
        </p:nvSpPr>
        <p:spPr>
          <a:xfrm>
            <a:off x="1191911" y="1361367"/>
            <a:ext cx="22000179" cy="8935179"/>
          </a:xfrm>
          <a:prstGeom prst="rect">
            <a:avLst/>
          </a:prstGeom>
        </p:spPr>
        <p:txBody>
          <a:bodyPr anchor="t"/>
          <a:lstStyle/>
          <a:p>
            <a:pPr marL="0" indent="0">
              <a:buSzTx/>
              <a:buNone/>
              <a:defRPr sz="4000"/>
            </a:pPr>
            <a:r>
              <a:t>Algunas reglas del ajedrez-toro:</a:t>
            </a:r>
          </a:p>
          <a:p>
            <a:pPr marL="0" indent="0">
              <a:spcBef>
                <a:spcPts val="1000"/>
              </a:spcBef>
              <a:buSzTx/>
              <a:buNone/>
              <a:defRPr sz="4000"/>
            </a:pPr>
            <a:r>
              <a:rPr>
                <a:solidFill>
                  <a:schemeClr val="accent4"/>
                </a:solidFill>
              </a:rPr>
              <a:t>1. </a:t>
            </a:r>
            <a:r>
              <a:t>La posición inicial del ajedrez en el plano no funciona en el ajedrez del toro, ¿por qué?</a:t>
            </a:r>
          </a:p>
          <a:p>
            <a:pPr marL="0" indent="0" algn="just">
              <a:spcBef>
                <a:spcPts val="1000"/>
              </a:spcBef>
              <a:buSzTx/>
              <a:buNone/>
              <a:defRPr sz="4000"/>
            </a:pPr>
            <a:r>
              <a:rPr>
                <a:solidFill>
                  <a:schemeClr val="accent4"/>
                </a:solidFill>
              </a:rPr>
              <a:t>2. </a:t>
            </a:r>
            <a:r>
              <a:t>Los movimientos de las figuras son las mismas que en el ajedrez plano, salvo para los peones. Los peones se pueden mover una casilla hacia delante, hacia atrás, a la derecha o a la izquierda. El peón comerá una ficha moviéndose una casilla en cualquier diagonal.</a:t>
            </a:r>
          </a:p>
          <a:p>
            <a:pPr marL="0" indent="0">
              <a:spcBef>
                <a:spcPts val="1000"/>
              </a:spcBef>
              <a:buSzTx/>
              <a:buNone/>
              <a:defRPr sz="4000"/>
            </a:pPr>
          </a:p>
          <a:p>
            <a:pPr marL="0" indent="0">
              <a:spcBef>
                <a:spcPts val="1000"/>
              </a:spcBef>
              <a:buSzTx/>
              <a:buNone/>
              <a:defRPr sz="4000"/>
            </a:pPr>
            <a:r>
              <a:rPr>
                <a:solidFill>
                  <a:schemeClr val="accent4"/>
                </a:solidFill>
              </a:rPr>
              <a:t>3. </a:t>
            </a:r>
            <a:r>
              <a:t>¿Puedes crear una posición inicial </a:t>
            </a:r>
          </a:p>
          <a:p>
            <a:pPr marL="0" indent="0">
              <a:spcBef>
                <a:spcPts val="1000"/>
              </a:spcBef>
              <a:buSzTx/>
              <a:buNone/>
              <a:defRPr sz="4000"/>
            </a:pPr>
            <a:r>
              <a:t>que sea justa? Esta es una posibilidad, </a:t>
            </a:r>
          </a:p>
          <a:p>
            <a:pPr marL="0" indent="0">
              <a:spcBef>
                <a:spcPts val="1000"/>
              </a:spcBef>
              <a:buSzTx/>
              <a:buNone/>
              <a:defRPr sz="4000"/>
            </a:pPr>
            <a:r>
              <a:t>pero, ¿puedes crear alguna alternativa </a:t>
            </a:r>
          </a:p>
          <a:p>
            <a:pPr marL="0" indent="0">
              <a:spcBef>
                <a:spcPts val="1000"/>
              </a:spcBef>
              <a:buSzTx/>
              <a:buNone/>
              <a:defRPr sz="4000"/>
            </a:pPr>
            <a:r>
              <a:t>con más piezas?</a:t>
            </a:r>
          </a:p>
        </p:txBody>
      </p:sp>
      <p:pic>
        <p:nvPicPr>
          <p:cNvPr id="520" name="Captura de pantalla 2018-03-01 a las 13.28.15.png" descr="Captura de pantalla 2018-03-01 a las 13.28.15.png"/>
          <p:cNvPicPr>
            <a:picLocks noChangeAspect="1"/>
          </p:cNvPicPr>
          <p:nvPr/>
        </p:nvPicPr>
        <p:blipFill>
          <a:blip r:embed="rId2">
            <a:extLst/>
          </a:blip>
          <a:stretch>
            <a:fillRect/>
          </a:stretch>
        </p:blipFill>
        <p:spPr>
          <a:xfrm>
            <a:off x="15586118" y="6344315"/>
            <a:ext cx="7071280" cy="7121789"/>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9">
                                            <p:txEl>
                                              <p:pRg st="2" end="2"/>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51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519">
                                            <p:txEl>
                                              <p:pRg st="4" end="4"/>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519">
                                            <p:txEl>
                                              <p:pRg st="5" end="5"/>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519">
                                            <p:txEl>
                                              <p:pRg st="6" end="6"/>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519">
                                            <p:txEl>
                                              <p:pRg st="7" end="7"/>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2" fill="hold">
                                  <p:stCondLst>
                                    <p:cond delay="0"/>
                                  </p:stCondLst>
                                  <p:iterate type="el" backwards="0">
                                    <p:tmAbs val="0"/>
                                  </p:iterate>
                                  <p:childTnLst>
                                    <p:set>
                                      <p:cBhvr>
                                        <p:cTn id="35" fill="hold"/>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2"/>
      <p:bldP build="p" bldLvl="1" animBg="1" rev="0" advAuto="0" spid="51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2" name="20160507_124302.jpg" descr="20160507_124302.jpg"/>
          <p:cNvPicPr>
            <a:picLocks noChangeAspect="1"/>
          </p:cNvPicPr>
          <p:nvPr/>
        </p:nvPicPr>
        <p:blipFill>
          <a:blip r:embed="rId2">
            <a:extLst/>
          </a:blip>
          <a:stretch>
            <a:fillRect/>
          </a:stretch>
        </p:blipFill>
        <p:spPr>
          <a:xfrm>
            <a:off x="1134937" y="2513704"/>
            <a:ext cx="9682714" cy="9222834"/>
          </a:xfrm>
          <a:prstGeom prst="rect">
            <a:avLst/>
          </a:prstGeom>
          <a:ln w="88900">
            <a:miter lim="400000"/>
          </a:ln>
        </p:spPr>
      </p:pic>
      <p:sp>
        <p:nvSpPr>
          <p:cNvPr id="523" name="Algunas de las propuestas que construyeron en clase:"/>
          <p:cNvSpPr txBox="1"/>
          <p:nvPr>
            <p:ph type="title" idx="4294967295"/>
          </p:nvPr>
        </p:nvSpPr>
        <p:spPr>
          <a:xfrm>
            <a:off x="36285" y="266008"/>
            <a:ext cx="20828001" cy="1454019"/>
          </a:xfrm>
          <a:prstGeom prst="rect">
            <a:avLst/>
          </a:prstGeom>
        </p:spPr>
        <p:txBody>
          <a:bodyPr/>
          <a:lstStyle>
            <a:lvl1pPr>
              <a:defRPr sz="5200"/>
            </a:lvl1pPr>
          </a:lstStyle>
          <a:p>
            <a:pPr/>
            <a:r>
              <a:t>Algunas de las propuestas que construyeron en clase:</a:t>
            </a:r>
          </a:p>
        </p:txBody>
      </p:sp>
      <p:pic>
        <p:nvPicPr>
          <p:cNvPr id="524" name="20160507_124852.jpg" descr="20160507_124852.jpg"/>
          <p:cNvPicPr>
            <a:picLocks noChangeAspect="1"/>
          </p:cNvPicPr>
          <p:nvPr/>
        </p:nvPicPr>
        <p:blipFill>
          <a:blip r:embed="rId3">
            <a:extLst/>
          </a:blip>
          <a:stretch>
            <a:fillRect/>
          </a:stretch>
        </p:blipFill>
        <p:spPr>
          <a:xfrm>
            <a:off x="13379717" y="2555874"/>
            <a:ext cx="10085660" cy="9138494"/>
          </a:xfrm>
          <a:prstGeom prst="rect">
            <a:avLst/>
          </a:prstGeom>
          <a:ln w="889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Magia?"/>
          <p:cNvSpPr txBox="1"/>
          <p:nvPr>
            <p:ph type="title" idx="4294967295"/>
          </p:nvPr>
        </p:nvSpPr>
        <p:spPr>
          <a:xfrm>
            <a:off x="1778000" y="88900"/>
            <a:ext cx="20828000" cy="1454019"/>
          </a:xfrm>
          <a:prstGeom prst="rect">
            <a:avLst/>
          </a:prstGeom>
        </p:spPr>
        <p:txBody>
          <a:bodyPr/>
          <a:lstStyle>
            <a:lvl1pPr>
              <a:defRPr sz="8000"/>
            </a:lvl1pPr>
          </a:lstStyle>
          <a:p>
            <a:pPr/>
            <a:r>
              <a:t>¿Magia?</a:t>
            </a:r>
          </a:p>
        </p:txBody>
      </p:sp>
      <p:pic>
        <p:nvPicPr>
          <p:cNvPr id="527" name="Copperfield.mp4" descr="Copperfiel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808792" y="2712661"/>
            <a:ext cx="10564389" cy="7923293"/>
          </a:xfrm>
          <a:prstGeom prst="rect">
            <a:avLst/>
          </a:prstGeom>
          <a:ln w="12700">
            <a:miter lim="400000"/>
          </a:ln>
        </p:spPr>
      </p:pic>
      <p:sp>
        <p:nvSpPr>
          <p:cNvPr id="528" name="Pero… ¿dónde está el truco? ¡Las matemáticas nos dan la respuesta!"/>
          <p:cNvSpPr txBox="1"/>
          <p:nvPr>
            <p:ph type="body" sz="quarter" idx="4294967295"/>
          </p:nvPr>
        </p:nvSpPr>
        <p:spPr>
          <a:xfrm>
            <a:off x="13455756" y="4537268"/>
            <a:ext cx="9849572" cy="3396265"/>
          </a:xfrm>
          <a:prstGeom prst="rect">
            <a:avLst/>
          </a:prstGeom>
        </p:spPr>
        <p:txBody>
          <a:bodyPr anchor="t"/>
          <a:lstStyle>
            <a:lvl1pPr marL="0" indent="0" algn="ctr" defTabSz="621791">
              <a:spcBef>
                <a:spcPts val="0"/>
              </a:spcBef>
              <a:buSzTx/>
              <a:buNone/>
              <a:defRPr sz="5568"/>
            </a:lvl1pPr>
          </a:lstStyle>
          <a:p>
            <a:pPr/>
            <a:r>
              <a:t>Pero… ¿dónde está el truco? ¡Las matemáticas nos dan la respuesta!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1121665" fill="hold"/>
                                        <p:tgtEl>
                                          <p:spTgt spid="527"/>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8">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52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527"/>
                </p:tgtEl>
              </p:cMediaNode>
            </p:video>
          </p:childTnLst>
        </p:cTn>
      </p:par>
    </p:tnLst>
    <p:bldLst>
      <p:bldP build="p" bldLvl="1" animBg="1" rev="0" advAuto="0" spid="528"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