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0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D16EF6-B072-10B0-C05A-3C53BA2AA0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949AB-F525-F69B-346F-170A3CEC03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BFF2B2-A159-A134-6B3C-AFD38EF5D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C280-499E-4A47-B712-D4DD55A63996}" type="datetimeFigureOut">
              <a:rPr lang="es-ES" smtClean="0"/>
              <a:t>05/11/2024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D12060-1695-A589-3AE5-83DF1CD19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16BCB2-EA2E-E111-483F-E33FBEB66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6A67B-CC5E-4714-8182-CAD3D617C5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870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F0A0AB-70C9-A0BA-1303-1046F286D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BB40E81-518C-0775-39FD-4D7DCC1AD2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52211E-3098-B3A7-C44B-E7B8A3E93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C280-499E-4A47-B712-D4DD55A63996}" type="datetimeFigureOut">
              <a:rPr lang="es-ES" smtClean="0"/>
              <a:t>05/11/2024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72D955-9A79-20E7-1161-3D27362A8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C05DF9-A5C9-E5D7-4901-534673771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6A67B-CC5E-4714-8182-CAD3D617C5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68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303C7D9-841E-55AB-F666-87DD9DB8E9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6FB49E4-2054-0E59-9463-D6E17648F6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8751A0-1E04-99CD-1D26-8ED229916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C280-499E-4A47-B712-D4DD55A63996}" type="datetimeFigureOut">
              <a:rPr lang="es-ES" smtClean="0"/>
              <a:t>05/11/2024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A49326-7118-4C5C-BBA4-D00F800FF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057D99-491E-FB02-B701-7F6616698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6A67B-CC5E-4714-8182-CAD3D617C5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3208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3924A6-5A9C-5DF6-AE9D-3A05C2782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37A4DB-6E9E-0B52-B3F7-C26D54D24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8E51FB-8421-0FB0-E451-01C2CFFBE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C280-499E-4A47-B712-D4DD55A63996}" type="datetimeFigureOut">
              <a:rPr lang="es-ES" smtClean="0"/>
              <a:t>05/11/2024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7969AC-54BC-BBE3-2139-228D46C73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B6F313-98E2-97C4-C1E9-D83F56F8E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6A67B-CC5E-4714-8182-CAD3D617C5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1108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526795-DB7F-8C73-ECE1-8818F5CC6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264CBF3-D667-25D1-8677-09DFBF8F6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FF663F-E1AA-9C8E-708E-121C077B5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C280-499E-4A47-B712-D4DD55A63996}" type="datetimeFigureOut">
              <a:rPr lang="es-ES" smtClean="0"/>
              <a:t>05/11/2024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36E67F-8822-55E6-6641-A62AF589B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2C7DC9-68E8-2E4D-393D-94CA91B81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6A67B-CC5E-4714-8182-CAD3D617C5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828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0AC918-0A43-2B50-435C-EED958B37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2DF164-A21F-3F9A-1B87-96F0DBFFBF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CAF7049-BCD4-8B61-5805-07BABB08F7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E75C8DA-0240-A732-7EDA-CFDE6A152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C280-499E-4A47-B712-D4DD55A63996}" type="datetimeFigureOut">
              <a:rPr lang="es-ES" smtClean="0"/>
              <a:t>05/11/2024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4EDF473-5E4E-C2CD-85E3-7887D4383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6D13175-797A-BE63-F3BD-4247DB644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6A67B-CC5E-4714-8182-CAD3D617C5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6499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57DC9F-FFF8-2312-3E70-1E555BD7D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CDA0E2-4955-A47A-F139-3CFF5C3A30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BF3F0D9-E948-7599-868E-C7177AC682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49F96ED-C233-7FEB-D8F6-8736A5F837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536EBD9-78BE-0B1F-3E2B-E2E3E30095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62E12A9-01D6-39D4-974C-B84C39D80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C280-499E-4A47-B712-D4DD55A63996}" type="datetimeFigureOut">
              <a:rPr lang="es-ES" smtClean="0"/>
              <a:t>05/11/2024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99A6616-88CE-CE6A-7520-3642A42E5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EF12659-DF1E-CBC6-3F3F-9DB621BBD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6A67B-CC5E-4714-8182-CAD3D617C5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0599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F7AE17-7CB2-8043-D000-E8C8FC6E1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7474576-0221-B64A-BC7D-8832FCD99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C280-499E-4A47-B712-D4DD55A63996}" type="datetimeFigureOut">
              <a:rPr lang="es-ES" smtClean="0"/>
              <a:t>05/11/2024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6CB74B8-4103-807C-8609-A03A2958B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B6FBDFD-C902-DB5F-7DEB-F9AA2D33C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6A67B-CC5E-4714-8182-CAD3D617C5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2366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44312A2-B641-05AA-B77D-5552D2CB7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C280-499E-4A47-B712-D4DD55A63996}" type="datetimeFigureOut">
              <a:rPr lang="es-ES" smtClean="0"/>
              <a:t>05/11/2024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58A428D-419C-F6B9-DC31-BACA8FF1F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1CE00F4-B283-650C-857A-BB0FD91E5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6A67B-CC5E-4714-8182-CAD3D617C5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6400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6AFEA5-51A2-32C1-82B6-7020B1E00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4A52FB-6073-1482-A638-D47E784AA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18A9E0A-4BF5-0E1D-C2FE-7400829EF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BAA48F2-FF3D-2143-EC5A-036AD6F68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C280-499E-4A47-B712-D4DD55A63996}" type="datetimeFigureOut">
              <a:rPr lang="es-ES" smtClean="0"/>
              <a:t>05/11/2024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EF37AD6-5B37-10FB-DA47-A20C919D1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ACE14DA-D7D9-CFA9-6541-DD052A238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6A67B-CC5E-4714-8182-CAD3D617C5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738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2124E4-657E-CC6E-8311-3CA19A277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55FF959-5BE0-A276-7798-97B262319E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9B392D1-C7D9-12C4-767C-97253D991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FC74C8-440E-D673-4DA3-C417086ED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C280-499E-4A47-B712-D4DD55A63996}" type="datetimeFigureOut">
              <a:rPr lang="es-ES" smtClean="0"/>
              <a:t>05/11/2024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04B6CE1-ABE1-734B-03D3-9BF00B27D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95E4DC1-643B-66C2-B724-2744F2A3A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6A67B-CC5E-4714-8182-CAD3D617C5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2998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0455731-6903-E2C0-E8BB-3F4B013CA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1DC6F70-4D61-85F7-9188-194732F8A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02B7F1-774A-F18A-B9EA-BED3F82100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0C280-499E-4A47-B712-D4DD55A63996}" type="datetimeFigureOut">
              <a:rPr lang="es-ES" smtClean="0"/>
              <a:t>05/11/2024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A8A5E7-B82D-672C-B903-2DF7D16D8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6C09CA-852E-E95E-872F-232524D686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6A67B-CC5E-4714-8182-CAD3D617C5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017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3203E4BD-30E1-42F5-9949-FF7CA56A91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0464369-70FA-42AF-948F-80664CA7B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146816"/>
          </a:xfrm>
          <a:prstGeom prst="rect">
            <a:avLst/>
          </a:prstGeom>
          <a:solidFill>
            <a:schemeClr val="bg1">
              <a:lumMod val="85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ítulo 10">
            <a:extLst>
              <a:ext uri="{FF2B5EF4-FFF2-40B4-BE49-F238E27FC236}">
                <a16:creationId xmlns:a16="http://schemas.microsoft.com/office/drawing/2014/main" id="{D73497DE-7B51-B2EB-937C-95EB820E2E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86840" y="2700311"/>
            <a:ext cx="7124671" cy="93918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4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Añadir</a:t>
            </a:r>
            <a:r>
              <a:rPr lang="en-US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título</a:t>
            </a:r>
            <a:r>
              <a:rPr lang="en-US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del </a:t>
            </a:r>
            <a:r>
              <a:rPr lang="en-US" sz="4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seminario</a:t>
            </a:r>
            <a:endParaRPr lang="en-US" sz="4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648176E-454C-437C-B0FC-9B82FCF32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06441" y="6131892"/>
            <a:ext cx="524256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6604B49-AD5C-4590-B051-06C8222E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998176" y="277912"/>
            <a:ext cx="524256" cy="1186339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2">
            <a:extLst>
              <a:ext uri="{FF2B5EF4-FFF2-40B4-BE49-F238E27FC236}">
                <a16:creationId xmlns:a16="http://schemas.microsoft.com/office/drawing/2014/main" id="{CC552A98-EF7D-4D42-AB69-066B786AB5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9185" y="424614"/>
            <a:ext cx="3461419" cy="578346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 descr="Texto&#10;&#10;Descripción generada automáticamente">
            <a:extLst>
              <a:ext uri="{FF2B5EF4-FFF2-40B4-BE49-F238E27FC236}">
                <a16:creationId xmlns:a16="http://schemas.microsoft.com/office/drawing/2014/main" id="{BEE8A5BA-1A70-2582-AD72-A14D1E11A0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96" b="56161"/>
          <a:stretch/>
        </p:blipFill>
        <p:spPr>
          <a:xfrm>
            <a:off x="536461" y="4892183"/>
            <a:ext cx="3046866" cy="919139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4C47CD02-C56B-9002-A107-F0601BE77696}"/>
              </a:ext>
            </a:extLst>
          </p:cNvPr>
          <p:cNvSpPr txBox="1">
            <a:spLocks/>
          </p:cNvSpPr>
          <p:nvPr/>
        </p:nvSpPr>
        <p:spPr>
          <a:xfrm>
            <a:off x="4433732" y="386265"/>
            <a:ext cx="7115139" cy="1406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US" sz="1800" b="1" dirty="0" err="1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Curso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y </a:t>
            </a:r>
            <a:r>
              <a:rPr lang="en-US" sz="1800" b="1" dirty="0" err="1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asignatura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: </a:t>
            </a:r>
            <a:br>
              <a:rPr lang="en-US" sz="1800" b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</a:br>
            <a:br>
              <a:rPr lang="en-US" sz="1800" b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en-US" sz="1800" b="1" dirty="0" err="1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Autores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: </a:t>
            </a:r>
            <a:r>
              <a:rPr lang="en-US" sz="1800" b="1" dirty="0" err="1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Apellido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800" b="1" dirty="0" err="1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Inicial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800" b="1" dirty="0" err="1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nombre</a:t>
            </a:r>
            <a:endParaRPr lang="en-US" sz="1800" b="1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pPr algn="l">
              <a:spcAft>
                <a:spcPts val="600"/>
              </a:spcAft>
            </a:pPr>
            <a:endParaRPr lang="en-US" sz="1800" b="1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pPr algn="l">
              <a:spcAft>
                <a:spcPts val="600"/>
              </a:spcAft>
            </a:pP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Nº de </a:t>
            </a:r>
            <a:r>
              <a:rPr lang="en-US" sz="1800" b="1" dirty="0" err="1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grupo</a:t>
            </a:r>
            <a:endParaRPr lang="en-US" sz="1800" b="1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ADA91204-7534-E5FE-384D-F8287B084B2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64279"/>
          <a:stretch/>
        </p:blipFill>
        <p:spPr>
          <a:xfrm>
            <a:off x="853394" y="2024376"/>
            <a:ext cx="2685353" cy="2443193"/>
          </a:xfrm>
          <a:prstGeom prst="rect">
            <a:avLst/>
          </a:prstGeom>
        </p:spPr>
      </p:pic>
      <p:sp>
        <p:nvSpPr>
          <p:cNvPr id="14" name="Subtítulo 2">
            <a:extLst>
              <a:ext uri="{FF2B5EF4-FFF2-40B4-BE49-F238E27FC236}">
                <a16:creationId xmlns:a16="http://schemas.microsoft.com/office/drawing/2014/main" id="{90F8E289-AE58-6211-55C5-2626FA8CF1F2}"/>
              </a:ext>
            </a:extLst>
          </p:cNvPr>
          <p:cNvSpPr txBox="1">
            <a:spLocks/>
          </p:cNvSpPr>
          <p:nvPr/>
        </p:nvSpPr>
        <p:spPr>
          <a:xfrm>
            <a:off x="4870764" y="6018759"/>
            <a:ext cx="7355025" cy="3786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bg2">
                    <a:lumMod val="50000"/>
                  </a:schemeClr>
                </a:solidFill>
              </a:rPr>
              <a:t>SEMINARIOS COORDINADOS      9-11 DICIEMBRE 2024</a:t>
            </a:r>
            <a:endParaRPr lang="es-ES" sz="2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049" name="Picture 1">
            <a:extLst>
              <a:ext uri="{FF2B5EF4-FFF2-40B4-BE49-F238E27FC236}">
                <a16:creationId xmlns:a16="http://schemas.microsoft.com/office/drawing/2014/main" id="{11DE1C3A-650C-F82F-6398-198F2C4315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561" y="538113"/>
            <a:ext cx="3240665" cy="533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80513192-D824-15A1-3482-7507CC647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3622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E6C092-10BE-DFD9-F955-DF1E9EF16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3851" y="209367"/>
            <a:ext cx="5550859" cy="6678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Seminarios coordinados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4CE6C9A2-5AF4-5081-AC77-F273B3B4BD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214" y="160371"/>
            <a:ext cx="1952901" cy="632797"/>
          </a:xfrm>
          <a:prstGeom prst="rect">
            <a:avLst/>
          </a:prstGeom>
        </p:spPr>
      </p:pic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9A68DF8A-AC7D-F148-2F38-6B89770D3B4E}"/>
              </a:ext>
            </a:extLst>
          </p:cNvPr>
          <p:cNvCxnSpPr>
            <a:cxnSpLocks/>
          </p:cNvCxnSpPr>
          <p:nvPr/>
        </p:nvCxnSpPr>
        <p:spPr>
          <a:xfrm>
            <a:off x="-8389" y="948768"/>
            <a:ext cx="12200389" cy="0"/>
          </a:xfrm>
          <a:prstGeom prst="line">
            <a:avLst/>
          </a:prstGeom>
          <a:ln>
            <a:solidFill>
              <a:srgbClr val="001E5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C7717B6C-D0B1-918E-C63A-2B12DCA0627D}"/>
              </a:ext>
            </a:extLst>
          </p:cNvPr>
          <p:cNvCxnSpPr>
            <a:cxnSpLocks/>
          </p:cNvCxnSpPr>
          <p:nvPr/>
        </p:nvCxnSpPr>
        <p:spPr>
          <a:xfrm>
            <a:off x="8068811" y="1038964"/>
            <a:ext cx="4123189" cy="0"/>
          </a:xfrm>
          <a:prstGeom prst="line">
            <a:avLst/>
          </a:prstGeom>
          <a:ln>
            <a:solidFill>
              <a:srgbClr val="549638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5" name="Imagen 4" descr="Texto&#10;&#10;Descripción generada automáticamente">
            <a:extLst>
              <a:ext uri="{FF2B5EF4-FFF2-40B4-BE49-F238E27FC236}">
                <a16:creationId xmlns:a16="http://schemas.microsoft.com/office/drawing/2014/main" id="{59074778-2007-B7BB-2CB2-6E02C5C59AF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96" b="56161"/>
          <a:stretch/>
        </p:blipFill>
        <p:spPr>
          <a:xfrm>
            <a:off x="9535885" y="113804"/>
            <a:ext cx="2543373" cy="767523"/>
          </a:xfrm>
          <a:prstGeom prst="rect">
            <a:avLst/>
          </a:prstGeom>
        </p:spPr>
      </p:pic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D65569CB-8F27-300C-0489-A3C902F28D9A}"/>
              </a:ext>
            </a:extLst>
          </p:cNvPr>
          <p:cNvCxnSpPr>
            <a:cxnSpLocks/>
          </p:cNvCxnSpPr>
          <p:nvPr/>
        </p:nvCxnSpPr>
        <p:spPr>
          <a:xfrm>
            <a:off x="-8389" y="877233"/>
            <a:ext cx="4123189" cy="0"/>
          </a:xfrm>
          <a:prstGeom prst="line">
            <a:avLst/>
          </a:prstGeom>
          <a:ln>
            <a:solidFill>
              <a:srgbClr val="549638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Título 7">
            <a:extLst>
              <a:ext uri="{FF2B5EF4-FFF2-40B4-BE49-F238E27FC236}">
                <a16:creationId xmlns:a16="http://schemas.microsoft.com/office/drawing/2014/main" id="{5432DF6F-DA9F-B943-2AC3-EBB194EF0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631" y="2548104"/>
            <a:ext cx="11112623" cy="1325563"/>
          </a:xfrm>
        </p:spPr>
        <p:txBody>
          <a:bodyPr>
            <a:noAutofit/>
          </a:bodyPr>
          <a:lstStyle/>
          <a:p>
            <a:r>
              <a:rPr lang="es-ES" sz="2400" b="1" dirty="0"/>
              <a:t>-No hay límites en el número de diapositivas.</a:t>
            </a:r>
            <a:br>
              <a:rPr lang="es-ES" sz="2400" b="1" dirty="0"/>
            </a:br>
            <a:br>
              <a:rPr lang="es-ES" sz="2400" b="1" dirty="0"/>
            </a:br>
            <a:r>
              <a:rPr lang="es-ES" sz="2400" b="1" dirty="0"/>
              <a:t>-La duración de la exposición no podrá ser inferior a 6 min ni superior a 7 min.</a:t>
            </a:r>
          </a:p>
        </p:txBody>
      </p:sp>
    </p:spTree>
    <p:extLst>
      <p:ext uri="{BB962C8B-B14F-4D97-AF65-F5344CB8AC3E}">
        <p14:creationId xmlns:p14="http://schemas.microsoft.com/office/powerpoint/2010/main" val="8300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A4B034-F9DF-14CC-CB40-4C8B192BC8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6BBD6DBA-E8D6-0A04-15ED-9CEEE54EB1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5B54D03-6B60-8F0D-C462-A256AE21C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146816"/>
          </a:xfrm>
          <a:prstGeom prst="rect">
            <a:avLst/>
          </a:prstGeom>
          <a:solidFill>
            <a:schemeClr val="bg1">
              <a:lumMod val="85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ítulo 10">
            <a:extLst>
              <a:ext uri="{FF2B5EF4-FFF2-40B4-BE49-F238E27FC236}">
                <a16:creationId xmlns:a16="http://schemas.microsoft.com/office/drawing/2014/main" id="{2E458BD0-20B2-F098-29CE-7B682360DD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86840" y="2700311"/>
            <a:ext cx="7124671" cy="93918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4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Añadir</a:t>
            </a:r>
            <a:r>
              <a:rPr lang="en-US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título</a:t>
            </a:r>
            <a:r>
              <a:rPr lang="en-US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del </a:t>
            </a:r>
            <a:r>
              <a:rPr lang="en-US" sz="4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seminario</a:t>
            </a:r>
            <a:endParaRPr lang="en-US" sz="4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45F8F6E-12B7-3033-9534-08493227A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06441" y="6131892"/>
            <a:ext cx="524256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1238F5B-995F-C9E8-523F-719CFB0679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998176" y="277912"/>
            <a:ext cx="524256" cy="1186339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2">
            <a:extLst>
              <a:ext uri="{FF2B5EF4-FFF2-40B4-BE49-F238E27FC236}">
                <a16:creationId xmlns:a16="http://schemas.microsoft.com/office/drawing/2014/main" id="{33268BD4-3619-4A7A-A25E-0ECBD3A2F3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9185" y="424614"/>
            <a:ext cx="3461419" cy="578346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 descr="Texto&#10;&#10;Descripción generada automáticamente">
            <a:extLst>
              <a:ext uri="{FF2B5EF4-FFF2-40B4-BE49-F238E27FC236}">
                <a16:creationId xmlns:a16="http://schemas.microsoft.com/office/drawing/2014/main" id="{65513DA4-15C6-AB43-9337-4CD811B359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96" b="56161"/>
          <a:stretch/>
        </p:blipFill>
        <p:spPr>
          <a:xfrm>
            <a:off x="536461" y="4892183"/>
            <a:ext cx="3046866" cy="919139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0250436B-8922-0746-1450-A2A19933E654}"/>
              </a:ext>
            </a:extLst>
          </p:cNvPr>
          <p:cNvSpPr txBox="1">
            <a:spLocks/>
          </p:cNvSpPr>
          <p:nvPr/>
        </p:nvSpPr>
        <p:spPr>
          <a:xfrm>
            <a:off x="4433732" y="386265"/>
            <a:ext cx="7115139" cy="1406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US" sz="1800" b="1" dirty="0" err="1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Curso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y </a:t>
            </a:r>
            <a:r>
              <a:rPr lang="en-US" sz="1800" b="1" dirty="0" err="1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asignatura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: </a:t>
            </a:r>
            <a:br>
              <a:rPr lang="en-US" sz="1800" b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</a:br>
            <a:br>
              <a:rPr lang="en-US" sz="1800" b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en-US" sz="1800" b="1" dirty="0" err="1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Autores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: </a:t>
            </a:r>
            <a:r>
              <a:rPr lang="en-US" sz="1800" b="1" dirty="0" err="1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Apellido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800" b="1" dirty="0" err="1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Inicial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800" b="1" dirty="0" err="1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nombre</a:t>
            </a:r>
            <a:endParaRPr lang="en-US" sz="1800" b="1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pPr algn="l">
              <a:spcAft>
                <a:spcPts val="600"/>
              </a:spcAft>
            </a:pPr>
            <a:endParaRPr lang="en-US" sz="1800" b="1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pPr algn="l">
              <a:spcAft>
                <a:spcPts val="600"/>
              </a:spcAft>
            </a:pP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Nº de </a:t>
            </a:r>
            <a:r>
              <a:rPr lang="en-US" sz="1800" b="1" dirty="0" err="1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grupo</a:t>
            </a:r>
            <a:endParaRPr lang="en-US" sz="1800" b="1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49B9885B-7B4B-FD92-7A9E-76FD313D76C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64279"/>
          <a:stretch/>
        </p:blipFill>
        <p:spPr>
          <a:xfrm>
            <a:off x="853394" y="2024376"/>
            <a:ext cx="2685353" cy="2443193"/>
          </a:xfrm>
          <a:prstGeom prst="rect">
            <a:avLst/>
          </a:prstGeom>
        </p:spPr>
      </p:pic>
      <p:sp>
        <p:nvSpPr>
          <p:cNvPr id="14" name="Subtítulo 2">
            <a:extLst>
              <a:ext uri="{FF2B5EF4-FFF2-40B4-BE49-F238E27FC236}">
                <a16:creationId xmlns:a16="http://schemas.microsoft.com/office/drawing/2014/main" id="{465DB89B-77C1-61A6-D1B4-FAB0870337B4}"/>
              </a:ext>
            </a:extLst>
          </p:cNvPr>
          <p:cNvSpPr txBox="1">
            <a:spLocks/>
          </p:cNvSpPr>
          <p:nvPr/>
        </p:nvSpPr>
        <p:spPr>
          <a:xfrm>
            <a:off x="4870764" y="6018759"/>
            <a:ext cx="7355025" cy="3786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bg2">
                    <a:lumMod val="50000"/>
                  </a:schemeClr>
                </a:solidFill>
              </a:rPr>
              <a:t>SEMINARIOS COORDINADOS      9-11 DICIEMBRE 2024</a:t>
            </a:r>
            <a:endParaRPr lang="es-ES" sz="2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049" name="Picture 1">
            <a:extLst>
              <a:ext uri="{FF2B5EF4-FFF2-40B4-BE49-F238E27FC236}">
                <a16:creationId xmlns:a16="http://schemas.microsoft.com/office/drawing/2014/main" id="{9C02971D-D68D-AEB1-1635-05AD41F70B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561" y="538113"/>
            <a:ext cx="3240665" cy="533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DD8800BC-CD29-4F56-2DBF-08ED42AB9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1553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81</Words>
  <Application>Microsoft Office PowerPoint</Application>
  <PresentationFormat>Panorámica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Añadir título del seminario</vt:lpstr>
      <vt:lpstr>-No hay límites en el número de diapositivas.  -La duración de la exposición no podrá ser inferior a 6 min ni superior a 7 min.</vt:lpstr>
      <vt:lpstr>Añadir título del seminario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Añadir título del seminario</dc:title>
  <dc:creator>Yelko Rodriguez Carrasco</dc:creator>
  <cp:lastModifiedBy>mar gonzalez</cp:lastModifiedBy>
  <cp:revision>4</cp:revision>
  <dcterms:created xsi:type="dcterms:W3CDTF">2022-10-06T17:23:07Z</dcterms:created>
  <dcterms:modified xsi:type="dcterms:W3CDTF">2024-11-05T11:50:33Z</dcterms:modified>
</cp:coreProperties>
</file>