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0" roundtripDataSignature="AMtx7mjXPg3EMReGfGwvM9EkFp4qybfhn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0" Type="http://customschemas.google.com/relationships/presentationmetadata" Target="meta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s-E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6" name="Shape 16"/>
        <p:cNvGrpSpPr/>
        <p:nvPr/>
      </p:nvGrpSpPr>
      <p:grpSpPr>
        <a:xfrm>
          <a:off x="0" y="0"/>
          <a:ext cx="0" cy="0"/>
          <a:chOff x="0" y="0"/>
          <a:chExt cx="0" cy="0"/>
        </a:xfrm>
      </p:grpSpPr>
      <p:sp>
        <p:nvSpPr>
          <p:cNvPr id="17" name="Google Shape;17;p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rgbClr val="2E75B5"/>
              </a:buClr>
              <a:buSzPts val="6000"/>
              <a:buFont typeface="Calibri"/>
              <a:buNone/>
              <a:defRPr sz="6000">
                <a:solidFill>
                  <a:srgbClr val="2E75B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9" name="Google Shape;19;p7"/>
          <p:cNvSpPr txBox="1"/>
          <p:nvPr>
            <p:ph idx="10" type="dt"/>
          </p:nvPr>
        </p:nvSpPr>
        <p:spPr>
          <a:xfrm>
            <a:off x="177800" y="6356349"/>
            <a:ext cx="33147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11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7"/>
          <p:cNvSpPr txBox="1"/>
          <p:nvPr>
            <p:ph idx="11" type="ftr"/>
          </p:nvPr>
        </p:nvSpPr>
        <p:spPr>
          <a:xfrm>
            <a:off x="3613150" y="6356349"/>
            <a:ext cx="4876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11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7"/>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r>
              <a:rPr lang="es-ES"/>
              <a:t>Nº Registro: UV-MET-202183R</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72" name="Shape 72"/>
        <p:cNvGrpSpPr/>
        <p:nvPr/>
      </p:nvGrpSpPr>
      <p:grpSpPr>
        <a:xfrm>
          <a:off x="0" y="0"/>
          <a:ext cx="0" cy="0"/>
          <a:chOff x="0" y="0"/>
          <a:chExt cx="0" cy="0"/>
        </a:xfrm>
      </p:grpSpPr>
      <p:sp>
        <p:nvSpPr>
          <p:cNvPr id="73" name="Google Shape;73;p16"/>
          <p:cNvSpPr txBox="1"/>
          <p:nvPr>
            <p:ph type="title"/>
          </p:nvPr>
        </p:nvSpPr>
        <p:spPr>
          <a:xfrm>
            <a:off x="838200" y="558800"/>
            <a:ext cx="10147300" cy="41913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6"/>
          <p:cNvSpPr txBox="1"/>
          <p:nvPr>
            <p:ph idx="1" type="body"/>
          </p:nvPr>
        </p:nvSpPr>
        <p:spPr>
          <a:xfrm rot="5400000">
            <a:off x="3775884" y="-1400953"/>
            <a:ext cx="4640232"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6"/>
          <p:cNvSpPr txBox="1"/>
          <p:nvPr>
            <p:ph idx="10" type="dt"/>
          </p:nvPr>
        </p:nvSpPr>
        <p:spPr>
          <a:xfrm>
            <a:off x="342900" y="6356349"/>
            <a:ext cx="31496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6"/>
          <p:cNvSpPr txBox="1"/>
          <p:nvPr>
            <p:ph idx="11" type="ftr"/>
          </p:nvPr>
        </p:nvSpPr>
        <p:spPr>
          <a:xfrm>
            <a:off x="3613150" y="6266655"/>
            <a:ext cx="4876800" cy="544511"/>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6"/>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r>
              <a:rPr lang="es-ES"/>
              <a:t>Nº Registro: UV-MET-202183R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8" name="Shape 78"/>
        <p:cNvGrpSpPr/>
        <p:nvPr/>
      </p:nvGrpSpPr>
      <p:grpSpPr>
        <a:xfrm>
          <a:off x="0" y="0"/>
          <a:ext cx="0" cy="0"/>
          <a:chOff x="0" y="0"/>
          <a:chExt cx="0" cy="0"/>
        </a:xfrm>
      </p:grpSpPr>
      <p:sp>
        <p:nvSpPr>
          <p:cNvPr id="79" name="Google Shape;79;p1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7"/>
          <p:cNvSpPr txBox="1"/>
          <p:nvPr>
            <p:ph idx="10" type="dt"/>
          </p:nvPr>
        </p:nvSpPr>
        <p:spPr>
          <a:xfrm>
            <a:off x="342900" y="6356349"/>
            <a:ext cx="31496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7"/>
          <p:cNvSpPr txBox="1"/>
          <p:nvPr>
            <p:ph idx="11" type="ftr"/>
          </p:nvPr>
        </p:nvSpPr>
        <p:spPr>
          <a:xfrm>
            <a:off x="3613150" y="6266655"/>
            <a:ext cx="4876800" cy="544511"/>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7"/>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r>
              <a:rPr lang="es-ES"/>
              <a:t>Nº Registro: UV-MET-202183R</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eño personalizado">
  <p:cSld name="Diseño personalizado">
    <p:spTree>
      <p:nvGrpSpPr>
        <p:cNvPr id="84" name="Shape 84"/>
        <p:cNvGrpSpPr/>
        <p:nvPr/>
      </p:nvGrpSpPr>
      <p:grpSpPr>
        <a:xfrm>
          <a:off x="0" y="0"/>
          <a:ext cx="0" cy="0"/>
          <a:chOff x="0" y="0"/>
          <a:chExt cx="0" cy="0"/>
        </a:xfrm>
      </p:grpSpPr>
      <p:sp>
        <p:nvSpPr>
          <p:cNvPr id="85" name="Google Shape;85;p18"/>
          <p:cNvSpPr txBox="1"/>
          <p:nvPr>
            <p:ph type="title"/>
          </p:nvPr>
        </p:nvSpPr>
        <p:spPr>
          <a:xfrm>
            <a:off x="838200" y="558800"/>
            <a:ext cx="10147300" cy="41913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18"/>
          <p:cNvSpPr txBox="1"/>
          <p:nvPr>
            <p:ph idx="10" type="dt"/>
          </p:nvPr>
        </p:nvSpPr>
        <p:spPr>
          <a:xfrm>
            <a:off x="241300" y="6491289"/>
            <a:ext cx="2984500" cy="23018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8"/>
          <p:cNvSpPr txBox="1"/>
          <p:nvPr>
            <p:ph idx="11" type="ftr"/>
          </p:nvPr>
        </p:nvSpPr>
        <p:spPr>
          <a:xfrm>
            <a:off x="3040964" y="6496053"/>
            <a:ext cx="5956300" cy="3143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8"/>
          <p:cNvSpPr txBox="1"/>
          <p:nvPr>
            <p:ph idx="12" type="sldNum"/>
          </p:nvPr>
        </p:nvSpPr>
        <p:spPr>
          <a:xfrm>
            <a:off x="8812428" y="6423819"/>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r>
              <a:rPr lang="es-ES"/>
              <a:t>Nº Registro: UV-MET-202183R</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22" name="Shape 22"/>
        <p:cNvGrpSpPr/>
        <p:nvPr/>
      </p:nvGrpSpPr>
      <p:grpSpPr>
        <a:xfrm>
          <a:off x="0" y="0"/>
          <a:ext cx="0" cy="0"/>
          <a:chOff x="0" y="0"/>
          <a:chExt cx="0" cy="0"/>
        </a:xfrm>
      </p:grpSpPr>
      <p:sp>
        <p:nvSpPr>
          <p:cNvPr id="23" name="Google Shape;23;p8"/>
          <p:cNvSpPr txBox="1"/>
          <p:nvPr>
            <p:ph idx="10" type="dt"/>
          </p:nvPr>
        </p:nvSpPr>
        <p:spPr>
          <a:xfrm>
            <a:off x="342900" y="6356349"/>
            <a:ext cx="31496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8"/>
          <p:cNvSpPr txBox="1"/>
          <p:nvPr>
            <p:ph idx="11" type="ftr"/>
          </p:nvPr>
        </p:nvSpPr>
        <p:spPr>
          <a:xfrm>
            <a:off x="3613150" y="6266655"/>
            <a:ext cx="4876800" cy="544511"/>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8"/>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r>
              <a:rPr lang="es-ES"/>
              <a:t>Nº Registro: UV-MET-202183R</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p:cSld name="Título y objetos">
    <p:spTree>
      <p:nvGrpSpPr>
        <p:cNvPr id="26" name="Shape 26"/>
        <p:cNvGrpSpPr/>
        <p:nvPr/>
      </p:nvGrpSpPr>
      <p:grpSpPr>
        <a:xfrm>
          <a:off x="0" y="0"/>
          <a:ext cx="0" cy="0"/>
          <a:chOff x="0" y="0"/>
          <a:chExt cx="0" cy="0"/>
        </a:xfrm>
      </p:grpSpPr>
      <p:sp>
        <p:nvSpPr>
          <p:cNvPr id="27" name="Google Shape;27;p9"/>
          <p:cNvSpPr txBox="1"/>
          <p:nvPr>
            <p:ph idx="10" type="dt"/>
          </p:nvPr>
        </p:nvSpPr>
        <p:spPr>
          <a:xfrm>
            <a:off x="302311" y="6356347"/>
            <a:ext cx="31496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9"/>
          <p:cNvSpPr txBox="1"/>
          <p:nvPr>
            <p:ph idx="11" type="ftr"/>
          </p:nvPr>
        </p:nvSpPr>
        <p:spPr>
          <a:xfrm>
            <a:off x="3587750" y="6356347"/>
            <a:ext cx="4876800" cy="3333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9"/>
          <p:cNvSpPr txBox="1"/>
          <p:nvPr>
            <p:ph idx="12" type="sldNum"/>
          </p:nvPr>
        </p:nvSpPr>
        <p:spPr>
          <a:xfrm>
            <a:off x="8715335" y="6334916"/>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b="0" i="0" sz="1200" u="none" cap="none" strike="noStrike">
                <a:solidFill>
                  <a:srgbClr val="AEABAB"/>
                </a:solidFill>
                <a:latin typeface="Calibri"/>
                <a:ea typeface="Calibri"/>
                <a:cs typeface="Calibri"/>
                <a:sym typeface="Calibri"/>
              </a:defRPr>
            </a:lvl1pPr>
            <a:lvl2pPr indent="0" lvl="1" marL="0" algn="l">
              <a:spcBef>
                <a:spcPts val="0"/>
              </a:spcBef>
              <a:buNone/>
              <a:defRPr b="0" i="0" sz="1200" u="none" cap="none" strike="noStrike">
                <a:solidFill>
                  <a:srgbClr val="AEABAB"/>
                </a:solidFill>
                <a:latin typeface="Calibri"/>
                <a:ea typeface="Calibri"/>
                <a:cs typeface="Calibri"/>
                <a:sym typeface="Calibri"/>
              </a:defRPr>
            </a:lvl2pPr>
            <a:lvl3pPr indent="0" lvl="2" marL="0" algn="l">
              <a:spcBef>
                <a:spcPts val="0"/>
              </a:spcBef>
              <a:buNone/>
              <a:defRPr b="0" i="0" sz="1200" u="none" cap="none" strike="noStrike">
                <a:solidFill>
                  <a:srgbClr val="AEABAB"/>
                </a:solidFill>
                <a:latin typeface="Calibri"/>
                <a:ea typeface="Calibri"/>
                <a:cs typeface="Calibri"/>
                <a:sym typeface="Calibri"/>
              </a:defRPr>
            </a:lvl3pPr>
            <a:lvl4pPr indent="0" lvl="3" marL="0" algn="l">
              <a:spcBef>
                <a:spcPts val="0"/>
              </a:spcBef>
              <a:buNone/>
              <a:defRPr b="0" i="0" sz="1200" u="none" cap="none" strike="noStrike">
                <a:solidFill>
                  <a:srgbClr val="AEABAB"/>
                </a:solidFill>
                <a:latin typeface="Calibri"/>
                <a:ea typeface="Calibri"/>
                <a:cs typeface="Calibri"/>
                <a:sym typeface="Calibri"/>
              </a:defRPr>
            </a:lvl4pPr>
            <a:lvl5pPr indent="0" lvl="4" marL="0" algn="l">
              <a:spcBef>
                <a:spcPts val="0"/>
              </a:spcBef>
              <a:buNone/>
              <a:defRPr b="0" i="0" sz="1200" u="none" cap="none" strike="noStrike">
                <a:solidFill>
                  <a:srgbClr val="AEABAB"/>
                </a:solidFill>
                <a:latin typeface="Calibri"/>
                <a:ea typeface="Calibri"/>
                <a:cs typeface="Calibri"/>
                <a:sym typeface="Calibri"/>
              </a:defRPr>
            </a:lvl5pPr>
            <a:lvl6pPr indent="0" lvl="5" marL="0" algn="l">
              <a:spcBef>
                <a:spcPts val="0"/>
              </a:spcBef>
              <a:buNone/>
              <a:defRPr b="0" i="0" sz="1200" u="none" cap="none" strike="noStrike">
                <a:solidFill>
                  <a:srgbClr val="AEABAB"/>
                </a:solidFill>
                <a:latin typeface="Calibri"/>
                <a:ea typeface="Calibri"/>
                <a:cs typeface="Calibri"/>
                <a:sym typeface="Calibri"/>
              </a:defRPr>
            </a:lvl6pPr>
            <a:lvl7pPr indent="0" lvl="6" marL="0" algn="l">
              <a:spcBef>
                <a:spcPts val="0"/>
              </a:spcBef>
              <a:buNone/>
              <a:defRPr b="0" i="0" sz="1200" u="none" cap="none" strike="noStrike">
                <a:solidFill>
                  <a:srgbClr val="AEABAB"/>
                </a:solidFill>
                <a:latin typeface="Calibri"/>
                <a:ea typeface="Calibri"/>
                <a:cs typeface="Calibri"/>
                <a:sym typeface="Calibri"/>
              </a:defRPr>
            </a:lvl7pPr>
            <a:lvl8pPr indent="0" lvl="7" marL="0" algn="l">
              <a:spcBef>
                <a:spcPts val="0"/>
              </a:spcBef>
              <a:buNone/>
              <a:defRPr b="0" i="0" sz="1200" u="none" cap="none" strike="noStrike">
                <a:solidFill>
                  <a:srgbClr val="AEABAB"/>
                </a:solidFill>
                <a:latin typeface="Calibri"/>
                <a:ea typeface="Calibri"/>
                <a:cs typeface="Calibri"/>
                <a:sym typeface="Calibri"/>
              </a:defRPr>
            </a:lvl8pPr>
            <a:lvl9pPr indent="0" lvl="8" marL="0" algn="l">
              <a:spcBef>
                <a:spcPts val="0"/>
              </a:spcBef>
              <a:buNone/>
              <a:defRPr b="0" i="0" sz="1200" u="none" cap="none" strike="noStrike">
                <a:solidFill>
                  <a:srgbClr val="AEABAB"/>
                </a:solidFill>
                <a:latin typeface="Calibri"/>
                <a:ea typeface="Calibri"/>
                <a:cs typeface="Calibri"/>
                <a:sym typeface="Calibri"/>
              </a:defRPr>
            </a:lvl9pPr>
          </a:lstStyle>
          <a:p>
            <a:pPr indent="0" lvl="0" marL="0" rtl="0" algn="l">
              <a:spcBef>
                <a:spcPts val="0"/>
              </a:spcBef>
              <a:spcAft>
                <a:spcPts val="0"/>
              </a:spcAft>
              <a:buNone/>
            </a:pPr>
            <a:r>
              <a:rPr lang="es-ES"/>
              <a:t>Nº Registro: UV-MET-202183R</a:t>
            </a:r>
            <a:endParaRPr/>
          </a:p>
        </p:txBody>
      </p:sp>
      <p:pic>
        <p:nvPicPr>
          <p:cNvPr id="30" name="Google Shape;30;p9"/>
          <p:cNvPicPr preferRelativeResize="0"/>
          <p:nvPr/>
        </p:nvPicPr>
        <p:blipFill rotWithShape="1">
          <a:blip r:embed="rId2">
            <a:alphaModFix/>
          </a:blip>
          <a:srcRect b="0" l="0" r="0" t="0"/>
          <a:stretch/>
        </p:blipFill>
        <p:spPr>
          <a:xfrm>
            <a:off x="110359" y="0"/>
            <a:ext cx="9976576" cy="126746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31" name="Shape 31"/>
        <p:cNvGrpSpPr/>
        <p:nvPr/>
      </p:nvGrpSpPr>
      <p:grpSpPr>
        <a:xfrm>
          <a:off x="0" y="0"/>
          <a:ext cx="0" cy="0"/>
          <a:chOff x="0" y="0"/>
          <a:chExt cx="0" cy="0"/>
        </a:xfrm>
      </p:grpSpPr>
      <p:sp>
        <p:nvSpPr>
          <p:cNvPr id="32" name="Google Shape;32;p1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1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10"/>
          <p:cNvSpPr txBox="1"/>
          <p:nvPr>
            <p:ph idx="10" type="dt"/>
          </p:nvPr>
        </p:nvSpPr>
        <p:spPr>
          <a:xfrm>
            <a:off x="342900" y="6402784"/>
            <a:ext cx="31496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0"/>
          <p:cNvSpPr txBox="1"/>
          <p:nvPr>
            <p:ph idx="11" type="ftr"/>
          </p:nvPr>
        </p:nvSpPr>
        <p:spPr>
          <a:xfrm>
            <a:off x="3613150" y="6402784"/>
            <a:ext cx="4876800" cy="27225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0"/>
          <p:cNvSpPr txBox="1"/>
          <p:nvPr>
            <p:ph idx="12" type="sldNum"/>
          </p:nvPr>
        </p:nvSpPr>
        <p:spPr>
          <a:xfrm>
            <a:off x="8610600" y="6402783"/>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r>
              <a:rPr lang="es-ES"/>
              <a:t>Nº Registro: UV-MET-202183R</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7" name="Shape 37"/>
        <p:cNvGrpSpPr/>
        <p:nvPr/>
      </p:nvGrpSpPr>
      <p:grpSpPr>
        <a:xfrm>
          <a:off x="0" y="0"/>
          <a:ext cx="0" cy="0"/>
          <a:chOff x="0" y="0"/>
          <a:chExt cx="0" cy="0"/>
        </a:xfrm>
      </p:grpSpPr>
      <p:sp>
        <p:nvSpPr>
          <p:cNvPr id="38" name="Google Shape;38;p11"/>
          <p:cNvSpPr txBox="1"/>
          <p:nvPr>
            <p:ph type="title"/>
          </p:nvPr>
        </p:nvSpPr>
        <p:spPr>
          <a:xfrm>
            <a:off x="838200" y="558800"/>
            <a:ext cx="10147300" cy="41913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1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11"/>
          <p:cNvSpPr txBox="1"/>
          <p:nvPr>
            <p:ph idx="10" type="dt"/>
          </p:nvPr>
        </p:nvSpPr>
        <p:spPr>
          <a:xfrm>
            <a:off x="342900" y="6356349"/>
            <a:ext cx="31496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1"/>
          <p:cNvSpPr txBox="1"/>
          <p:nvPr>
            <p:ph idx="11" type="ftr"/>
          </p:nvPr>
        </p:nvSpPr>
        <p:spPr>
          <a:xfrm>
            <a:off x="3613150" y="6266655"/>
            <a:ext cx="4876800" cy="544511"/>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1"/>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r>
              <a:rPr lang="es-ES"/>
              <a:t>Nº Registro: UV-MET-202183R</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4" name="Shape 44"/>
        <p:cNvGrpSpPr/>
        <p:nvPr/>
      </p:nvGrpSpPr>
      <p:grpSpPr>
        <a:xfrm>
          <a:off x="0" y="0"/>
          <a:ext cx="0" cy="0"/>
          <a:chOff x="0" y="0"/>
          <a:chExt cx="0" cy="0"/>
        </a:xfrm>
      </p:grpSpPr>
      <p:sp>
        <p:nvSpPr>
          <p:cNvPr id="45" name="Google Shape;45;p1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1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1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1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1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12"/>
          <p:cNvSpPr txBox="1"/>
          <p:nvPr>
            <p:ph idx="10" type="dt"/>
          </p:nvPr>
        </p:nvSpPr>
        <p:spPr>
          <a:xfrm>
            <a:off x="342900" y="6356349"/>
            <a:ext cx="31496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2"/>
          <p:cNvSpPr txBox="1"/>
          <p:nvPr>
            <p:ph idx="11" type="ftr"/>
          </p:nvPr>
        </p:nvSpPr>
        <p:spPr>
          <a:xfrm>
            <a:off x="3613150" y="6266655"/>
            <a:ext cx="4876800" cy="544511"/>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2"/>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r>
              <a:rPr lang="es-ES"/>
              <a:t>Nº Registro: UV-MET-202183R</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53" name="Shape 53"/>
        <p:cNvGrpSpPr/>
        <p:nvPr/>
      </p:nvGrpSpPr>
      <p:grpSpPr>
        <a:xfrm>
          <a:off x="0" y="0"/>
          <a:ext cx="0" cy="0"/>
          <a:chOff x="0" y="0"/>
          <a:chExt cx="0" cy="0"/>
        </a:xfrm>
      </p:grpSpPr>
      <p:sp>
        <p:nvSpPr>
          <p:cNvPr id="54" name="Google Shape;54;p13"/>
          <p:cNvSpPr txBox="1"/>
          <p:nvPr>
            <p:ph type="title"/>
          </p:nvPr>
        </p:nvSpPr>
        <p:spPr>
          <a:xfrm>
            <a:off x="838200" y="558800"/>
            <a:ext cx="10147300" cy="419131"/>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13"/>
          <p:cNvSpPr txBox="1"/>
          <p:nvPr>
            <p:ph idx="10" type="dt"/>
          </p:nvPr>
        </p:nvSpPr>
        <p:spPr>
          <a:xfrm>
            <a:off x="342900" y="6356349"/>
            <a:ext cx="31496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3"/>
          <p:cNvSpPr txBox="1"/>
          <p:nvPr>
            <p:ph idx="11" type="ftr"/>
          </p:nvPr>
        </p:nvSpPr>
        <p:spPr>
          <a:xfrm>
            <a:off x="3613150" y="6266655"/>
            <a:ext cx="4876800" cy="544511"/>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3"/>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r>
              <a:rPr lang="es-ES"/>
              <a:t>Nº Registro: UV-MET-202183R</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8" name="Shape 58"/>
        <p:cNvGrpSpPr/>
        <p:nvPr/>
      </p:nvGrpSpPr>
      <p:grpSpPr>
        <a:xfrm>
          <a:off x="0" y="0"/>
          <a:ext cx="0" cy="0"/>
          <a:chOff x="0" y="0"/>
          <a:chExt cx="0" cy="0"/>
        </a:xfrm>
      </p:grpSpPr>
      <p:sp>
        <p:nvSpPr>
          <p:cNvPr id="59" name="Google Shape;59;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4"/>
          <p:cNvSpPr txBox="1"/>
          <p:nvPr>
            <p:ph idx="10" type="dt"/>
          </p:nvPr>
        </p:nvSpPr>
        <p:spPr>
          <a:xfrm>
            <a:off x="342900" y="6356349"/>
            <a:ext cx="31496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4"/>
          <p:cNvSpPr txBox="1"/>
          <p:nvPr>
            <p:ph idx="11" type="ftr"/>
          </p:nvPr>
        </p:nvSpPr>
        <p:spPr>
          <a:xfrm>
            <a:off x="3613150" y="6266655"/>
            <a:ext cx="4876800" cy="544511"/>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4"/>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r>
              <a:rPr lang="es-ES"/>
              <a:t>Nº Registro: UV-MET-202183R</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5" name="Shape 65"/>
        <p:cNvGrpSpPr/>
        <p:nvPr/>
      </p:nvGrpSpPr>
      <p:grpSpPr>
        <a:xfrm>
          <a:off x="0" y="0"/>
          <a:ext cx="0" cy="0"/>
          <a:chOff x="0" y="0"/>
          <a:chExt cx="0" cy="0"/>
        </a:xfrm>
      </p:grpSpPr>
      <p:sp>
        <p:nvSpPr>
          <p:cNvPr id="66" name="Google Shape;66;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5"/>
          <p:cNvSpPr/>
          <p:nvPr>
            <p:ph idx="2" type="pic"/>
          </p:nvPr>
        </p:nvSpPr>
        <p:spPr>
          <a:xfrm>
            <a:off x="5183188" y="987425"/>
            <a:ext cx="6172200" cy="4873625"/>
          </a:xfrm>
          <a:prstGeom prst="rect">
            <a:avLst/>
          </a:prstGeom>
          <a:noFill/>
          <a:ln>
            <a:noFill/>
          </a:ln>
        </p:spPr>
      </p:sp>
      <p:sp>
        <p:nvSpPr>
          <p:cNvPr id="68" name="Google Shape;68;p1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5"/>
          <p:cNvSpPr txBox="1"/>
          <p:nvPr>
            <p:ph idx="10" type="dt"/>
          </p:nvPr>
        </p:nvSpPr>
        <p:spPr>
          <a:xfrm>
            <a:off x="342900" y="6356349"/>
            <a:ext cx="31496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5"/>
          <p:cNvSpPr txBox="1"/>
          <p:nvPr>
            <p:ph idx="11" type="ftr"/>
          </p:nvPr>
        </p:nvSpPr>
        <p:spPr>
          <a:xfrm>
            <a:off x="3613150" y="6266655"/>
            <a:ext cx="4876800" cy="544511"/>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5"/>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r>
              <a:rPr lang="es-ES"/>
              <a:t>Nº Registro: UV-MET-202183R</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
          <p:cNvSpPr txBox="1"/>
          <p:nvPr>
            <p:ph type="title"/>
          </p:nvPr>
        </p:nvSpPr>
        <p:spPr>
          <a:xfrm>
            <a:off x="838200" y="558800"/>
            <a:ext cx="10147300" cy="419131"/>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6"/>
          <p:cNvSpPr txBox="1"/>
          <p:nvPr>
            <p:ph idx="1" type="body"/>
          </p:nvPr>
        </p:nvSpPr>
        <p:spPr>
          <a:xfrm>
            <a:off x="838200" y="1536731"/>
            <a:ext cx="10515600" cy="4640232"/>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pic>
        <p:nvPicPr>
          <p:cNvPr id="12" name="Google Shape;12;p6"/>
          <p:cNvPicPr preferRelativeResize="0"/>
          <p:nvPr/>
        </p:nvPicPr>
        <p:blipFill rotWithShape="1">
          <a:blip r:embed="rId1">
            <a:alphaModFix/>
          </a:blip>
          <a:srcRect b="0" l="0" r="0" t="0"/>
          <a:stretch/>
        </p:blipFill>
        <p:spPr>
          <a:xfrm>
            <a:off x="10184028" y="0"/>
            <a:ext cx="2007972" cy="798544"/>
          </a:xfrm>
          <a:prstGeom prst="rect">
            <a:avLst/>
          </a:prstGeom>
          <a:solidFill>
            <a:srgbClr val="DDEAF6"/>
          </a:solidFill>
          <a:ln>
            <a:noFill/>
          </a:ln>
        </p:spPr>
      </p:pic>
      <p:sp>
        <p:nvSpPr>
          <p:cNvPr id="13" name="Google Shape;13;p6"/>
          <p:cNvSpPr txBox="1"/>
          <p:nvPr>
            <p:ph idx="10" type="dt"/>
          </p:nvPr>
        </p:nvSpPr>
        <p:spPr>
          <a:xfrm>
            <a:off x="406400" y="6370637"/>
            <a:ext cx="33147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50" u="none" cap="none" strike="noStrike">
                <a:solidFill>
                  <a:srgbClr val="AEABAB"/>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6"/>
          <p:cNvSpPr txBox="1"/>
          <p:nvPr>
            <p:ph idx="11" type="ftr"/>
          </p:nvPr>
        </p:nvSpPr>
        <p:spPr>
          <a:xfrm>
            <a:off x="3841750" y="6370637"/>
            <a:ext cx="4876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50" u="none" cap="none" strike="noStrike">
                <a:solidFill>
                  <a:srgbClr val="AEABAB"/>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6"/>
          <p:cNvSpPr txBox="1"/>
          <p:nvPr>
            <p:ph idx="12" type="sldNum"/>
          </p:nvPr>
        </p:nvSpPr>
        <p:spPr>
          <a:xfrm>
            <a:off x="8839200" y="6370638"/>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b="0" i="0" sz="1200" u="none" cap="none" strike="noStrike">
                <a:solidFill>
                  <a:srgbClr val="AEABAB"/>
                </a:solidFill>
                <a:latin typeface="Calibri"/>
                <a:ea typeface="Calibri"/>
                <a:cs typeface="Calibri"/>
                <a:sym typeface="Calibri"/>
              </a:defRPr>
            </a:lvl1pPr>
            <a:lvl2pPr indent="0" lvl="1" marL="0" marR="0" rtl="0" algn="l">
              <a:spcBef>
                <a:spcPts val="0"/>
              </a:spcBef>
              <a:buNone/>
              <a:defRPr b="0" i="0" sz="1200" u="none" cap="none" strike="noStrike">
                <a:solidFill>
                  <a:srgbClr val="AEABAB"/>
                </a:solidFill>
                <a:latin typeface="Calibri"/>
                <a:ea typeface="Calibri"/>
                <a:cs typeface="Calibri"/>
                <a:sym typeface="Calibri"/>
              </a:defRPr>
            </a:lvl2pPr>
            <a:lvl3pPr indent="0" lvl="2" marL="0" marR="0" rtl="0" algn="l">
              <a:spcBef>
                <a:spcPts val="0"/>
              </a:spcBef>
              <a:buNone/>
              <a:defRPr b="0" i="0" sz="1200" u="none" cap="none" strike="noStrike">
                <a:solidFill>
                  <a:srgbClr val="AEABAB"/>
                </a:solidFill>
                <a:latin typeface="Calibri"/>
                <a:ea typeface="Calibri"/>
                <a:cs typeface="Calibri"/>
                <a:sym typeface="Calibri"/>
              </a:defRPr>
            </a:lvl3pPr>
            <a:lvl4pPr indent="0" lvl="3" marL="0" marR="0" rtl="0" algn="l">
              <a:spcBef>
                <a:spcPts val="0"/>
              </a:spcBef>
              <a:buNone/>
              <a:defRPr b="0" i="0" sz="1200" u="none" cap="none" strike="noStrike">
                <a:solidFill>
                  <a:srgbClr val="AEABAB"/>
                </a:solidFill>
                <a:latin typeface="Calibri"/>
                <a:ea typeface="Calibri"/>
                <a:cs typeface="Calibri"/>
                <a:sym typeface="Calibri"/>
              </a:defRPr>
            </a:lvl4pPr>
            <a:lvl5pPr indent="0" lvl="4" marL="0" marR="0" rtl="0" algn="l">
              <a:spcBef>
                <a:spcPts val="0"/>
              </a:spcBef>
              <a:buNone/>
              <a:defRPr b="0" i="0" sz="1200" u="none" cap="none" strike="noStrike">
                <a:solidFill>
                  <a:srgbClr val="AEABAB"/>
                </a:solidFill>
                <a:latin typeface="Calibri"/>
                <a:ea typeface="Calibri"/>
                <a:cs typeface="Calibri"/>
                <a:sym typeface="Calibri"/>
              </a:defRPr>
            </a:lvl5pPr>
            <a:lvl6pPr indent="0" lvl="5" marL="0" marR="0" rtl="0" algn="l">
              <a:spcBef>
                <a:spcPts val="0"/>
              </a:spcBef>
              <a:buNone/>
              <a:defRPr b="0" i="0" sz="1200" u="none" cap="none" strike="noStrike">
                <a:solidFill>
                  <a:srgbClr val="AEABAB"/>
                </a:solidFill>
                <a:latin typeface="Calibri"/>
                <a:ea typeface="Calibri"/>
                <a:cs typeface="Calibri"/>
                <a:sym typeface="Calibri"/>
              </a:defRPr>
            </a:lvl6pPr>
            <a:lvl7pPr indent="0" lvl="6" marL="0" marR="0" rtl="0" algn="l">
              <a:spcBef>
                <a:spcPts val="0"/>
              </a:spcBef>
              <a:buNone/>
              <a:defRPr b="0" i="0" sz="1200" u="none" cap="none" strike="noStrike">
                <a:solidFill>
                  <a:srgbClr val="AEABAB"/>
                </a:solidFill>
                <a:latin typeface="Calibri"/>
                <a:ea typeface="Calibri"/>
                <a:cs typeface="Calibri"/>
                <a:sym typeface="Calibri"/>
              </a:defRPr>
            </a:lvl7pPr>
            <a:lvl8pPr indent="0" lvl="7" marL="0" marR="0" rtl="0" algn="l">
              <a:spcBef>
                <a:spcPts val="0"/>
              </a:spcBef>
              <a:buNone/>
              <a:defRPr b="0" i="0" sz="1200" u="none" cap="none" strike="noStrike">
                <a:solidFill>
                  <a:srgbClr val="AEABAB"/>
                </a:solidFill>
                <a:latin typeface="Calibri"/>
                <a:ea typeface="Calibri"/>
                <a:cs typeface="Calibri"/>
                <a:sym typeface="Calibri"/>
              </a:defRPr>
            </a:lvl8pPr>
            <a:lvl9pPr indent="0" lvl="8" marL="0" marR="0" rtl="0" algn="l">
              <a:spcBef>
                <a:spcPts val="0"/>
              </a:spcBef>
              <a:buNone/>
              <a:defRPr b="0" i="0" sz="1200" u="none" cap="none" strike="noStrike">
                <a:solidFill>
                  <a:srgbClr val="AEABAB"/>
                </a:solidFill>
                <a:latin typeface="Calibri"/>
                <a:ea typeface="Calibri"/>
                <a:cs typeface="Calibri"/>
                <a:sym typeface="Calibri"/>
              </a:defRPr>
            </a:lvl9pPr>
          </a:lstStyle>
          <a:p>
            <a:pPr indent="0" lvl="0" marL="0" rtl="0" algn="l">
              <a:spcBef>
                <a:spcPts val="0"/>
              </a:spcBef>
              <a:spcAft>
                <a:spcPts val="0"/>
              </a:spcAft>
              <a:buNone/>
            </a:pPr>
            <a:r>
              <a:rPr lang="es-ES"/>
              <a:t>Nº Registro: UV-MET-202183R</a:t>
            </a:r>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8.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6.png"/><Relationship Id="rId5"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2E75B5"/>
              </a:buClr>
              <a:buSzPts val="6000"/>
              <a:buFont typeface="Calibri"/>
              <a:buNone/>
            </a:pPr>
            <a:r>
              <a:rPr lang="es-ES"/>
              <a:t>LECRIT </a:t>
            </a:r>
            <a:br>
              <a:rPr lang="es-ES"/>
            </a:br>
            <a:r>
              <a:rPr lang="es-ES" sz="4000"/>
              <a:t>(Programa de Lectura Crítica en INTERNET)</a:t>
            </a:r>
            <a:endParaRPr sz="4000"/>
          </a:p>
        </p:txBody>
      </p:sp>
      <p:sp>
        <p:nvSpPr>
          <p:cNvPr id="94" name="Google Shape;94;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457200" lvl="0" marL="0" rtl="0" algn="l">
              <a:lnSpc>
                <a:spcPct val="100000"/>
              </a:lnSpc>
              <a:spcBef>
                <a:spcPts val="0"/>
              </a:spcBef>
              <a:spcAft>
                <a:spcPts val="0"/>
              </a:spcAft>
              <a:buClr>
                <a:schemeClr val="dk1"/>
              </a:buClr>
              <a:buSzPts val="1000"/>
              <a:buNone/>
            </a:pPr>
            <a:r>
              <a:rPr lang="es-ES" sz="4000">
                <a:solidFill>
                  <a:srgbClr val="93C47D"/>
                </a:solidFill>
              </a:rPr>
              <a:t>Capítulo 1: No todos dicen lo mismo</a:t>
            </a:r>
            <a:endParaRPr sz="4000">
              <a:solidFill>
                <a:srgbClr val="00B050"/>
              </a:solidFill>
            </a:endParaRPr>
          </a:p>
        </p:txBody>
      </p:sp>
      <p:sp>
        <p:nvSpPr>
          <p:cNvPr id="95" name="Google Shape;95;p1"/>
          <p:cNvSpPr txBox="1"/>
          <p:nvPr>
            <p:ph idx="10" type="dt"/>
          </p:nvPr>
        </p:nvSpPr>
        <p:spPr>
          <a:xfrm>
            <a:off x="177800" y="6356349"/>
            <a:ext cx="3314700" cy="3651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s-ES"/>
              <a:t>Autores:  V. Ávila, I. Fajardo, P. Delgado, L. Salmerón.</a:t>
            </a:r>
            <a:endParaRPr/>
          </a:p>
        </p:txBody>
      </p:sp>
      <p:sp>
        <p:nvSpPr>
          <p:cNvPr id="96" name="Google Shape;96;p1"/>
          <p:cNvSpPr txBox="1"/>
          <p:nvPr>
            <p:ph idx="11" type="ftr"/>
          </p:nvPr>
        </p:nvSpPr>
        <p:spPr>
          <a:xfrm>
            <a:off x="3613150" y="6356349"/>
            <a:ext cx="4876800" cy="3651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s-ES"/>
              <a:t>LECRIT  (PROGRAMA DE FORMACIÓN EN LECTURA CRÍTICA EN INTERNET) </a:t>
            </a:r>
            <a:endParaRPr/>
          </a:p>
        </p:txBody>
      </p:sp>
      <p:sp>
        <p:nvSpPr>
          <p:cNvPr id="97" name="Google Shape;97;p1"/>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s-ES"/>
              <a:t>Nº Registro: UV-MET-202183R</a:t>
            </a:r>
            <a:endParaRPr/>
          </a:p>
        </p:txBody>
      </p:sp>
      <p:pic>
        <p:nvPicPr>
          <p:cNvPr id="98" name="Google Shape;98;p1"/>
          <p:cNvPicPr preferRelativeResize="0"/>
          <p:nvPr/>
        </p:nvPicPr>
        <p:blipFill rotWithShape="1">
          <a:blip r:embed="rId3">
            <a:alphaModFix/>
          </a:blip>
          <a:srcRect b="0" l="0" r="0" t="0"/>
          <a:stretch/>
        </p:blipFill>
        <p:spPr>
          <a:xfrm>
            <a:off x="4439887" y="233851"/>
            <a:ext cx="3223325" cy="177702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2"/>
        </a:solidFill>
      </p:bgPr>
    </p:bg>
    <p:spTree>
      <p:nvGrpSpPr>
        <p:cNvPr id="102" name="Shape 102"/>
        <p:cNvGrpSpPr/>
        <p:nvPr/>
      </p:nvGrpSpPr>
      <p:grpSpPr>
        <a:xfrm>
          <a:off x="0" y="0"/>
          <a:ext cx="0" cy="0"/>
          <a:chOff x="0" y="0"/>
          <a:chExt cx="0" cy="0"/>
        </a:xfrm>
      </p:grpSpPr>
      <p:grpSp>
        <p:nvGrpSpPr>
          <p:cNvPr id="103" name="Google Shape;103;p2"/>
          <p:cNvGrpSpPr/>
          <p:nvPr/>
        </p:nvGrpSpPr>
        <p:grpSpPr>
          <a:xfrm>
            <a:off x="663300" y="115251"/>
            <a:ext cx="9318900" cy="6241098"/>
            <a:chOff x="663300" y="616900"/>
            <a:chExt cx="8066175" cy="6241098"/>
          </a:xfrm>
        </p:grpSpPr>
        <p:grpSp>
          <p:nvGrpSpPr>
            <p:cNvPr id="104" name="Google Shape;104;p2"/>
            <p:cNvGrpSpPr/>
            <p:nvPr/>
          </p:nvGrpSpPr>
          <p:grpSpPr>
            <a:xfrm>
              <a:off x="663300" y="616900"/>
              <a:ext cx="8066175" cy="6241098"/>
              <a:chOff x="663300" y="616900"/>
              <a:chExt cx="8066175" cy="6241098"/>
            </a:xfrm>
          </p:grpSpPr>
          <p:pic>
            <p:nvPicPr>
              <p:cNvPr id="105" name="Google Shape;105;p2"/>
              <p:cNvPicPr preferRelativeResize="0"/>
              <p:nvPr/>
            </p:nvPicPr>
            <p:blipFill rotWithShape="1">
              <a:blip r:embed="rId3">
                <a:alphaModFix/>
              </a:blip>
              <a:srcRect b="0" l="0" r="0" t="0"/>
              <a:stretch/>
            </p:blipFill>
            <p:spPr>
              <a:xfrm>
                <a:off x="663300" y="2027800"/>
                <a:ext cx="2415099" cy="4830198"/>
              </a:xfrm>
              <a:prstGeom prst="rect">
                <a:avLst/>
              </a:prstGeom>
              <a:noFill/>
              <a:ln>
                <a:noFill/>
              </a:ln>
            </p:spPr>
          </p:pic>
          <p:sp>
            <p:nvSpPr>
              <p:cNvPr id="106" name="Google Shape;106;p2"/>
              <p:cNvSpPr/>
              <p:nvPr/>
            </p:nvSpPr>
            <p:spPr>
              <a:xfrm>
                <a:off x="3008775" y="616900"/>
                <a:ext cx="5720700" cy="2821799"/>
              </a:xfrm>
              <a:prstGeom prst="wedgeRectCallout">
                <a:avLst>
                  <a:gd fmla="val -52764" name="adj1"/>
                  <a:gd fmla="val 74781" name="adj2"/>
                </a:avLst>
              </a:prstGeom>
              <a:solidFill>
                <a:schemeClr val="lt1"/>
              </a:solidFill>
              <a:ln cap="flat" cmpd="sng" w="5715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900"/>
                  <a:buFont typeface="Calibri"/>
                  <a:buNone/>
                </a:pPr>
                <a:r>
                  <a:rPr b="0" i="1" lang="es-ES" sz="3600" u="none" cap="none" strike="noStrike">
                    <a:solidFill>
                      <a:schemeClr val="dk1"/>
                    </a:solidFill>
                    <a:latin typeface="Calibri"/>
                    <a:ea typeface="Calibri"/>
                    <a:cs typeface="Calibri"/>
                    <a:sym typeface="Calibri"/>
                  </a:rPr>
                  <a:t>     Hola soy Miguel, ¿me puedes ayudar a averiguar en Internet si el uso del smartphone daña los ojos? </a:t>
                </a:r>
                <a:endParaRPr/>
              </a:p>
            </p:txBody>
          </p:sp>
        </p:grpSp>
        <p:sp>
          <p:nvSpPr>
            <p:cNvPr id="107" name="Google Shape;107;p2"/>
            <p:cNvSpPr/>
            <p:nvPr/>
          </p:nvSpPr>
          <p:spPr>
            <a:xfrm>
              <a:off x="3428050" y="5374225"/>
              <a:ext cx="4029598" cy="1000800"/>
            </a:xfrm>
            <a:prstGeom prst="trapezoid">
              <a:avLst>
                <a:gd fmla="val 25000" name="adj"/>
              </a:avLst>
            </a:prstGeom>
            <a:solidFill>
              <a:srgbClr val="F9CB9C"/>
            </a:solidFill>
            <a:ln cap="flat" cmpd="sng" w="19050">
              <a:solidFill>
                <a:srgbClr val="66666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08" name="Google Shape;108;p2"/>
            <p:cNvPicPr preferRelativeResize="0"/>
            <p:nvPr/>
          </p:nvPicPr>
          <p:blipFill rotWithShape="1">
            <a:blip r:embed="rId4">
              <a:alphaModFix/>
            </a:blip>
            <a:srcRect b="0" l="0" r="0" t="0"/>
            <a:stretch/>
          </p:blipFill>
          <p:spPr>
            <a:xfrm>
              <a:off x="3982969" y="3376882"/>
              <a:ext cx="2919749" cy="2919774"/>
            </a:xfrm>
            <a:prstGeom prst="rect">
              <a:avLst/>
            </a:prstGeom>
            <a:noFill/>
            <a:ln>
              <a:noFill/>
            </a:ln>
          </p:spPr>
        </p:pic>
      </p:grpSp>
      <p:sp>
        <p:nvSpPr>
          <p:cNvPr id="109" name="Google Shape;109;p2"/>
          <p:cNvSpPr txBox="1"/>
          <p:nvPr>
            <p:ph idx="10" type="dt"/>
          </p:nvPr>
        </p:nvSpPr>
        <p:spPr>
          <a:xfrm>
            <a:off x="342900" y="6356349"/>
            <a:ext cx="3149600" cy="3651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s-ES"/>
              <a:t>Autores:  V. Ávila, I. Fajardo, P. Delgado, L. Salmerón.</a:t>
            </a:r>
            <a:endParaRPr/>
          </a:p>
        </p:txBody>
      </p:sp>
      <p:sp>
        <p:nvSpPr>
          <p:cNvPr id="110" name="Google Shape;110;p2"/>
          <p:cNvSpPr txBox="1"/>
          <p:nvPr>
            <p:ph idx="11" type="ftr"/>
          </p:nvPr>
        </p:nvSpPr>
        <p:spPr>
          <a:xfrm>
            <a:off x="3613150" y="6266655"/>
            <a:ext cx="4876800" cy="544511"/>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s-ES"/>
              <a:t>LECRIT  (PROGRAMA DE FORMACIÓN EN LECTURA CRÍTICA EN INTERNET) </a:t>
            </a:r>
            <a:endParaRPr/>
          </a:p>
        </p:txBody>
      </p:sp>
      <p:sp>
        <p:nvSpPr>
          <p:cNvPr id="111" name="Google Shape;111;p2"/>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s-ES"/>
              <a:t>Nº Registro: UV-MET-202183R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3"/>
          <p:cNvSpPr txBox="1"/>
          <p:nvPr/>
        </p:nvSpPr>
        <p:spPr>
          <a:xfrm>
            <a:off x="101769" y="810488"/>
            <a:ext cx="10172531" cy="5831612"/>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440"/>
              <a:buFont typeface="Arial"/>
              <a:buNone/>
            </a:pPr>
            <a:r>
              <a:t/>
            </a:r>
            <a:endParaRPr b="1" i="0" sz="1760" u="none" cap="none" strike="noStrike">
              <a:solidFill>
                <a:schemeClr val="dk1"/>
              </a:solidFill>
              <a:latin typeface="Calibri"/>
              <a:ea typeface="Calibri"/>
              <a:cs typeface="Calibri"/>
              <a:sym typeface="Calibri"/>
            </a:endParaRPr>
          </a:p>
          <a:p>
            <a:pPr indent="0" lvl="0" marL="0" marR="0" rtl="0" algn="l">
              <a:lnSpc>
                <a:spcPct val="80000"/>
              </a:lnSpc>
              <a:spcBef>
                <a:spcPts val="352"/>
              </a:spcBef>
              <a:spcAft>
                <a:spcPts val="0"/>
              </a:spcAft>
              <a:buClr>
                <a:schemeClr val="dk1"/>
              </a:buClr>
              <a:buSzPts val="440"/>
              <a:buFont typeface="Arial"/>
              <a:buNone/>
            </a:pPr>
            <a:r>
              <a:t/>
            </a:r>
            <a:endParaRPr b="1" i="0" sz="1760" u="none" cap="none" strike="noStrike">
              <a:solidFill>
                <a:schemeClr val="dk1"/>
              </a:solidFill>
              <a:latin typeface="Calibri"/>
              <a:ea typeface="Calibri"/>
              <a:cs typeface="Calibri"/>
              <a:sym typeface="Calibri"/>
            </a:endParaRPr>
          </a:p>
          <a:p>
            <a:pPr indent="0" lvl="0" marL="228600" marR="0" rtl="0" algn="l">
              <a:lnSpc>
                <a:spcPct val="90000"/>
              </a:lnSpc>
              <a:spcBef>
                <a:spcPts val="100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228600" marR="0" rtl="0" algn="l">
              <a:lnSpc>
                <a:spcPct val="90000"/>
              </a:lnSpc>
              <a:spcBef>
                <a:spcPts val="40"/>
              </a:spcBef>
              <a:spcAft>
                <a:spcPts val="0"/>
              </a:spcAft>
              <a:buClr>
                <a:schemeClr val="dk1"/>
              </a:buClr>
              <a:buSzPts val="2000"/>
              <a:buFont typeface="Arial"/>
              <a:buNone/>
            </a:pPr>
            <a:r>
              <a:t/>
            </a:r>
            <a:endParaRPr b="1" i="0" sz="2000" u="none" cap="none" strike="noStrike">
              <a:solidFill>
                <a:schemeClr val="dk1"/>
              </a:solidFill>
              <a:latin typeface="Calibri"/>
              <a:ea typeface="Calibri"/>
              <a:cs typeface="Calibri"/>
              <a:sym typeface="Calibri"/>
            </a:endParaRPr>
          </a:p>
          <a:p>
            <a:pPr indent="0" lvl="0" marL="228600" marR="0" rtl="0" algn="l">
              <a:lnSpc>
                <a:spcPct val="90000"/>
              </a:lnSpc>
              <a:spcBef>
                <a:spcPts val="40"/>
              </a:spcBef>
              <a:spcAft>
                <a:spcPts val="0"/>
              </a:spcAft>
              <a:buClr>
                <a:schemeClr val="dk1"/>
              </a:buClr>
              <a:buSzPts val="2000"/>
              <a:buFont typeface="Arial"/>
              <a:buNone/>
            </a:pPr>
            <a:r>
              <a:rPr b="1" i="0" lang="es-ES" sz="2000" u="none" cap="none" strike="noStrike">
                <a:solidFill>
                  <a:schemeClr val="dk1"/>
                </a:solidFill>
                <a:latin typeface="Calibri"/>
                <a:ea typeface="Calibri"/>
                <a:cs typeface="Calibri"/>
                <a:sym typeface="Calibri"/>
              </a:rPr>
              <a:t>Los teléfonos móviles no son malos para la vista</a:t>
            </a:r>
            <a:endParaRPr/>
          </a:p>
          <a:p>
            <a:pPr indent="0" lvl="0" marL="228600" marR="0" rtl="0" algn="l">
              <a:lnSpc>
                <a:spcPct val="90000"/>
              </a:lnSpc>
              <a:spcBef>
                <a:spcPts val="40"/>
              </a:spcBef>
              <a:spcAft>
                <a:spcPts val="0"/>
              </a:spcAft>
              <a:buClr>
                <a:schemeClr val="dk1"/>
              </a:buClr>
              <a:buSzPts val="2000"/>
              <a:buFont typeface="Arial"/>
              <a:buNone/>
            </a:pPr>
            <a:r>
              <a:t/>
            </a:r>
            <a:endParaRPr b="0" i="0" sz="2000" u="none" cap="none" strike="noStrike">
              <a:solidFill>
                <a:schemeClr val="dk1"/>
              </a:solidFill>
              <a:latin typeface="Calibri"/>
              <a:ea typeface="Calibri"/>
              <a:cs typeface="Calibri"/>
              <a:sym typeface="Calibri"/>
            </a:endParaRPr>
          </a:p>
          <a:p>
            <a:pPr indent="0" lvl="0" marL="228600" marR="0" rtl="0" algn="l">
              <a:lnSpc>
                <a:spcPct val="90000"/>
              </a:lnSpc>
              <a:spcBef>
                <a:spcPts val="40"/>
              </a:spcBef>
              <a:spcAft>
                <a:spcPts val="0"/>
              </a:spcAft>
              <a:buClr>
                <a:schemeClr val="dk1"/>
              </a:buClr>
              <a:buSzPts val="1800"/>
              <a:buFont typeface="Arial"/>
              <a:buNone/>
            </a:pPr>
            <a:r>
              <a:rPr b="0" i="0" lang="es-ES" sz="1800" u="none" cap="none" strike="noStrike">
                <a:solidFill>
                  <a:schemeClr val="dk1"/>
                </a:solidFill>
                <a:latin typeface="Calibri"/>
                <a:ea typeface="Calibri"/>
                <a:cs typeface="Calibri"/>
                <a:sym typeface="Calibri"/>
              </a:rPr>
              <a:t>Existe un filtro para proteger nuestros ojos de la luz de las pantallas del móvil. Este filtro se probó en un estudio de la Universidad de Madrid en el que se aplicaba la luz de los móviles a los ojos de las personas.</a:t>
            </a:r>
            <a:endParaRPr/>
          </a:p>
          <a:p>
            <a:pPr indent="0" lvl="0" marL="228600" marR="0" rtl="0" algn="l">
              <a:lnSpc>
                <a:spcPct val="90000"/>
              </a:lnSpc>
              <a:spcBef>
                <a:spcPts val="40"/>
              </a:spcBef>
              <a:spcAft>
                <a:spcPts val="0"/>
              </a:spcAft>
              <a:buClr>
                <a:schemeClr val="dk1"/>
              </a:buClr>
              <a:buSzPts val="1800"/>
              <a:buFont typeface="Arial"/>
              <a:buNone/>
            </a:pPr>
            <a:r>
              <a:rPr b="0" i="0" lang="es-ES" sz="1800" u="none" cap="none" strike="noStrike">
                <a:solidFill>
                  <a:schemeClr val="dk1"/>
                </a:solidFill>
                <a:latin typeface="Calibri"/>
                <a:ea typeface="Calibri"/>
                <a:cs typeface="Calibri"/>
                <a:sym typeface="Calibri"/>
              </a:rPr>
              <a:t>Los resultados del estudio fueron que cuando el móvil no tenía el filtro las personas decían que sentían más cansancio en los ojos.</a:t>
            </a:r>
            <a:endParaRPr/>
          </a:p>
          <a:p>
            <a:pPr indent="0" lvl="0" marL="228600" marR="0" rtl="0" algn="l">
              <a:lnSpc>
                <a:spcPct val="90000"/>
              </a:lnSpc>
              <a:spcBef>
                <a:spcPts val="40"/>
              </a:spcBef>
              <a:spcAft>
                <a:spcPts val="0"/>
              </a:spcAft>
              <a:buClr>
                <a:schemeClr val="dk1"/>
              </a:buClr>
              <a:buSzPts val="1800"/>
              <a:buFont typeface="Arial"/>
              <a:buNone/>
            </a:pPr>
            <a:r>
              <a:rPr b="0" i="0" lang="es-ES" sz="1800" u="none" cap="none" strike="noStrike">
                <a:solidFill>
                  <a:schemeClr val="dk1"/>
                </a:solidFill>
                <a:latin typeface="Calibri"/>
                <a:ea typeface="Calibri"/>
                <a:cs typeface="Calibri"/>
                <a:sym typeface="Calibri"/>
              </a:rPr>
              <a:t> </a:t>
            </a:r>
            <a:endParaRPr/>
          </a:p>
          <a:p>
            <a:pPr indent="0" lvl="0" marL="228600" marR="0" rtl="0" algn="l">
              <a:lnSpc>
                <a:spcPct val="90000"/>
              </a:lnSpc>
              <a:spcBef>
                <a:spcPts val="40"/>
              </a:spcBef>
              <a:spcAft>
                <a:spcPts val="0"/>
              </a:spcAft>
              <a:buClr>
                <a:schemeClr val="dk1"/>
              </a:buClr>
              <a:buSzPts val="1800"/>
              <a:buFont typeface="Arial"/>
              <a:buNone/>
            </a:pPr>
            <a:r>
              <a:rPr b="0" i="0" lang="es-ES" sz="1800" u="none" cap="none" strike="noStrike">
                <a:solidFill>
                  <a:schemeClr val="dk1"/>
                </a:solidFill>
                <a:latin typeface="Calibri"/>
                <a:ea typeface="Calibri"/>
                <a:cs typeface="Calibri"/>
                <a:sym typeface="Calibri"/>
              </a:rPr>
              <a:t>Aunque estos resultados pueden convencernos para comprar el filtro, no indican que le pase a todo el mundo en la vida real. Además, no se han dado casos que muestren que haya más personas que pierdan la vista o sufran problemas visuales desde que hay móviles. Por tanto, no se puede decir que su uso provoque problemas para la avista. </a:t>
            </a:r>
            <a:endParaRPr/>
          </a:p>
          <a:p>
            <a:pPr indent="0" lvl="0" marL="228600" marR="0" rtl="0" algn="l">
              <a:lnSpc>
                <a:spcPct val="90000"/>
              </a:lnSpc>
              <a:spcBef>
                <a:spcPts val="40"/>
              </a:spcBef>
              <a:spcAft>
                <a:spcPts val="0"/>
              </a:spcAft>
              <a:buClr>
                <a:schemeClr val="dk1"/>
              </a:buClr>
              <a:buSzPts val="1800"/>
              <a:buFont typeface="Arial"/>
              <a:buNone/>
            </a:pPr>
            <a:r>
              <a:rPr b="0" i="0" lang="es-ES" sz="1800" u="none" cap="none" strike="noStrike">
                <a:solidFill>
                  <a:schemeClr val="dk1"/>
                </a:solidFill>
                <a:latin typeface="Calibri"/>
                <a:ea typeface="Calibri"/>
                <a:cs typeface="Calibri"/>
                <a:sym typeface="Calibri"/>
              </a:rPr>
              <a:t> </a:t>
            </a:r>
            <a:endParaRPr/>
          </a:p>
          <a:p>
            <a:pPr indent="0" lvl="0" marL="228600" marR="0" rtl="0" algn="l">
              <a:lnSpc>
                <a:spcPct val="90000"/>
              </a:lnSpc>
              <a:spcBef>
                <a:spcPts val="40"/>
              </a:spcBef>
              <a:spcAft>
                <a:spcPts val="0"/>
              </a:spcAft>
              <a:buClr>
                <a:schemeClr val="dk1"/>
              </a:buClr>
              <a:buSzPts val="1800"/>
              <a:buFont typeface="Arial"/>
              <a:buNone/>
            </a:pPr>
            <a:r>
              <a:rPr b="0" i="0" lang="es-ES" sz="1800" u="none" cap="none" strike="noStrike">
                <a:solidFill>
                  <a:schemeClr val="dk1"/>
                </a:solidFill>
                <a:latin typeface="Calibri"/>
                <a:ea typeface="Calibri"/>
                <a:cs typeface="Calibri"/>
                <a:sym typeface="Calibri"/>
              </a:rPr>
              <a:t>Por Antonio Pérez</a:t>
            </a:r>
            <a:r>
              <a:rPr b="0" i="0" lang="es-ES" sz="1800" u="none" cap="none" strike="noStrike">
                <a:solidFill>
                  <a:srgbClr val="FF0000"/>
                </a:solidFill>
                <a:latin typeface="Calibri"/>
                <a:ea typeface="Calibri"/>
                <a:cs typeface="Calibri"/>
                <a:sym typeface="Calibri"/>
              </a:rPr>
              <a:t>, jefe de ventas de _______.</a:t>
            </a:r>
            <a:endParaRPr b="0" i="0" sz="1600" u="none" cap="none" strike="noStrike">
              <a:solidFill>
                <a:srgbClr val="FF0000"/>
              </a:solidFill>
              <a:latin typeface="Calibri"/>
              <a:ea typeface="Calibri"/>
              <a:cs typeface="Calibri"/>
              <a:sym typeface="Calibri"/>
            </a:endParaRPr>
          </a:p>
        </p:txBody>
      </p:sp>
      <p:sp>
        <p:nvSpPr>
          <p:cNvPr id="117" name="Google Shape;117;p3"/>
          <p:cNvSpPr/>
          <p:nvPr/>
        </p:nvSpPr>
        <p:spPr>
          <a:xfrm>
            <a:off x="6629400" y="1298300"/>
            <a:ext cx="3352556" cy="650968"/>
          </a:xfrm>
          <a:prstGeom prst="rect">
            <a:avLst/>
          </a:prstGeom>
          <a:solidFill>
            <a:srgbClr val="92D05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s-ES" sz="1800" u="none" cap="none" strike="noStrike">
                <a:solidFill>
                  <a:schemeClr val="dk1"/>
                </a:solidFill>
                <a:latin typeface="Calibri"/>
                <a:ea typeface="Calibri"/>
                <a:cs typeface="Calibri"/>
                <a:sym typeface="Calibri"/>
              </a:rPr>
              <a:t>INTRODUCIR NOMBRE Y LOGO EMPRESA DE TELEFONÍA REAL</a:t>
            </a:r>
            <a:endParaRPr b="0" i="0" sz="1800" u="none" cap="none" strike="noStrike">
              <a:solidFill>
                <a:schemeClr val="dk1"/>
              </a:solidFill>
              <a:latin typeface="Calibri"/>
              <a:ea typeface="Calibri"/>
              <a:cs typeface="Calibri"/>
              <a:sym typeface="Calibri"/>
            </a:endParaRPr>
          </a:p>
        </p:txBody>
      </p:sp>
      <p:sp>
        <p:nvSpPr>
          <p:cNvPr id="118" name="Google Shape;118;p3"/>
          <p:cNvSpPr/>
          <p:nvPr/>
        </p:nvSpPr>
        <p:spPr>
          <a:xfrm>
            <a:off x="1676400" y="485004"/>
            <a:ext cx="5475514" cy="325484"/>
          </a:xfrm>
          <a:prstGeom prst="rect">
            <a:avLst/>
          </a:prstGeom>
          <a:solidFill>
            <a:srgbClr val="92D05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s-ES" sz="1600" u="none" cap="none" strike="noStrike">
                <a:solidFill>
                  <a:schemeClr val="dk1"/>
                </a:solidFill>
                <a:latin typeface="Calibri"/>
                <a:ea typeface="Calibri"/>
                <a:cs typeface="Calibri"/>
                <a:sym typeface="Calibri"/>
              </a:rPr>
              <a:t>INTRODUCIR DIRECCIÓN WEB EMPRESA DE TELEFONÍA REAL</a:t>
            </a:r>
            <a:endParaRPr b="0" i="0" sz="1600" u="none" cap="none" strike="noStrike">
              <a:solidFill>
                <a:schemeClr val="dk1"/>
              </a:solidFill>
              <a:latin typeface="Calibri"/>
              <a:ea typeface="Calibri"/>
              <a:cs typeface="Calibri"/>
              <a:sym typeface="Calibri"/>
            </a:endParaRPr>
          </a:p>
        </p:txBody>
      </p:sp>
      <p:sp>
        <p:nvSpPr>
          <p:cNvPr id="119" name="Google Shape;119;p3"/>
          <p:cNvSpPr txBox="1"/>
          <p:nvPr>
            <p:ph idx="10" type="dt"/>
          </p:nvPr>
        </p:nvSpPr>
        <p:spPr>
          <a:xfrm>
            <a:off x="302311" y="6356347"/>
            <a:ext cx="3149600" cy="3651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s-ES"/>
              <a:t>Autores:  V. Ávila, I. Fajardo, P. Delgado, L. Salmerón.</a:t>
            </a:r>
            <a:endParaRPr/>
          </a:p>
        </p:txBody>
      </p:sp>
      <p:sp>
        <p:nvSpPr>
          <p:cNvPr id="120" name="Google Shape;120;p3"/>
          <p:cNvSpPr txBox="1"/>
          <p:nvPr>
            <p:ph idx="11" type="ftr"/>
          </p:nvPr>
        </p:nvSpPr>
        <p:spPr>
          <a:xfrm>
            <a:off x="3587750" y="6356347"/>
            <a:ext cx="4876800" cy="33337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s-ES"/>
              <a:t>LECRIT  (PROGRAMA DE FORMACIÓN EN LECTURA CRÍTICA EN INTERNET) </a:t>
            </a:r>
            <a:endParaRPr/>
          </a:p>
        </p:txBody>
      </p:sp>
      <p:sp>
        <p:nvSpPr>
          <p:cNvPr id="121" name="Google Shape;121;p3"/>
          <p:cNvSpPr txBox="1"/>
          <p:nvPr>
            <p:ph idx="12" type="sldNum"/>
          </p:nvPr>
        </p:nvSpPr>
        <p:spPr>
          <a:xfrm>
            <a:off x="8715335" y="6334916"/>
            <a:ext cx="2743200" cy="3651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s-ES"/>
              <a:t>Nº Registro: UV-MET-202183R</a:t>
            </a:r>
            <a:endParaRPr/>
          </a:p>
        </p:txBody>
      </p:sp>
      <p:sp>
        <p:nvSpPr>
          <p:cNvPr id="122" name="Google Shape;122;p3"/>
          <p:cNvSpPr/>
          <p:nvPr/>
        </p:nvSpPr>
        <p:spPr>
          <a:xfrm>
            <a:off x="342900" y="1113968"/>
            <a:ext cx="901700" cy="835300"/>
          </a:xfrm>
          <a:prstGeom prst="star8">
            <a:avLst>
              <a:gd fmla="val 37500" name="adj"/>
            </a:avLst>
          </a:prstGeom>
          <a:solidFill>
            <a:schemeClr val="lt1"/>
          </a:solidFill>
          <a:ln cap="flat" cmpd="sng" w="190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s-ES" sz="2400" u="none" cap="none" strike="noStrike">
                <a:solidFill>
                  <a:schemeClr val="dk1"/>
                </a:solidFill>
                <a:latin typeface="Calibri"/>
                <a:ea typeface="Calibri"/>
                <a:cs typeface="Calibri"/>
                <a:sym typeface="Calibri"/>
              </a:rPr>
              <a:t>1</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4"/>
          <p:cNvSpPr txBox="1"/>
          <p:nvPr/>
        </p:nvSpPr>
        <p:spPr>
          <a:xfrm>
            <a:off x="326571" y="642760"/>
            <a:ext cx="10137985" cy="5692156"/>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440"/>
              <a:buFont typeface="Arial"/>
              <a:buNone/>
            </a:pPr>
            <a:r>
              <a:t/>
            </a:r>
            <a:endParaRPr b="1" i="0" sz="1760" u="none" cap="none" strike="noStrike">
              <a:solidFill>
                <a:schemeClr val="dk1"/>
              </a:solidFill>
              <a:latin typeface="Calibri"/>
              <a:ea typeface="Calibri"/>
              <a:cs typeface="Calibri"/>
              <a:sym typeface="Calibri"/>
            </a:endParaRPr>
          </a:p>
          <a:p>
            <a:pPr indent="0" lvl="0" marL="0" marR="0" rtl="0" algn="l">
              <a:lnSpc>
                <a:spcPct val="80000"/>
              </a:lnSpc>
              <a:spcBef>
                <a:spcPts val="352"/>
              </a:spcBef>
              <a:spcAft>
                <a:spcPts val="0"/>
              </a:spcAft>
              <a:buClr>
                <a:schemeClr val="dk1"/>
              </a:buClr>
              <a:buSzPts val="440"/>
              <a:buFont typeface="Arial"/>
              <a:buNone/>
            </a:pPr>
            <a:r>
              <a:t/>
            </a:r>
            <a:endParaRPr b="1" i="0" sz="1760" u="none" cap="none" strike="noStrike">
              <a:solidFill>
                <a:schemeClr val="dk1"/>
              </a:solidFill>
              <a:latin typeface="Calibri"/>
              <a:ea typeface="Calibri"/>
              <a:cs typeface="Calibri"/>
              <a:sym typeface="Calibri"/>
            </a:endParaRPr>
          </a:p>
          <a:p>
            <a:pPr indent="0" lvl="0" marL="228600" marR="0" rtl="0" algn="l">
              <a:lnSpc>
                <a:spcPct val="90000"/>
              </a:lnSpc>
              <a:spcBef>
                <a:spcPts val="100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228600" marR="0" rtl="0" algn="l">
              <a:lnSpc>
                <a:spcPct val="90000"/>
              </a:lnSpc>
              <a:spcBef>
                <a:spcPts val="1000"/>
              </a:spcBef>
              <a:spcAft>
                <a:spcPts val="0"/>
              </a:spcAft>
              <a:buClr>
                <a:schemeClr val="dk1"/>
              </a:buClr>
              <a:buSzPts val="1050"/>
              <a:buFont typeface="Arial"/>
              <a:buNone/>
            </a:pPr>
            <a:r>
              <a:t/>
            </a:r>
            <a:endParaRPr b="1" i="0" sz="1050" u="none" cap="none" strike="noStrike">
              <a:solidFill>
                <a:schemeClr val="dk1"/>
              </a:solidFill>
              <a:latin typeface="Calibri"/>
              <a:ea typeface="Calibri"/>
              <a:cs typeface="Calibri"/>
              <a:sym typeface="Calibri"/>
            </a:endParaRPr>
          </a:p>
          <a:p>
            <a:pPr indent="0" lvl="0" marL="228600" marR="0" rtl="0" algn="l">
              <a:lnSpc>
                <a:spcPct val="90000"/>
              </a:lnSpc>
              <a:spcBef>
                <a:spcPts val="1000"/>
              </a:spcBef>
              <a:spcAft>
                <a:spcPts val="0"/>
              </a:spcAft>
              <a:buClr>
                <a:schemeClr val="dk1"/>
              </a:buClr>
              <a:buSzPts val="2000"/>
              <a:buFont typeface="Arial"/>
              <a:buNone/>
            </a:pPr>
            <a:r>
              <a:rPr b="1" i="0" lang="es-ES" sz="2000" u="none" cap="none" strike="noStrike">
                <a:solidFill>
                  <a:schemeClr val="dk1"/>
                </a:solidFill>
                <a:latin typeface="Calibri"/>
                <a:ea typeface="Calibri"/>
                <a:cs typeface="Calibri"/>
                <a:sym typeface="Calibri"/>
              </a:rPr>
              <a:t>La pantalla de tu móvil le hace daño a tu vista</a:t>
            </a:r>
            <a:endParaRPr/>
          </a:p>
          <a:p>
            <a:pPr indent="0" lvl="0" marL="228600" marR="0" rtl="0" algn="l">
              <a:lnSpc>
                <a:spcPct val="90000"/>
              </a:lnSpc>
              <a:spcBef>
                <a:spcPts val="4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228600" marR="0" rtl="0" algn="l">
              <a:lnSpc>
                <a:spcPct val="90000"/>
              </a:lnSpc>
              <a:spcBef>
                <a:spcPts val="1000"/>
              </a:spcBef>
              <a:spcAft>
                <a:spcPts val="0"/>
              </a:spcAft>
              <a:buClr>
                <a:schemeClr val="dk1"/>
              </a:buClr>
              <a:buSzPts val="1800"/>
              <a:buFont typeface="Arial"/>
              <a:buNone/>
            </a:pPr>
            <a:r>
              <a:rPr b="0" i="0" lang="es-ES" sz="1800" u="none" cap="none" strike="noStrike">
                <a:solidFill>
                  <a:schemeClr val="dk1"/>
                </a:solidFill>
                <a:latin typeface="Calibri"/>
                <a:ea typeface="Calibri"/>
                <a:cs typeface="Calibri"/>
                <a:sym typeface="Calibri"/>
              </a:rPr>
              <a:t>Hoy en día los móviles son importantes y las personas pasamos mucho tiempo mirando su pantalla. Sin embargo, es importante saber que los móviles pueden causar molestias en la vista e incluso dolor de cabeza.  </a:t>
            </a:r>
            <a:endParaRPr/>
          </a:p>
          <a:p>
            <a:pPr indent="0" lvl="0" marL="228600" marR="0" rtl="0" algn="l">
              <a:lnSpc>
                <a:spcPct val="90000"/>
              </a:lnSpc>
              <a:spcBef>
                <a:spcPts val="40"/>
              </a:spcBef>
              <a:spcAft>
                <a:spcPts val="0"/>
              </a:spcAft>
              <a:buClr>
                <a:schemeClr val="dk1"/>
              </a:buClr>
              <a:buSzPts val="1800"/>
              <a:buFont typeface="Arial"/>
              <a:buNone/>
            </a:pPr>
            <a:r>
              <a:rPr b="0" i="0" lang="es-ES" sz="1800" u="none" cap="none" strike="noStrike">
                <a:solidFill>
                  <a:schemeClr val="dk1"/>
                </a:solidFill>
                <a:latin typeface="Calibri"/>
                <a:ea typeface="Calibri"/>
                <a:cs typeface="Calibri"/>
                <a:sym typeface="Calibri"/>
              </a:rPr>
              <a:t> </a:t>
            </a:r>
            <a:endParaRPr/>
          </a:p>
          <a:p>
            <a:pPr indent="0" lvl="0" marL="228600" marR="0" rtl="0" algn="l">
              <a:lnSpc>
                <a:spcPct val="90000"/>
              </a:lnSpc>
              <a:spcBef>
                <a:spcPts val="1000"/>
              </a:spcBef>
              <a:spcAft>
                <a:spcPts val="0"/>
              </a:spcAft>
              <a:buClr>
                <a:schemeClr val="dk1"/>
              </a:buClr>
              <a:buSzPts val="1800"/>
              <a:buFont typeface="Arial"/>
              <a:buNone/>
            </a:pPr>
            <a:r>
              <a:rPr b="0" i="0" lang="es-ES" sz="1800" u="none" cap="none" strike="noStrike">
                <a:solidFill>
                  <a:schemeClr val="dk1"/>
                </a:solidFill>
                <a:latin typeface="Calibri"/>
                <a:ea typeface="Calibri"/>
                <a:cs typeface="Calibri"/>
                <a:sym typeface="Calibri"/>
              </a:rPr>
              <a:t>Estas molestias se han probado en un estudio del Hospital de Barcelona en el que participaron 24 personas adultas.  Cuanto más cerca de la pantalla leían los participantes, más molestias  en los ojos tenían. Por lo tanto, este estudio prueba que el uso del móvil puede afectar a la vista. Así que no debemos utilizar el móvil durante mucho tiempo.</a:t>
            </a:r>
            <a:endParaRPr/>
          </a:p>
          <a:p>
            <a:pPr indent="0" lvl="0" marL="228600" marR="0" rtl="0" algn="l">
              <a:lnSpc>
                <a:spcPct val="90000"/>
              </a:lnSpc>
              <a:spcBef>
                <a:spcPts val="4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228600" marR="0" rtl="0" algn="l">
              <a:lnSpc>
                <a:spcPct val="90000"/>
              </a:lnSpc>
              <a:spcBef>
                <a:spcPts val="1000"/>
              </a:spcBef>
              <a:spcAft>
                <a:spcPts val="0"/>
              </a:spcAft>
              <a:buClr>
                <a:schemeClr val="dk1"/>
              </a:buClr>
              <a:buSzPts val="1800"/>
              <a:buFont typeface="Arial"/>
              <a:buNone/>
            </a:pPr>
            <a:r>
              <a:rPr b="0" i="0" lang="es-ES" sz="1800" u="none" cap="none" strike="noStrike">
                <a:solidFill>
                  <a:schemeClr val="dk1"/>
                </a:solidFill>
                <a:latin typeface="Calibri"/>
                <a:ea typeface="Calibri"/>
                <a:cs typeface="Calibri"/>
                <a:sym typeface="Calibri"/>
              </a:rPr>
              <a:t>Por Francisco Ruiz, médico del </a:t>
            </a:r>
            <a:r>
              <a:rPr b="0" i="0" lang="es-ES" sz="1800" u="none" cap="none" strike="noStrike">
                <a:solidFill>
                  <a:srgbClr val="FF0000"/>
                </a:solidFill>
                <a:latin typeface="Calibri"/>
                <a:ea typeface="Calibri"/>
                <a:cs typeface="Calibri"/>
                <a:sym typeface="Calibri"/>
              </a:rPr>
              <a:t>Hospital _____________.</a:t>
            </a:r>
            <a:endParaRPr b="0" i="0" sz="1400" u="none" cap="none" strike="noStrike">
              <a:solidFill>
                <a:srgbClr val="FF0000"/>
              </a:solidFill>
              <a:latin typeface="Calibri"/>
              <a:ea typeface="Calibri"/>
              <a:cs typeface="Calibri"/>
              <a:sym typeface="Calibri"/>
            </a:endParaRPr>
          </a:p>
          <a:p>
            <a:pPr indent="0" lvl="0" marL="0" marR="0" rtl="0" algn="l">
              <a:lnSpc>
                <a:spcPct val="80000"/>
              </a:lnSpc>
              <a:spcBef>
                <a:spcPts val="352"/>
              </a:spcBef>
              <a:spcAft>
                <a:spcPts val="0"/>
              </a:spcAft>
              <a:buClr>
                <a:schemeClr val="dk1"/>
              </a:buClr>
              <a:buSzPts val="440"/>
              <a:buFont typeface="Arial"/>
              <a:buNone/>
            </a:pPr>
            <a:r>
              <a:t/>
            </a:r>
            <a:endParaRPr b="0" i="0" sz="1760" u="none" cap="none" strike="noStrike">
              <a:solidFill>
                <a:schemeClr val="dk1"/>
              </a:solidFill>
              <a:latin typeface="Calibri"/>
              <a:ea typeface="Calibri"/>
              <a:cs typeface="Calibri"/>
              <a:sym typeface="Calibri"/>
            </a:endParaRPr>
          </a:p>
        </p:txBody>
      </p:sp>
      <p:sp>
        <p:nvSpPr>
          <p:cNvPr id="128" name="Google Shape;128;p4"/>
          <p:cNvSpPr/>
          <p:nvPr/>
        </p:nvSpPr>
        <p:spPr>
          <a:xfrm>
            <a:off x="7112000" y="1292133"/>
            <a:ext cx="3352556" cy="650968"/>
          </a:xfrm>
          <a:prstGeom prst="rect">
            <a:avLst/>
          </a:prstGeom>
          <a:solidFill>
            <a:srgbClr val="92D05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s-ES" sz="1800" u="none" cap="none" strike="noStrike">
                <a:solidFill>
                  <a:schemeClr val="dk1"/>
                </a:solidFill>
                <a:latin typeface="Calibri"/>
                <a:ea typeface="Calibri"/>
                <a:cs typeface="Calibri"/>
                <a:sym typeface="Calibri"/>
              </a:rPr>
              <a:t>INTRODUCIR NOMBRE Y LOGO PERIODICO REAL</a:t>
            </a:r>
            <a:endParaRPr b="0" i="0" sz="1800" u="none" cap="none" strike="noStrike">
              <a:solidFill>
                <a:schemeClr val="dk1"/>
              </a:solidFill>
              <a:latin typeface="Calibri"/>
              <a:ea typeface="Calibri"/>
              <a:cs typeface="Calibri"/>
              <a:sym typeface="Calibri"/>
            </a:endParaRPr>
          </a:p>
        </p:txBody>
      </p:sp>
      <p:sp>
        <p:nvSpPr>
          <p:cNvPr id="129" name="Google Shape;129;p4"/>
          <p:cNvSpPr/>
          <p:nvPr/>
        </p:nvSpPr>
        <p:spPr>
          <a:xfrm>
            <a:off x="1676400" y="485004"/>
            <a:ext cx="5435600" cy="282439"/>
          </a:xfrm>
          <a:prstGeom prst="rect">
            <a:avLst/>
          </a:prstGeom>
          <a:solidFill>
            <a:srgbClr val="92D05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s-ES" sz="1600" u="none" cap="none" strike="noStrike">
                <a:solidFill>
                  <a:schemeClr val="dk1"/>
                </a:solidFill>
                <a:latin typeface="Calibri"/>
                <a:ea typeface="Calibri"/>
                <a:cs typeface="Calibri"/>
                <a:sym typeface="Calibri"/>
              </a:rPr>
              <a:t>INTRODUCIR DIRECCIÓN WEB PÁGINA DE UN PERIODICO REAL</a:t>
            </a:r>
            <a:endParaRPr b="0" i="0" sz="1600" u="none" cap="none" strike="noStrike">
              <a:solidFill>
                <a:schemeClr val="dk1"/>
              </a:solidFill>
              <a:latin typeface="Calibri"/>
              <a:ea typeface="Calibri"/>
              <a:cs typeface="Calibri"/>
              <a:sym typeface="Calibri"/>
            </a:endParaRPr>
          </a:p>
        </p:txBody>
      </p:sp>
      <p:sp>
        <p:nvSpPr>
          <p:cNvPr id="130" name="Google Shape;130;p4"/>
          <p:cNvSpPr txBox="1"/>
          <p:nvPr>
            <p:ph idx="10" type="dt"/>
          </p:nvPr>
        </p:nvSpPr>
        <p:spPr>
          <a:xfrm>
            <a:off x="302311" y="6356347"/>
            <a:ext cx="3149600" cy="3651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s-ES"/>
              <a:t>Autores:  V. Ávila, I. Fajardo, P. Delgado, L. Salmerón.</a:t>
            </a:r>
            <a:endParaRPr/>
          </a:p>
        </p:txBody>
      </p:sp>
      <p:sp>
        <p:nvSpPr>
          <p:cNvPr id="131" name="Google Shape;131;p4"/>
          <p:cNvSpPr txBox="1"/>
          <p:nvPr>
            <p:ph idx="11" type="ftr"/>
          </p:nvPr>
        </p:nvSpPr>
        <p:spPr>
          <a:xfrm>
            <a:off x="3587750" y="6356347"/>
            <a:ext cx="4876800" cy="33337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s-ES"/>
              <a:t>LECRIT  (PROGRAMA DE FORMACIÓN EN LECTURA CRÍTICA EN INTERNET) </a:t>
            </a:r>
            <a:endParaRPr/>
          </a:p>
        </p:txBody>
      </p:sp>
      <p:sp>
        <p:nvSpPr>
          <p:cNvPr id="132" name="Google Shape;132;p4"/>
          <p:cNvSpPr txBox="1"/>
          <p:nvPr>
            <p:ph idx="12" type="sldNum"/>
          </p:nvPr>
        </p:nvSpPr>
        <p:spPr>
          <a:xfrm>
            <a:off x="8715335" y="6334916"/>
            <a:ext cx="2743200" cy="3651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s-ES"/>
              <a:t>Nº Registro: UV-MET-202183R</a:t>
            </a:r>
            <a:endParaRPr/>
          </a:p>
        </p:txBody>
      </p:sp>
      <p:sp>
        <p:nvSpPr>
          <p:cNvPr id="133" name="Google Shape;133;p4"/>
          <p:cNvSpPr/>
          <p:nvPr/>
        </p:nvSpPr>
        <p:spPr>
          <a:xfrm>
            <a:off x="342900" y="1113968"/>
            <a:ext cx="901700" cy="835300"/>
          </a:xfrm>
          <a:prstGeom prst="star8">
            <a:avLst>
              <a:gd fmla="val 37500" name="adj"/>
            </a:avLst>
          </a:prstGeom>
          <a:solidFill>
            <a:schemeClr val="lt1"/>
          </a:solidFill>
          <a:ln cap="flat" cmpd="sng" w="19050">
            <a:solidFill>
              <a:srgbClr val="2E75B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s-ES" sz="2400" u="none" cap="none" strike="noStrike">
                <a:solidFill>
                  <a:schemeClr val="dk1"/>
                </a:solidFill>
                <a:latin typeface="Calibri"/>
                <a:ea typeface="Calibri"/>
                <a:cs typeface="Calibri"/>
                <a:sym typeface="Calibri"/>
              </a:rPr>
              <a:t>2</a:t>
            </a:r>
            <a:endParaRPr b="1" i="0" sz="24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2"/>
        </a:solidFill>
      </p:bgPr>
    </p:bg>
    <p:spTree>
      <p:nvGrpSpPr>
        <p:cNvPr id="137" name="Shape 137"/>
        <p:cNvGrpSpPr/>
        <p:nvPr/>
      </p:nvGrpSpPr>
      <p:grpSpPr>
        <a:xfrm>
          <a:off x="0" y="0"/>
          <a:ext cx="0" cy="0"/>
          <a:chOff x="0" y="0"/>
          <a:chExt cx="0" cy="0"/>
        </a:xfrm>
      </p:grpSpPr>
      <p:sp>
        <p:nvSpPr>
          <p:cNvPr id="138" name="Google Shape;138;p5"/>
          <p:cNvSpPr txBox="1"/>
          <p:nvPr>
            <p:ph idx="10" type="dt"/>
          </p:nvPr>
        </p:nvSpPr>
        <p:spPr>
          <a:xfrm>
            <a:off x="342900" y="6356349"/>
            <a:ext cx="3149600" cy="3651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s-ES"/>
              <a:t>Autores:  V. Ávila, I. Fajardo, P. Delgado, L. Salmerón.</a:t>
            </a:r>
            <a:endParaRPr/>
          </a:p>
        </p:txBody>
      </p:sp>
      <p:sp>
        <p:nvSpPr>
          <p:cNvPr id="139" name="Google Shape;139;p5"/>
          <p:cNvSpPr txBox="1"/>
          <p:nvPr>
            <p:ph idx="11" type="ftr"/>
          </p:nvPr>
        </p:nvSpPr>
        <p:spPr>
          <a:xfrm>
            <a:off x="3733800" y="6365985"/>
            <a:ext cx="4876800" cy="544511"/>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s-ES"/>
              <a:t>LECRIT  (PROGRAMA DE FORMACIÓN EN LECTURA CRÍTICA EN INTERNET) </a:t>
            </a:r>
            <a:endParaRPr/>
          </a:p>
        </p:txBody>
      </p:sp>
      <p:sp>
        <p:nvSpPr>
          <p:cNvPr id="140" name="Google Shape;140;p5"/>
          <p:cNvSpPr txBox="1"/>
          <p:nvPr>
            <p:ph idx="12" type="sldNum"/>
          </p:nvPr>
        </p:nvSpPr>
        <p:spPr>
          <a:xfrm>
            <a:off x="9059994" y="6356349"/>
            <a:ext cx="2743200" cy="3651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s-ES"/>
              <a:t>Nº Registro: UV-MET-202183R</a:t>
            </a:r>
            <a:endParaRPr/>
          </a:p>
        </p:txBody>
      </p:sp>
      <p:grpSp>
        <p:nvGrpSpPr>
          <p:cNvPr id="141" name="Google Shape;141;p5"/>
          <p:cNvGrpSpPr/>
          <p:nvPr/>
        </p:nvGrpSpPr>
        <p:grpSpPr>
          <a:xfrm>
            <a:off x="211554" y="368301"/>
            <a:ext cx="11675647" cy="5920673"/>
            <a:chOff x="211554" y="368301"/>
            <a:chExt cx="11675647" cy="5920673"/>
          </a:xfrm>
        </p:grpSpPr>
        <p:grpSp>
          <p:nvGrpSpPr>
            <p:cNvPr id="142" name="Google Shape;142;p5"/>
            <p:cNvGrpSpPr/>
            <p:nvPr/>
          </p:nvGrpSpPr>
          <p:grpSpPr>
            <a:xfrm>
              <a:off x="353206" y="368301"/>
              <a:ext cx="7729438" cy="2629878"/>
              <a:chOff x="353205" y="662025"/>
              <a:chExt cx="6575133" cy="2336153"/>
            </a:xfrm>
          </p:grpSpPr>
          <p:pic>
            <p:nvPicPr>
              <p:cNvPr id="143" name="Google Shape;143;p5"/>
              <p:cNvPicPr preferRelativeResize="0"/>
              <p:nvPr/>
            </p:nvPicPr>
            <p:blipFill rotWithShape="1">
              <a:blip r:embed="rId3">
                <a:alphaModFix/>
              </a:blip>
              <a:srcRect b="0" l="0" r="0" t="0"/>
              <a:stretch/>
            </p:blipFill>
            <p:spPr>
              <a:xfrm>
                <a:off x="353205" y="662025"/>
                <a:ext cx="2073473" cy="2046006"/>
              </a:xfrm>
              <a:prstGeom prst="rect">
                <a:avLst/>
              </a:prstGeom>
              <a:noFill/>
              <a:ln>
                <a:noFill/>
              </a:ln>
            </p:spPr>
          </p:pic>
          <p:sp>
            <p:nvSpPr>
              <p:cNvPr id="144" name="Google Shape;144;p5"/>
              <p:cNvSpPr/>
              <p:nvPr/>
            </p:nvSpPr>
            <p:spPr>
              <a:xfrm>
                <a:off x="3174023" y="776326"/>
                <a:ext cx="3754315" cy="2221852"/>
              </a:xfrm>
              <a:prstGeom prst="wedgeRectCallout">
                <a:avLst>
                  <a:gd fmla="val -70263" name="adj1"/>
                  <a:gd fmla="val -15619" name="adj2"/>
                </a:avLst>
              </a:prstGeom>
              <a:solidFill>
                <a:schemeClr val="lt1"/>
              </a:solidFill>
              <a:ln cap="flat" cmpd="sng" w="5715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900"/>
                  <a:buFont typeface="Calibri"/>
                  <a:buNone/>
                </a:pPr>
                <a:r>
                  <a:rPr b="0" i="1" lang="es-ES" sz="3600" u="none" cap="none" strike="noStrike">
                    <a:solidFill>
                      <a:schemeClr val="dk1"/>
                    </a:solidFill>
                    <a:latin typeface="Calibri"/>
                    <a:ea typeface="Calibri"/>
                    <a:cs typeface="Calibri"/>
                    <a:sym typeface="Calibri"/>
                  </a:rPr>
                  <a:t> ¿Qué página me recomiendas? </a:t>
                </a:r>
                <a:endParaRPr/>
              </a:p>
            </p:txBody>
          </p:sp>
        </p:grpSp>
        <p:pic>
          <p:nvPicPr>
            <p:cNvPr id="145" name="Google Shape;145;p5"/>
            <p:cNvPicPr preferRelativeResize="0"/>
            <p:nvPr/>
          </p:nvPicPr>
          <p:blipFill rotWithShape="1">
            <a:blip r:embed="rId4">
              <a:alphaModFix/>
            </a:blip>
            <a:srcRect b="0" l="0" r="0" t="0"/>
            <a:stretch/>
          </p:blipFill>
          <p:spPr>
            <a:xfrm>
              <a:off x="6232787" y="3155249"/>
              <a:ext cx="5654414" cy="3012080"/>
            </a:xfrm>
            <a:prstGeom prst="rect">
              <a:avLst/>
            </a:prstGeom>
            <a:noFill/>
            <a:ln>
              <a:noFill/>
            </a:ln>
          </p:spPr>
        </p:pic>
        <p:pic>
          <p:nvPicPr>
            <p:cNvPr id="146" name="Google Shape;146;p5"/>
            <p:cNvPicPr preferRelativeResize="0"/>
            <p:nvPr/>
          </p:nvPicPr>
          <p:blipFill rotWithShape="1">
            <a:blip r:embed="rId5">
              <a:alphaModFix/>
            </a:blip>
            <a:srcRect b="0" l="0" r="0" t="0"/>
            <a:stretch/>
          </p:blipFill>
          <p:spPr>
            <a:xfrm>
              <a:off x="211554" y="3155249"/>
              <a:ext cx="5905500" cy="3133725"/>
            </a:xfrm>
            <a:prstGeom prst="rect">
              <a:avLst/>
            </a:prstGeom>
            <a:noFill/>
            <a:ln>
              <a:noFill/>
            </a:ln>
          </p:spPr>
        </p:pic>
      </p:gr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ECRIT">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2022-10-17T16:21:57Z</dcterms:created>
  <dc:creator>mompo_sal@ya.com</dc:creator>
</cp:coreProperties>
</file>