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6858000" cx="12192000"/>
  <p:notesSz cx="6858000" cy="9144000"/>
  <p:embeddedFontLst>
    <p:embeddedFont>
      <p:font typeface="Bree Serif"/>
      <p:regular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3" roundtripDataSignature="AMtx7mhm3cHOZbTkfFhdSd6LV/KujMgpB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font" Target="fonts/BreeSerif-regular.fntdata"/><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23" Type="http://customschemas.google.com/relationships/presentationmetadata" Target="meta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s-E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9" name="Google Shape;20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6" name="Shape 16"/>
        <p:cNvGrpSpPr/>
        <p:nvPr/>
      </p:nvGrpSpPr>
      <p:grpSpPr>
        <a:xfrm>
          <a:off x="0" y="0"/>
          <a:ext cx="0" cy="0"/>
          <a:chOff x="0" y="0"/>
          <a:chExt cx="0" cy="0"/>
        </a:xfrm>
      </p:grpSpPr>
      <p:sp>
        <p:nvSpPr>
          <p:cNvPr id="17" name="Google Shape;17;p1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rgbClr val="2E75B5"/>
              </a:buClr>
              <a:buSzPts val="6000"/>
              <a:buFont typeface="Calibri"/>
              <a:buNone/>
              <a:defRPr sz="6000">
                <a:solidFill>
                  <a:srgbClr val="2E75B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1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9" name="Google Shape;19;p19"/>
          <p:cNvSpPr txBox="1"/>
          <p:nvPr>
            <p:ph idx="10" type="dt"/>
          </p:nvPr>
        </p:nvSpPr>
        <p:spPr>
          <a:xfrm>
            <a:off x="0" y="6409533"/>
            <a:ext cx="3492500" cy="4548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100">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9"/>
          <p:cNvSpPr txBox="1"/>
          <p:nvPr>
            <p:ph idx="11" type="ftr"/>
          </p:nvPr>
        </p:nvSpPr>
        <p:spPr>
          <a:xfrm>
            <a:off x="3930650" y="6364685"/>
            <a:ext cx="4876800" cy="5445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100">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9"/>
          <p:cNvSpPr txBox="1"/>
          <p:nvPr>
            <p:ph idx="12" type="sldNum"/>
          </p:nvPr>
        </p:nvSpPr>
        <p:spPr>
          <a:xfrm>
            <a:off x="9245600" y="6409533"/>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100" u="none" cap="none" strike="noStrike">
                <a:solidFill>
                  <a:srgbClr val="888888"/>
                </a:solidFill>
                <a:latin typeface="Calibri"/>
                <a:ea typeface="Calibri"/>
                <a:cs typeface="Calibri"/>
                <a:sym typeface="Calibri"/>
              </a:defRPr>
            </a:lvl1pPr>
            <a:lvl2pPr indent="0" lvl="1" marL="0" algn="r">
              <a:spcBef>
                <a:spcPts val="0"/>
              </a:spcBef>
              <a:buNone/>
              <a:defRPr b="0" i="0" sz="1100" u="none" cap="none" strike="noStrike">
                <a:solidFill>
                  <a:srgbClr val="888888"/>
                </a:solidFill>
                <a:latin typeface="Calibri"/>
                <a:ea typeface="Calibri"/>
                <a:cs typeface="Calibri"/>
                <a:sym typeface="Calibri"/>
              </a:defRPr>
            </a:lvl2pPr>
            <a:lvl3pPr indent="0" lvl="2" marL="0" algn="r">
              <a:spcBef>
                <a:spcPts val="0"/>
              </a:spcBef>
              <a:buNone/>
              <a:defRPr b="0" i="0" sz="1100" u="none" cap="none" strike="noStrike">
                <a:solidFill>
                  <a:srgbClr val="888888"/>
                </a:solidFill>
                <a:latin typeface="Calibri"/>
                <a:ea typeface="Calibri"/>
                <a:cs typeface="Calibri"/>
                <a:sym typeface="Calibri"/>
              </a:defRPr>
            </a:lvl3pPr>
            <a:lvl4pPr indent="0" lvl="3" marL="0" algn="r">
              <a:spcBef>
                <a:spcPts val="0"/>
              </a:spcBef>
              <a:buNone/>
              <a:defRPr b="0" i="0" sz="1100" u="none" cap="none" strike="noStrike">
                <a:solidFill>
                  <a:srgbClr val="888888"/>
                </a:solidFill>
                <a:latin typeface="Calibri"/>
                <a:ea typeface="Calibri"/>
                <a:cs typeface="Calibri"/>
                <a:sym typeface="Calibri"/>
              </a:defRPr>
            </a:lvl4pPr>
            <a:lvl5pPr indent="0" lvl="4" marL="0" algn="r">
              <a:spcBef>
                <a:spcPts val="0"/>
              </a:spcBef>
              <a:buNone/>
              <a:defRPr b="0" i="0" sz="1100" u="none" cap="none" strike="noStrike">
                <a:solidFill>
                  <a:srgbClr val="888888"/>
                </a:solidFill>
                <a:latin typeface="Calibri"/>
                <a:ea typeface="Calibri"/>
                <a:cs typeface="Calibri"/>
                <a:sym typeface="Calibri"/>
              </a:defRPr>
            </a:lvl5pPr>
            <a:lvl6pPr indent="0" lvl="5" marL="0" algn="r">
              <a:spcBef>
                <a:spcPts val="0"/>
              </a:spcBef>
              <a:buNone/>
              <a:defRPr b="0" i="0" sz="1100" u="none" cap="none" strike="noStrike">
                <a:solidFill>
                  <a:srgbClr val="888888"/>
                </a:solidFill>
                <a:latin typeface="Calibri"/>
                <a:ea typeface="Calibri"/>
                <a:cs typeface="Calibri"/>
                <a:sym typeface="Calibri"/>
              </a:defRPr>
            </a:lvl6pPr>
            <a:lvl7pPr indent="0" lvl="6" marL="0" algn="r">
              <a:spcBef>
                <a:spcPts val="0"/>
              </a:spcBef>
              <a:buNone/>
              <a:defRPr b="0" i="0" sz="1100" u="none" cap="none" strike="noStrike">
                <a:solidFill>
                  <a:srgbClr val="888888"/>
                </a:solidFill>
                <a:latin typeface="Calibri"/>
                <a:ea typeface="Calibri"/>
                <a:cs typeface="Calibri"/>
                <a:sym typeface="Calibri"/>
              </a:defRPr>
            </a:lvl7pPr>
            <a:lvl8pPr indent="0" lvl="7" marL="0" algn="r">
              <a:spcBef>
                <a:spcPts val="0"/>
              </a:spcBef>
              <a:buNone/>
              <a:defRPr b="0" i="0" sz="1100" u="none" cap="none" strike="noStrike">
                <a:solidFill>
                  <a:srgbClr val="888888"/>
                </a:solidFill>
                <a:latin typeface="Calibri"/>
                <a:ea typeface="Calibri"/>
                <a:cs typeface="Calibri"/>
                <a:sym typeface="Calibri"/>
              </a:defRPr>
            </a:lvl8pPr>
            <a:lvl9pPr indent="0" lvl="8" marL="0" algn="r">
              <a:spcBef>
                <a:spcPts val="0"/>
              </a:spcBef>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r>
              <a:rPr lang="es-ES"/>
              <a:t>Nº Registro: UV-MET-202183R</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73" name="Shape 73"/>
        <p:cNvGrpSpPr/>
        <p:nvPr/>
      </p:nvGrpSpPr>
      <p:grpSpPr>
        <a:xfrm>
          <a:off x="0" y="0"/>
          <a:ext cx="0" cy="0"/>
          <a:chOff x="0" y="0"/>
          <a:chExt cx="0" cy="0"/>
        </a:xfrm>
      </p:grpSpPr>
      <p:sp>
        <p:nvSpPr>
          <p:cNvPr id="74" name="Google Shape;74;p28"/>
          <p:cNvSpPr txBox="1"/>
          <p:nvPr>
            <p:ph type="title"/>
          </p:nvPr>
        </p:nvSpPr>
        <p:spPr>
          <a:xfrm>
            <a:off x="838200" y="558800"/>
            <a:ext cx="10147300" cy="419131"/>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28"/>
          <p:cNvSpPr txBox="1"/>
          <p:nvPr>
            <p:ph idx="1" type="body"/>
          </p:nvPr>
        </p:nvSpPr>
        <p:spPr>
          <a:xfrm rot="5400000">
            <a:off x="3775884" y="-1400953"/>
            <a:ext cx="4640232"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6" name="Google Shape;76;p28"/>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8"/>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r>
              <a:rPr lang="es-ES"/>
              <a:t>Nº Registro: UV-MET-202183R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9" name="Shape 79"/>
        <p:cNvGrpSpPr/>
        <p:nvPr/>
      </p:nvGrpSpPr>
      <p:grpSpPr>
        <a:xfrm>
          <a:off x="0" y="0"/>
          <a:ext cx="0" cy="0"/>
          <a:chOff x="0" y="0"/>
          <a:chExt cx="0" cy="0"/>
        </a:xfrm>
      </p:grpSpPr>
      <p:sp>
        <p:nvSpPr>
          <p:cNvPr id="80" name="Google Shape;80;p2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2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2" name="Google Shape;82;p29"/>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9"/>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r>
              <a:rPr lang="es-ES"/>
              <a:t>Nº Registro: UV-MET-202183R</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eño personalizado">
  <p:cSld name="Diseño personalizado">
    <p:spTree>
      <p:nvGrpSpPr>
        <p:cNvPr id="85" name="Shape 85"/>
        <p:cNvGrpSpPr/>
        <p:nvPr/>
      </p:nvGrpSpPr>
      <p:grpSpPr>
        <a:xfrm>
          <a:off x="0" y="0"/>
          <a:ext cx="0" cy="0"/>
          <a:chOff x="0" y="0"/>
          <a:chExt cx="0" cy="0"/>
        </a:xfrm>
      </p:grpSpPr>
      <p:sp>
        <p:nvSpPr>
          <p:cNvPr id="86" name="Google Shape;86;p30"/>
          <p:cNvSpPr txBox="1"/>
          <p:nvPr>
            <p:ph type="title"/>
          </p:nvPr>
        </p:nvSpPr>
        <p:spPr>
          <a:xfrm>
            <a:off x="838200" y="558800"/>
            <a:ext cx="10147300" cy="419131"/>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30"/>
          <p:cNvSpPr txBox="1"/>
          <p:nvPr>
            <p:ph idx="10" type="dt"/>
          </p:nvPr>
        </p:nvSpPr>
        <p:spPr>
          <a:xfrm>
            <a:off x="0" y="6409533"/>
            <a:ext cx="3492500" cy="4548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30"/>
          <p:cNvSpPr txBox="1"/>
          <p:nvPr>
            <p:ph idx="11" type="ftr"/>
          </p:nvPr>
        </p:nvSpPr>
        <p:spPr>
          <a:xfrm>
            <a:off x="3930650" y="6364685"/>
            <a:ext cx="4876800" cy="5445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30"/>
          <p:cNvSpPr txBox="1"/>
          <p:nvPr>
            <p:ph idx="12" type="sldNum"/>
          </p:nvPr>
        </p:nvSpPr>
        <p:spPr>
          <a:xfrm>
            <a:off x="9245600" y="6409533"/>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r>
              <a:rPr lang="es-ES"/>
              <a:t>Nº Registro: UV-MET-202183R</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p:cSld name="Solo el título">
    <p:spTree>
      <p:nvGrpSpPr>
        <p:cNvPr id="22" name="Shape 22"/>
        <p:cNvGrpSpPr/>
        <p:nvPr/>
      </p:nvGrpSpPr>
      <p:grpSpPr>
        <a:xfrm>
          <a:off x="0" y="0"/>
          <a:ext cx="0" cy="0"/>
          <a:chOff x="0" y="0"/>
          <a:chExt cx="0" cy="0"/>
        </a:xfrm>
      </p:grpSpPr>
      <p:sp>
        <p:nvSpPr>
          <p:cNvPr id="23" name="Google Shape;23;p20"/>
          <p:cNvSpPr txBox="1"/>
          <p:nvPr>
            <p:ph type="title"/>
          </p:nvPr>
        </p:nvSpPr>
        <p:spPr>
          <a:xfrm>
            <a:off x="1181100" y="-18425"/>
            <a:ext cx="9017000" cy="1123325"/>
          </a:xfrm>
          <a:prstGeom prst="rect">
            <a:avLst/>
          </a:prstGeom>
          <a:solidFill>
            <a:srgbClr val="9CC2E5"/>
          </a:solid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24" name="Google Shape;24;p20"/>
          <p:cNvPicPr preferRelativeResize="0"/>
          <p:nvPr/>
        </p:nvPicPr>
        <p:blipFill rotWithShape="1">
          <a:blip r:embed="rId2">
            <a:alphaModFix/>
          </a:blip>
          <a:srcRect b="26900" l="0" r="0" t="6951"/>
          <a:stretch/>
        </p:blipFill>
        <p:spPr>
          <a:xfrm>
            <a:off x="0" y="-39351"/>
            <a:ext cx="1170075" cy="1144251"/>
          </a:xfrm>
          <a:prstGeom prst="rect">
            <a:avLst/>
          </a:prstGeom>
          <a:noFill/>
          <a:ln>
            <a:noFill/>
          </a:ln>
        </p:spPr>
      </p:pic>
      <p:sp>
        <p:nvSpPr>
          <p:cNvPr id="25" name="Google Shape;25;p20"/>
          <p:cNvSpPr txBox="1"/>
          <p:nvPr>
            <p:ph idx="10" type="dt"/>
          </p:nvPr>
        </p:nvSpPr>
        <p:spPr>
          <a:xfrm>
            <a:off x="0" y="6409533"/>
            <a:ext cx="3492500" cy="4548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100">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0"/>
          <p:cNvSpPr txBox="1"/>
          <p:nvPr>
            <p:ph idx="11" type="ftr"/>
          </p:nvPr>
        </p:nvSpPr>
        <p:spPr>
          <a:xfrm>
            <a:off x="3930650" y="6364685"/>
            <a:ext cx="4876800" cy="5445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100">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0"/>
          <p:cNvSpPr txBox="1"/>
          <p:nvPr>
            <p:ph idx="12" type="sldNum"/>
          </p:nvPr>
        </p:nvSpPr>
        <p:spPr>
          <a:xfrm>
            <a:off x="9245600" y="6409533"/>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100" u="none" cap="none" strike="noStrike">
                <a:solidFill>
                  <a:srgbClr val="888888"/>
                </a:solidFill>
                <a:latin typeface="Calibri"/>
                <a:ea typeface="Calibri"/>
                <a:cs typeface="Calibri"/>
                <a:sym typeface="Calibri"/>
              </a:defRPr>
            </a:lvl1pPr>
            <a:lvl2pPr indent="0" lvl="1" marL="0" algn="r">
              <a:spcBef>
                <a:spcPts val="0"/>
              </a:spcBef>
              <a:buNone/>
              <a:defRPr b="0" i="0" sz="1100" u="none" cap="none" strike="noStrike">
                <a:solidFill>
                  <a:srgbClr val="888888"/>
                </a:solidFill>
                <a:latin typeface="Calibri"/>
                <a:ea typeface="Calibri"/>
                <a:cs typeface="Calibri"/>
                <a:sym typeface="Calibri"/>
              </a:defRPr>
            </a:lvl2pPr>
            <a:lvl3pPr indent="0" lvl="2" marL="0" algn="r">
              <a:spcBef>
                <a:spcPts val="0"/>
              </a:spcBef>
              <a:buNone/>
              <a:defRPr b="0" i="0" sz="1100" u="none" cap="none" strike="noStrike">
                <a:solidFill>
                  <a:srgbClr val="888888"/>
                </a:solidFill>
                <a:latin typeface="Calibri"/>
                <a:ea typeface="Calibri"/>
                <a:cs typeface="Calibri"/>
                <a:sym typeface="Calibri"/>
              </a:defRPr>
            </a:lvl3pPr>
            <a:lvl4pPr indent="0" lvl="3" marL="0" algn="r">
              <a:spcBef>
                <a:spcPts val="0"/>
              </a:spcBef>
              <a:buNone/>
              <a:defRPr b="0" i="0" sz="1100" u="none" cap="none" strike="noStrike">
                <a:solidFill>
                  <a:srgbClr val="888888"/>
                </a:solidFill>
                <a:latin typeface="Calibri"/>
                <a:ea typeface="Calibri"/>
                <a:cs typeface="Calibri"/>
                <a:sym typeface="Calibri"/>
              </a:defRPr>
            </a:lvl4pPr>
            <a:lvl5pPr indent="0" lvl="4" marL="0" algn="r">
              <a:spcBef>
                <a:spcPts val="0"/>
              </a:spcBef>
              <a:buNone/>
              <a:defRPr b="0" i="0" sz="1100" u="none" cap="none" strike="noStrike">
                <a:solidFill>
                  <a:srgbClr val="888888"/>
                </a:solidFill>
                <a:latin typeface="Calibri"/>
                <a:ea typeface="Calibri"/>
                <a:cs typeface="Calibri"/>
                <a:sym typeface="Calibri"/>
              </a:defRPr>
            </a:lvl5pPr>
            <a:lvl6pPr indent="0" lvl="5" marL="0" algn="r">
              <a:spcBef>
                <a:spcPts val="0"/>
              </a:spcBef>
              <a:buNone/>
              <a:defRPr b="0" i="0" sz="1100" u="none" cap="none" strike="noStrike">
                <a:solidFill>
                  <a:srgbClr val="888888"/>
                </a:solidFill>
                <a:latin typeface="Calibri"/>
                <a:ea typeface="Calibri"/>
                <a:cs typeface="Calibri"/>
                <a:sym typeface="Calibri"/>
              </a:defRPr>
            </a:lvl6pPr>
            <a:lvl7pPr indent="0" lvl="6" marL="0" algn="r">
              <a:spcBef>
                <a:spcPts val="0"/>
              </a:spcBef>
              <a:buNone/>
              <a:defRPr b="0" i="0" sz="1100" u="none" cap="none" strike="noStrike">
                <a:solidFill>
                  <a:srgbClr val="888888"/>
                </a:solidFill>
                <a:latin typeface="Calibri"/>
                <a:ea typeface="Calibri"/>
                <a:cs typeface="Calibri"/>
                <a:sym typeface="Calibri"/>
              </a:defRPr>
            </a:lvl7pPr>
            <a:lvl8pPr indent="0" lvl="7" marL="0" algn="r">
              <a:spcBef>
                <a:spcPts val="0"/>
              </a:spcBef>
              <a:buNone/>
              <a:defRPr b="0" i="0" sz="1100" u="none" cap="none" strike="noStrike">
                <a:solidFill>
                  <a:srgbClr val="888888"/>
                </a:solidFill>
                <a:latin typeface="Calibri"/>
                <a:ea typeface="Calibri"/>
                <a:cs typeface="Calibri"/>
                <a:sym typeface="Calibri"/>
              </a:defRPr>
            </a:lvl8pPr>
            <a:lvl9pPr indent="0" lvl="8" marL="0" algn="r">
              <a:spcBef>
                <a:spcPts val="0"/>
              </a:spcBef>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r>
              <a:rPr lang="es-ES"/>
              <a:t>Nº Registro: UV-MET-202183R</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p:cSld name="Título y objetos">
    <p:spTree>
      <p:nvGrpSpPr>
        <p:cNvPr id="28" name="Shape 28"/>
        <p:cNvGrpSpPr/>
        <p:nvPr/>
      </p:nvGrpSpPr>
      <p:grpSpPr>
        <a:xfrm>
          <a:off x="0" y="0"/>
          <a:ext cx="0" cy="0"/>
          <a:chOff x="0" y="0"/>
          <a:chExt cx="0" cy="0"/>
        </a:xfrm>
      </p:grpSpPr>
      <p:pic>
        <p:nvPicPr>
          <p:cNvPr id="29" name="Google Shape;29;p21"/>
          <p:cNvPicPr preferRelativeResize="0"/>
          <p:nvPr/>
        </p:nvPicPr>
        <p:blipFill rotWithShape="1">
          <a:blip r:embed="rId2">
            <a:alphaModFix/>
          </a:blip>
          <a:srcRect b="0" l="0" r="0" t="0"/>
          <a:stretch/>
        </p:blipFill>
        <p:spPr>
          <a:xfrm>
            <a:off x="110359" y="0"/>
            <a:ext cx="9976576" cy="1267464"/>
          </a:xfrm>
          <a:prstGeom prst="rect">
            <a:avLst/>
          </a:prstGeom>
          <a:noFill/>
          <a:ln>
            <a:noFill/>
          </a:ln>
        </p:spPr>
      </p:pic>
      <p:sp>
        <p:nvSpPr>
          <p:cNvPr id="30" name="Google Shape;30;p21"/>
          <p:cNvSpPr txBox="1"/>
          <p:nvPr>
            <p:ph idx="10" type="dt"/>
          </p:nvPr>
        </p:nvSpPr>
        <p:spPr>
          <a:xfrm>
            <a:off x="0" y="6409533"/>
            <a:ext cx="3492500" cy="4548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100">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1"/>
          <p:cNvSpPr txBox="1"/>
          <p:nvPr>
            <p:ph idx="11" type="ftr"/>
          </p:nvPr>
        </p:nvSpPr>
        <p:spPr>
          <a:xfrm>
            <a:off x="3930650" y="6364685"/>
            <a:ext cx="4876800" cy="5445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100">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1"/>
          <p:cNvSpPr txBox="1"/>
          <p:nvPr>
            <p:ph idx="12" type="sldNum"/>
          </p:nvPr>
        </p:nvSpPr>
        <p:spPr>
          <a:xfrm>
            <a:off x="9245600" y="6409533"/>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100">
                <a:solidFill>
                  <a:srgbClr val="888888"/>
                </a:solidFill>
                <a:latin typeface="Calibri"/>
                <a:ea typeface="Calibri"/>
                <a:cs typeface="Calibri"/>
                <a:sym typeface="Calibri"/>
              </a:defRPr>
            </a:lvl1pPr>
            <a:lvl2pPr indent="0" lvl="1" marL="0" algn="r">
              <a:spcBef>
                <a:spcPts val="0"/>
              </a:spcBef>
              <a:buNone/>
              <a:defRPr sz="1100">
                <a:solidFill>
                  <a:srgbClr val="888888"/>
                </a:solidFill>
                <a:latin typeface="Calibri"/>
                <a:ea typeface="Calibri"/>
                <a:cs typeface="Calibri"/>
                <a:sym typeface="Calibri"/>
              </a:defRPr>
            </a:lvl2pPr>
            <a:lvl3pPr indent="0" lvl="2" marL="0" algn="r">
              <a:spcBef>
                <a:spcPts val="0"/>
              </a:spcBef>
              <a:buNone/>
              <a:defRPr sz="1100">
                <a:solidFill>
                  <a:srgbClr val="888888"/>
                </a:solidFill>
                <a:latin typeface="Calibri"/>
                <a:ea typeface="Calibri"/>
                <a:cs typeface="Calibri"/>
                <a:sym typeface="Calibri"/>
              </a:defRPr>
            </a:lvl3pPr>
            <a:lvl4pPr indent="0" lvl="3" marL="0" algn="r">
              <a:spcBef>
                <a:spcPts val="0"/>
              </a:spcBef>
              <a:buNone/>
              <a:defRPr sz="1100">
                <a:solidFill>
                  <a:srgbClr val="888888"/>
                </a:solidFill>
                <a:latin typeface="Calibri"/>
                <a:ea typeface="Calibri"/>
                <a:cs typeface="Calibri"/>
                <a:sym typeface="Calibri"/>
              </a:defRPr>
            </a:lvl4pPr>
            <a:lvl5pPr indent="0" lvl="4" marL="0" algn="r">
              <a:spcBef>
                <a:spcPts val="0"/>
              </a:spcBef>
              <a:buNone/>
              <a:defRPr sz="1100">
                <a:solidFill>
                  <a:srgbClr val="888888"/>
                </a:solidFill>
                <a:latin typeface="Calibri"/>
                <a:ea typeface="Calibri"/>
                <a:cs typeface="Calibri"/>
                <a:sym typeface="Calibri"/>
              </a:defRPr>
            </a:lvl5pPr>
            <a:lvl6pPr indent="0" lvl="5" marL="0" algn="r">
              <a:spcBef>
                <a:spcPts val="0"/>
              </a:spcBef>
              <a:buNone/>
              <a:defRPr sz="1100">
                <a:solidFill>
                  <a:srgbClr val="888888"/>
                </a:solidFill>
                <a:latin typeface="Calibri"/>
                <a:ea typeface="Calibri"/>
                <a:cs typeface="Calibri"/>
                <a:sym typeface="Calibri"/>
              </a:defRPr>
            </a:lvl6pPr>
            <a:lvl7pPr indent="0" lvl="6" marL="0" algn="r">
              <a:spcBef>
                <a:spcPts val="0"/>
              </a:spcBef>
              <a:buNone/>
              <a:defRPr sz="1100">
                <a:solidFill>
                  <a:srgbClr val="888888"/>
                </a:solidFill>
                <a:latin typeface="Calibri"/>
                <a:ea typeface="Calibri"/>
                <a:cs typeface="Calibri"/>
                <a:sym typeface="Calibri"/>
              </a:defRPr>
            </a:lvl7pPr>
            <a:lvl8pPr indent="0" lvl="7" marL="0" algn="r">
              <a:spcBef>
                <a:spcPts val="0"/>
              </a:spcBef>
              <a:buNone/>
              <a:defRPr sz="1100">
                <a:solidFill>
                  <a:srgbClr val="888888"/>
                </a:solidFill>
                <a:latin typeface="Calibri"/>
                <a:ea typeface="Calibri"/>
                <a:cs typeface="Calibri"/>
                <a:sym typeface="Calibri"/>
              </a:defRPr>
            </a:lvl8pPr>
            <a:lvl9pPr indent="0" lvl="8" marL="0" algn="r">
              <a:spcBef>
                <a:spcPts val="0"/>
              </a:spcBef>
              <a:buNone/>
              <a:defRPr sz="1100">
                <a:solidFill>
                  <a:srgbClr val="888888"/>
                </a:solidFill>
                <a:latin typeface="Calibri"/>
                <a:ea typeface="Calibri"/>
                <a:cs typeface="Calibri"/>
                <a:sym typeface="Calibri"/>
              </a:defRPr>
            </a:lvl9pPr>
          </a:lstStyle>
          <a:p>
            <a:pPr indent="0" lvl="0" marL="0" rtl="0" algn="r">
              <a:spcBef>
                <a:spcPts val="0"/>
              </a:spcBef>
              <a:spcAft>
                <a:spcPts val="0"/>
              </a:spcAft>
              <a:buNone/>
            </a:pPr>
            <a:r>
              <a:rPr lang="es-ES"/>
              <a:t>Nº Registro: UV-MET-202183R</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33" name="Shape 33"/>
        <p:cNvGrpSpPr/>
        <p:nvPr/>
      </p:nvGrpSpPr>
      <p:grpSpPr>
        <a:xfrm>
          <a:off x="0" y="0"/>
          <a:ext cx="0" cy="0"/>
          <a:chOff x="0" y="0"/>
          <a:chExt cx="0" cy="0"/>
        </a:xfrm>
      </p:grpSpPr>
      <p:sp>
        <p:nvSpPr>
          <p:cNvPr id="34" name="Google Shape;34;p2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6" name="Google Shape;36;p22"/>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22"/>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r>
              <a:rPr lang="es-ES"/>
              <a:t>Nº Registro: UV-MET-202183R</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9" name="Shape 39"/>
        <p:cNvGrpSpPr/>
        <p:nvPr/>
      </p:nvGrpSpPr>
      <p:grpSpPr>
        <a:xfrm>
          <a:off x="0" y="0"/>
          <a:ext cx="0" cy="0"/>
          <a:chOff x="0" y="0"/>
          <a:chExt cx="0" cy="0"/>
        </a:xfrm>
      </p:grpSpPr>
      <p:sp>
        <p:nvSpPr>
          <p:cNvPr id="40" name="Google Shape;40;p23"/>
          <p:cNvSpPr txBox="1"/>
          <p:nvPr>
            <p:ph type="title"/>
          </p:nvPr>
        </p:nvSpPr>
        <p:spPr>
          <a:xfrm>
            <a:off x="838200" y="558800"/>
            <a:ext cx="10147300" cy="419131"/>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2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2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3" name="Google Shape;43;p23"/>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3"/>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r>
              <a:rPr lang="es-ES"/>
              <a:t>Nº Registro: UV-MET-202183R</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6" name="Shape 46"/>
        <p:cNvGrpSpPr/>
        <p:nvPr/>
      </p:nvGrpSpPr>
      <p:grpSpPr>
        <a:xfrm>
          <a:off x="0" y="0"/>
          <a:ext cx="0" cy="0"/>
          <a:chOff x="0" y="0"/>
          <a:chExt cx="0" cy="0"/>
        </a:xfrm>
      </p:grpSpPr>
      <p:sp>
        <p:nvSpPr>
          <p:cNvPr id="47" name="Google Shape;47;p2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2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2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2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1" name="Google Shape;51;p2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 name="Google Shape;52;p24"/>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4"/>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r>
              <a:rPr lang="es-ES"/>
              <a:t>Nº Registro: UV-MET-202183R</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5" name="Shape 55"/>
        <p:cNvGrpSpPr/>
        <p:nvPr/>
      </p:nvGrpSpPr>
      <p:grpSpPr>
        <a:xfrm>
          <a:off x="0" y="0"/>
          <a:ext cx="0" cy="0"/>
          <a:chOff x="0" y="0"/>
          <a:chExt cx="0" cy="0"/>
        </a:xfrm>
      </p:grpSpPr>
      <p:sp>
        <p:nvSpPr>
          <p:cNvPr id="56" name="Google Shape;56;p25"/>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5"/>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r>
              <a:rPr lang="es-ES"/>
              <a:t>Nº Registro: UV-MET-202183R</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9" name="Shape 59"/>
        <p:cNvGrpSpPr/>
        <p:nvPr/>
      </p:nvGrpSpPr>
      <p:grpSpPr>
        <a:xfrm>
          <a:off x="0" y="0"/>
          <a:ext cx="0" cy="0"/>
          <a:chOff x="0" y="0"/>
          <a:chExt cx="0" cy="0"/>
        </a:xfrm>
      </p:grpSpPr>
      <p:sp>
        <p:nvSpPr>
          <p:cNvPr id="60" name="Google Shape;60;p2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2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2" name="Google Shape;62;p2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3" name="Google Shape;63;p26"/>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6"/>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r>
              <a:rPr lang="es-ES"/>
              <a:t>Nº Registro: UV-MET-202183R</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6" name="Shape 66"/>
        <p:cNvGrpSpPr/>
        <p:nvPr/>
      </p:nvGrpSpPr>
      <p:grpSpPr>
        <a:xfrm>
          <a:off x="0" y="0"/>
          <a:ext cx="0" cy="0"/>
          <a:chOff x="0" y="0"/>
          <a:chExt cx="0" cy="0"/>
        </a:xfrm>
      </p:grpSpPr>
      <p:sp>
        <p:nvSpPr>
          <p:cNvPr id="67" name="Google Shape;67;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27"/>
          <p:cNvSpPr/>
          <p:nvPr>
            <p:ph idx="2" type="pic"/>
          </p:nvPr>
        </p:nvSpPr>
        <p:spPr>
          <a:xfrm>
            <a:off x="5183188" y="987425"/>
            <a:ext cx="6172200" cy="4873625"/>
          </a:xfrm>
          <a:prstGeom prst="rect">
            <a:avLst/>
          </a:prstGeom>
          <a:noFill/>
          <a:ln>
            <a:noFill/>
          </a:ln>
        </p:spPr>
      </p:sp>
      <p:sp>
        <p:nvSpPr>
          <p:cNvPr id="69" name="Google Shape;69;p2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0" name="Google Shape;70;p27"/>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7"/>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r>
              <a:rPr lang="es-ES"/>
              <a:t>Nº Registro: UV-MET-202183R</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8.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8"/>
          <p:cNvSpPr txBox="1"/>
          <p:nvPr>
            <p:ph type="title"/>
          </p:nvPr>
        </p:nvSpPr>
        <p:spPr>
          <a:xfrm>
            <a:off x="838200" y="558800"/>
            <a:ext cx="10147300" cy="419131"/>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8"/>
          <p:cNvSpPr txBox="1"/>
          <p:nvPr>
            <p:ph idx="1" type="body"/>
          </p:nvPr>
        </p:nvSpPr>
        <p:spPr>
          <a:xfrm>
            <a:off x="838200" y="1536731"/>
            <a:ext cx="10515600" cy="4640232"/>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8"/>
          <p:cNvSpPr txBox="1"/>
          <p:nvPr>
            <p:ph idx="10" type="dt"/>
          </p:nvPr>
        </p:nvSpPr>
        <p:spPr>
          <a:xfrm>
            <a:off x="0" y="6409533"/>
            <a:ext cx="3492500" cy="454817"/>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1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8"/>
          <p:cNvSpPr txBox="1"/>
          <p:nvPr>
            <p:ph idx="11" type="ftr"/>
          </p:nvPr>
        </p:nvSpPr>
        <p:spPr>
          <a:xfrm>
            <a:off x="3930650" y="6364685"/>
            <a:ext cx="4876800" cy="544511"/>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1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8"/>
          <p:cNvSpPr txBox="1"/>
          <p:nvPr>
            <p:ph idx="12" type="sldNum"/>
          </p:nvPr>
        </p:nvSpPr>
        <p:spPr>
          <a:xfrm>
            <a:off x="9245600" y="6409533"/>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100" u="none" cap="none" strike="noStrike">
                <a:solidFill>
                  <a:srgbClr val="888888"/>
                </a:solidFill>
                <a:latin typeface="Calibri"/>
                <a:ea typeface="Calibri"/>
                <a:cs typeface="Calibri"/>
                <a:sym typeface="Calibri"/>
              </a:defRPr>
            </a:lvl1pPr>
            <a:lvl2pPr indent="0" lvl="1" marL="0" marR="0" rtl="0" algn="r">
              <a:spcBef>
                <a:spcPts val="0"/>
              </a:spcBef>
              <a:buNone/>
              <a:defRPr b="0" i="0" sz="1100" u="none" cap="none" strike="noStrike">
                <a:solidFill>
                  <a:srgbClr val="888888"/>
                </a:solidFill>
                <a:latin typeface="Calibri"/>
                <a:ea typeface="Calibri"/>
                <a:cs typeface="Calibri"/>
                <a:sym typeface="Calibri"/>
              </a:defRPr>
            </a:lvl2pPr>
            <a:lvl3pPr indent="0" lvl="2" marL="0" marR="0" rtl="0" algn="r">
              <a:spcBef>
                <a:spcPts val="0"/>
              </a:spcBef>
              <a:buNone/>
              <a:defRPr b="0" i="0" sz="1100" u="none" cap="none" strike="noStrike">
                <a:solidFill>
                  <a:srgbClr val="888888"/>
                </a:solidFill>
                <a:latin typeface="Calibri"/>
                <a:ea typeface="Calibri"/>
                <a:cs typeface="Calibri"/>
                <a:sym typeface="Calibri"/>
              </a:defRPr>
            </a:lvl3pPr>
            <a:lvl4pPr indent="0" lvl="3" marL="0" marR="0" rtl="0" algn="r">
              <a:spcBef>
                <a:spcPts val="0"/>
              </a:spcBef>
              <a:buNone/>
              <a:defRPr b="0" i="0" sz="1100" u="none" cap="none" strike="noStrike">
                <a:solidFill>
                  <a:srgbClr val="888888"/>
                </a:solidFill>
                <a:latin typeface="Calibri"/>
                <a:ea typeface="Calibri"/>
                <a:cs typeface="Calibri"/>
                <a:sym typeface="Calibri"/>
              </a:defRPr>
            </a:lvl4pPr>
            <a:lvl5pPr indent="0" lvl="4" marL="0" marR="0" rtl="0" algn="r">
              <a:spcBef>
                <a:spcPts val="0"/>
              </a:spcBef>
              <a:buNone/>
              <a:defRPr b="0" i="0" sz="1100" u="none" cap="none" strike="noStrike">
                <a:solidFill>
                  <a:srgbClr val="888888"/>
                </a:solidFill>
                <a:latin typeface="Calibri"/>
                <a:ea typeface="Calibri"/>
                <a:cs typeface="Calibri"/>
                <a:sym typeface="Calibri"/>
              </a:defRPr>
            </a:lvl5pPr>
            <a:lvl6pPr indent="0" lvl="5" marL="0" marR="0" rtl="0" algn="r">
              <a:spcBef>
                <a:spcPts val="0"/>
              </a:spcBef>
              <a:buNone/>
              <a:defRPr b="0" i="0" sz="1100" u="none" cap="none" strike="noStrike">
                <a:solidFill>
                  <a:srgbClr val="888888"/>
                </a:solidFill>
                <a:latin typeface="Calibri"/>
                <a:ea typeface="Calibri"/>
                <a:cs typeface="Calibri"/>
                <a:sym typeface="Calibri"/>
              </a:defRPr>
            </a:lvl6pPr>
            <a:lvl7pPr indent="0" lvl="6" marL="0" marR="0" rtl="0" algn="r">
              <a:spcBef>
                <a:spcPts val="0"/>
              </a:spcBef>
              <a:buNone/>
              <a:defRPr b="0" i="0" sz="1100" u="none" cap="none" strike="noStrike">
                <a:solidFill>
                  <a:srgbClr val="888888"/>
                </a:solidFill>
                <a:latin typeface="Calibri"/>
                <a:ea typeface="Calibri"/>
                <a:cs typeface="Calibri"/>
                <a:sym typeface="Calibri"/>
              </a:defRPr>
            </a:lvl7pPr>
            <a:lvl8pPr indent="0" lvl="7" marL="0" marR="0" rtl="0" algn="r">
              <a:spcBef>
                <a:spcPts val="0"/>
              </a:spcBef>
              <a:buNone/>
              <a:defRPr b="0" i="0" sz="1100" u="none" cap="none" strike="noStrike">
                <a:solidFill>
                  <a:srgbClr val="888888"/>
                </a:solidFill>
                <a:latin typeface="Calibri"/>
                <a:ea typeface="Calibri"/>
                <a:cs typeface="Calibri"/>
                <a:sym typeface="Calibri"/>
              </a:defRPr>
            </a:lvl8pPr>
            <a:lvl9pPr indent="0" lvl="8" marL="0" marR="0" rtl="0" algn="r">
              <a:spcBef>
                <a:spcPts val="0"/>
              </a:spcBef>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r>
              <a:rPr lang="es-ES"/>
              <a:t>Nº Registro: UV-MET-202183R</a:t>
            </a:r>
            <a:endParaRPr/>
          </a:p>
        </p:txBody>
      </p:sp>
      <p:pic>
        <p:nvPicPr>
          <p:cNvPr id="15" name="Google Shape;15;p18"/>
          <p:cNvPicPr preferRelativeResize="0"/>
          <p:nvPr/>
        </p:nvPicPr>
        <p:blipFill rotWithShape="1">
          <a:blip r:embed="rId1">
            <a:alphaModFix/>
          </a:blip>
          <a:srcRect b="0" l="0" r="0" t="0"/>
          <a:stretch/>
        </p:blipFill>
        <p:spPr>
          <a:xfrm>
            <a:off x="10184028" y="-1"/>
            <a:ext cx="2007972" cy="1092201"/>
          </a:xfrm>
          <a:prstGeom prst="rect">
            <a:avLst/>
          </a:prstGeom>
          <a:solidFill>
            <a:srgbClr val="DDEAF6"/>
          </a:solid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1.jp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5.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9.png"/><Relationship Id="rId4" Type="http://schemas.openxmlformats.org/officeDocument/2006/relationships/hyperlink" Target="http://www.super-cerebro.e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www.super-cerebro.e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5.png"/><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4.png"/><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jp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4.png"/><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5.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2E75B5"/>
              </a:buClr>
              <a:buSzPts val="6000"/>
              <a:buFont typeface="Calibri"/>
              <a:buNone/>
            </a:pPr>
            <a:r>
              <a:rPr lang="es-ES"/>
              <a:t>LECRIT </a:t>
            </a:r>
            <a:br>
              <a:rPr lang="es-ES"/>
            </a:br>
            <a:r>
              <a:rPr lang="es-ES" sz="4000"/>
              <a:t>(Programa de Lectura Crítica en Internet)</a:t>
            </a:r>
            <a:endParaRPr sz="4000"/>
          </a:p>
        </p:txBody>
      </p:sp>
      <p:sp>
        <p:nvSpPr>
          <p:cNvPr id="95" name="Google Shape;9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457200" lvl="0" marL="0" rtl="0" algn="l">
              <a:lnSpc>
                <a:spcPct val="100000"/>
              </a:lnSpc>
              <a:spcBef>
                <a:spcPts val="0"/>
              </a:spcBef>
              <a:spcAft>
                <a:spcPts val="0"/>
              </a:spcAft>
              <a:buClr>
                <a:schemeClr val="dk1"/>
              </a:buClr>
              <a:buSzPts val="1000"/>
              <a:buNone/>
            </a:pPr>
            <a:r>
              <a:rPr lang="es-ES" sz="4000">
                <a:solidFill>
                  <a:srgbClr val="93C47D"/>
                </a:solidFill>
              </a:rPr>
              <a:t>Capítulo 2:  </a:t>
            </a:r>
            <a:r>
              <a:rPr b="1" lang="es-ES" sz="4800">
                <a:solidFill>
                  <a:srgbClr val="93C47D"/>
                </a:solidFill>
              </a:rPr>
              <a:t>¿</a:t>
            </a:r>
            <a:r>
              <a:rPr b="1" lang="es-ES" sz="4800">
                <a:solidFill>
                  <a:srgbClr val="00B050"/>
                </a:solidFill>
              </a:rPr>
              <a:t>Qué</a:t>
            </a:r>
            <a:r>
              <a:rPr b="1" lang="es-ES" sz="4800">
                <a:solidFill>
                  <a:srgbClr val="93C47D"/>
                </a:solidFill>
              </a:rPr>
              <a:t> dice Internet?</a:t>
            </a:r>
            <a:endParaRPr b="1" sz="4800">
              <a:solidFill>
                <a:srgbClr val="00B050"/>
              </a:solidFill>
            </a:endParaRPr>
          </a:p>
        </p:txBody>
      </p:sp>
      <p:sp>
        <p:nvSpPr>
          <p:cNvPr id="96" name="Google Shape;96;p1"/>
          <p:cNvSpPr txBox="1"/>
          <p:nvPr>
            <p:ph idx="10" type="dt"/>
          </p:nvPr>
        </p:nvSpPr>
        <p:spPr>
          <a:xfrm>
            <a:off x="0" y="6409533"/>
            <a:ext cx="3492500" cy="454817"/>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a:t>
            </a:r>
            <a:endParaRPr/>
          </a:p>
        </p:txBody>
      </p:sp>
      <p:sp>
        <p:nvSpPr>
          <p:cNvPr id="97" name="Google Shape;97;p1"/>
          <p:cNvSpPr txBox="1"/>
          <p:nvPr>
            <p:ph idx="11" type="ftr"/>
          </p:nvPr>
        </p:nvSpPr>
        <p:spPr>
          <a:xfrm>
            <a:off x="3930650" y="636468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  (PROGRAMA DE FORMACIÓN EN LECTURA CRÍTICA EN INTERNET) </a:t>
            </a:r>
            <a:endParaRPr/>
          </a:p>
        </p:txBody>
      </p:sp>
      <p:sp>
        <p:nvSpPr>
          <p:cNvPr id="98" name="Google Shape;98;p1"/>
          <p:cNvSpPr txBox="1"/>
          <p:nvPr>
            <p:ph idx="12" type="sldNum"/>
          </p:nvPr>
        </p:nvSpPr>
        <p:spPr>
          <a:xfrm>
            <a:off x="9245600" y="6409533"/>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pic>
        <p:nvPicPr>
          <p:cNvPr id="99" name="Google Shape;99;p1"/>
          <p:cNvPicPr preferRelativeResize="0"/>
          <p:nvPr/>
        </p:nvPicPr>
        <p:blipFill rotWithShape="1">
          <a:blip r:embed="rId3">
            <a:alphaModFix/>
          </a:blip>
          <a:srcRect b="0" l="0" r="0" t="0"/>
          <a:stretch/>
        </p:blipFill>
        <p:spPr>
          <a:xfrm>
            <a:off x="4439887" y="233851"/>
            <a:ext cx="3223325" cy="177702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EBFFEB"/>
            </a:gs>
            <a:gs pos="12358">
              <a:srgbClr val="E7FFE7"/>
            </a:gs>
            <a:gs pos="22097">
              <a:srgbClr val="EBFFEB"/>
            </a:gs>
            <a:gs pos="30091">
              <a:srgbClr val="E7FFE7"/>
            </a:gs>
            <a:gs pos="44000">
              <a:srgbClr val="EBFFEB"/>
            </a:gs>
            <a:gs pos="57000">
              <a:srgbClr val="FFE1FF"/>
            </a:gs>
            <a:gs pos="74000">
              <a:srgbClr val="FFE1FF"/>
            </a:gs>
            <a:gs pos="83000">
              <a:srgbClr val="FFE1FF"/>
            </a:gs>
            <a:gs pos="89375">
              <a:srgbClr val="FFE1FF"/>
            </a:gs>
            <a:gs pos="100000">
              <a:srgbClr val="FFE1FF"/>
            </a:gs>
          </a:gsLst>
          <a:lin ang="0" scaled="0"/>
        </a:gradFill>
      </p:bgPr>
    </p:bg>
    <p:spTree>
      <p:nvGrpSpPr>
        <p:cNvPr id="198" name="Shape 198"/>
        <p:cNvGrpSpPr/>
        <p:nvPr/>
      </p:nvGrpSpPr>
      <p:grpSpPr>
        <a:xfrm>
          <a:off x="0" y="0"/>
          <a:ext cx="0" cy="0"/>
          <a:chOff x="0" y="0"/>
          <a:chExt cx="0" cy="0"/>
        </a:xfrm>
      </p:grpSpPr>
      <p:sp>
        <p:nvSpPr>
          <p:cNvPr id="199" name="Google Shape;199;p10"/>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200" name="Google Shape;200;p10"/>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201" name="Google Shape;201;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sp>
        <p:nvSpPr>
          <p:cNvPr id="202" name="Google Shape;202;p10"/>
          <p:cNvSpPr txBox="1"/>
          <p:nvPr>
            <p:ph type="title"/>
          </p:nvPr>
        </p:nvSpPr>
        <p:spPr>
          <a:xfrm>
            <a:off x="1181100" y="-18425"/>
            <a:ext cx="9017000" cy="1123325"/>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Calibri"/>
              <a:buNone/>
            </a:pPr>
            <a:r>
              <a:rPr lang="es-ES"/>
              <a:t> </a:t>
            </a:r>
            <a:r>
              <a:rPr b="1" lang="es-ES"/>
              <a:t>En INTERNET hay información CONTROVERTIDA</a:t>
            </a:r>
            <a:endParaRPr b="1"/>
          </a:p>
        </p:txBody>
      </p:sp>
      <p:grpSp>
        <p:nvGrpSpPr>
          <p:cNvPr id="203" name="Google Shape;203;p10"/>
          <p:cNvGrpSpPr/>
          <p:nvPr/>
        </p:nvGrpSpPr>
        <p:grpSpPr>
          <a:xfrm>
            <a:off x="557144" y="2882753"/>
            <a:ext cx="10796656" cy="2759868"/>
            <a:chOff x="-2060054" y="3682262"/>
            <a:chExt cx="12527163" cy="3175738"/>
          </a:xfrm>
        </p:grpSpPr>
        <p:pic>
          <p:nvPicPr>
            <p:cNvPr id="204" name="Google Shape;204;p10"/>
            <p:cNvPicPr preferRelativeResize="0"/>
            <p:nvPr/>
          </p:nvPicPr>
          <p:blipFill rotWithShape="1">
            <a:blip r:embed="rId3">
              <a:alphaModFix/>
            </a:blip>
            <a:srcRect b="0" l="0" r="0" t="0"/>
            <a:stretch/>
          </p:blipFill>
          <p:spPr>
            <a:xfrm>
              <a:off x="-2060054" y="3682262"/>
              <a:ext cx="3096344" cy="3175738"/>
            </a:xfrm>
            <a:prstGeom prst="rect">
              <a:avLst/>
            </a:prstGeom>
            <a:noFill/>
            <a:ln>
              <a:noFill/>
            </a:ln>
          </p:spPr>
        </p:pic>
        <p:pic>
          <p:nvPicPr>
            <p:cNvPr id="205" name="Google Shape;205;p10"/>
            <p:cNvPicPr preferRelativeResize="0"/>
            <p:nvPr/>
          </p:nvPicPr>
          <p:blipFill rotWithShape="1">
            <a:blip r:embed="rId4">
              <a:alphaModFix/>
            </a:blip>
            <a:srcRect b="0" l="0" r="0" t="0"/>
            <a:stretch/>
          </p:blipFill>
          <p:spPr>
            <a:xfrm>
              <a:off x="7226749" y="3682262"/>
              <a:ext cx="3240360" cy="3175738"/>
            </a:xfrm>
            <a:prstGeom prst="rect">
              <a:avLst/>
            </a:prstGeom>
            <a:noFill/>
            <a:ln>
              <a:noFill/>
            </a:ln>
          </p:spPr>
        </p:pic>
      </p:grpSp>
      <p:sp>
        <p:nvSpPr>
          <p:cNvPr id="206" name="Google Shape;206;p10"/>
          <p:cNvSpPr/>
          <p:nvPr/>
        </p:nvSpPr>
        <p:spPr>
          <a:xfrm>
            <a:off x="3492500" y="1648321"/>
            <a:ext cx="5391761" cy="2468864"/>
          </a:xfrm>
          <a:prstGeom prst="wedgeRectCallout">
            <a:avLst>
              <a:gd fmla="val 46406" name="adj1"/>
              <a:gd fmla="val 62942" name="adj2"/>
            </a:avLst>
          </a:prstGeom>
          <a:solidFill>
            <a:schemeClr val="lt1"/>
          </a:solidFill>
          <a:ln cap="flat" cmpd="sng" w="5715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s-ES" sz="4400">
                <a:solidFill>
                  <a:schemeClr val="dk1"/>
                </a:solidFill>
                <a:latin typeface="Calibri"/>
                <a:ea typeface="Calibri"/>
                <a:cs typeface="Calibri"/>
                <a:sym typeface="Calibri"/>
              </a:rPr>
              <a:t>Entonces, ¿Podemos confiar en todas las páginas?</a:t>
            </a:r>
            <a:endParaRPr sz="44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11"/>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212" name="Google Shape;212;p11"/>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213" name="Google Shape;21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grpSp>
        <p:nvGrpSpPr>
          <p:cNvPr id="214" name="Google Shape;214;p11"/>
          <p:cNvGrpSpPr/>
          <p:nvPr/>
        </p:nvGrpSpPr>
        <p:grpSpPr>
          <a:xfrm>
            <a:off x="2011518" y="168616"/>
            <a:ext cx="9663410" cy="6098039"/>
            <a:chOff x="2011518" y="168616"/>
            <a:chExt cx="9663410" cy="6098039"/>
          </a:xfrm>
        </p:grpSpPr>
        <p:grpSp>
          <p:nvGrpSpPr>
            <p:cNvPr id="215" name="Google Shape;215;p11"/>
            <p:cNvGrpSpPr/>
            <p:nvPr/>
          </p:nvGrpSpPr>
          <p:grpSpPr>
            <a:xfrm>
              <a:off x="7772400" y="168616"/>
              <a:ext cx="3902528" cy="6098039"/>
              <a:chOff x="0" y="258559"/>
              <a:chExt cx="4320480" cy="6599441"/>
            </a:xfrm>
          </p:grpSpPr>
          <p:pic>
            <p:nvPicPr>
              <p:cNvPr id="216" name="Google Shape;216;p11"/>
              <p:cNvPicPr preferRelativeResize="0"/>
              <p:nvPr/>
            </p:nvPicPr>
            <p:blipFill rotWithShape="1">
              <a:blip r:embed="rId3">
                <a:alphaModFix/>
              </a:blip>
              <a:srcRect b="20201" l="1552" r="-1551" t="12600"/>
              <a:stretch/>
            </p:blipFill>
            <p:spPr>
              <a:xfrm>
                <a:off x="0" y="2757057"/>
                <a:ext cx="4320480" cy="4100943"/>
              </a:xfrm>
              <a:prstGeom prst="rect">
                <a:avLst/>
              </a:prstGeom>
              <a:noFill/>
              <a:ln>
                <a:noFill/>
              </a:ln>
            </p:spPr>
          </p:pic>
          <p:pic>
            <p:nvPicPr>
              <p:cNvPr id="217" name="Google Shape;217;p11"/>
              <p:cNvPicPr preferRelativeResize="0"/>
              <p:nvPr/>
            </p:nvPicPr>
            <p:blipFill rotWithShape="1">
              <a:blip r:embed="rId4">
                <a:alphaModFix/>
              </a:blip>
              <a:srcRect b="0" l="0" r="0" t="0"/>
              <a:stretch/>
            </p:blipFill>
            <p:spPr>
              <a:xfrm>
                <a:off x="400261" y="258559"/>
                <a:ext cx="2623590" cy="2623590"/>
              </a:xfrm>
              <a:prstGeom prst="rect">
                <a:avLst/>
              </a:prstGeom>
              <a:noFill/>
              <a:ln>
                <a:noFill/>
              </a:ln>
            </p:spPr>
          </p:pic>
        </p:grpSp>
        <p:sp>
          <p:nvSpPr>
            <p:cNvPr id="218" name="Google Shape;218;p11"/>
            <p:cNvSpPr/>
            <p:nvPr/>
          </p:nvSpPr>
          <p:spPr>
            <a:xfrm>
              <a:off x="2011518" y="348984"/>
              <a:ext cx="5580112" cy="3096344"/>
            </a:xfrm>
            <a:prstGeom prst="wedgeRectCallout">
              <a:avLst>
                <a:gd fmla="val 66918" name="adj1"/>
                <a:gd fmla="val 77418" name="adj2"/>
              </a:avLst>
            </a:prstGeom>
            <a:solidFill>
              <a:schemeClr val="lt1"/>
            </a:solidFill>
            <a:ln cap="flat" cmpd="sng" w="5715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3600">
                  <a:solidFill>
                    <a:srgbClr val="FF0000"/>
                  </a:solidFill>
                  <a:latin typeface="Calibri"/>
                  <a:ea typeface="Calibri"/>
                  <a:cs typeface="Calibri"/>
                  <a:sym typeface="Calibri"/>
                </a:rPr>
                <a:t>¡¡</a:t>
              </a:r>
              <a:r>
                <a:rPr b="1" lang="es-ES" sz="6000">
                  <a:solidFill>
                    <a:srgbClr val="FF0000"/>
                  </a:solidFill>
                  <a:latin typeface="Calibri"/>
                  <a:ea typeface="Calibri"/>
                  <a:cs typeface="Calibri"/>
                  <a:sym typeface="Calibri"/>
                </a:rPr>
                <a:t>No</a:t>
              </a:r>
              <a:r>
                <a:rPr b="1" lang="es-ES" sz="3600">
                  <a:solidFill>
                    <a:srgbClr val="FF0000"/>
                  </a:solidFill>
                  <a:latin typeface="Calibri"/>
                  <a:ea typeface="Calibri"/>
                  <a:cs typeface="Calibri"/>
                  <a:sym typeface="Calibri"/>
                </a:rPr>
                <a:t>!!!</a:t>
              </a:r>
              <a:endParaRPr/>
            </a:p>
            <a:p>
              <a:pPr indent="0" lvl="0" marL="0" marR="0" rtl="0" algn="ctr">
                <a:spcBef>
                  <a:spcPts val="0"/>
                </a:spcBef>
                <a:spcAft>
                  <a:spcPts val="0"/>
                </a:spcAft>
                <a:buNone/>
              </a:pPr>
              <a:r>
                <a:rPr lang="es-ES" sz="4400">
                  <a:solidFill>
                    <a:schemeClr val="dk1"/>
                  </a:solidFill>
                  <a:latin typeface="Calibri"/>
                  <a:ea typeface="Calibri"/>
                  <a:cs typeface="Calibri"/>
                  <a:sym typeface="Calibri"/>
                </a:rPr>
                <a:t>Para confiar</a:t>
              </a:r>
              <a:endParaRPr/>
            </a:p>
            <a:p>
              <a:pPr indent="0" lvl="0" marL="0" marR="0" rtl="0" algn="ctr">
                <a:spcBef>
                  <a:spcPts val="0"/>
                </a:spcBef>
                <a:spcAft>
                  <a:spcPts val="0"/>
                </a:spcAft>
                <a:buNone/>
              </a:pPr>
              <a:r>
                <a:rPr lang="es-ES" sz="4400">
                  <a:solidFill>
                    <a:schemeClr val="dk1"/>
                  </a:solidFill>
                  <a:latin typeface="Calibri"/>
                  <a:ea typeface="Calibri"/>
                  <a:cs typeface="Calibri"/>
                  <a:sym typeface="Calibri"/>
                </a:rPr>
                <a:t>hay que hacer  </a:t>
              </a:r>
              <a:endParaRPr/>
            </a:p>
            <a:p>
              <a:pPr indent="0" lvl="0" marL="0" marR="0" rtl="0" algn="ctr">
                <a:spcBef>
                  <a:spcPts val="0"/>
                </a:spcBef>
                <a:spcAft>
                  <a:spcPts val="0"/>
                </a:spcAft>
                <a:buNone/>
              </a:pPr>
              <a:r>
                <a:rPr b="1" lang="es-ES" sz="5400">
                  <a:solidFill>
                    <a:schemeClr val="dk1"/>
                  </a:solidFill>
                  <a:latin typeface="Calibri"/>
                  <a:ea typeface="Calibri"/>
                  <a:cs typeface="Calibri"/>
                  <a:sym typeface="Calibri"/>
                </a:rPr>
                <a:t>Lectura crítica</a:t>
              </a:r>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EBFFEB"/>
            </a:gs>
            <a:gs pos="12358">
              <a:srgbClr val="E7FFE7"/>
            </a:gs>
            <a:gs pos="22097">
              <a:srgbClr val="EBFFEB"/>
            </a:gs>
            <a:gs pos="30091">
              <a:srgbClr val="E7FFE7"/>
            </a:gs>
            <a:gs pos="44000">
              <a:srgbClr val="EBFFEB"/>
            </a:gs>
            <a:gs pos="57000">
              <a:srgbClr val="FFE1FF"/>
            </a:gs>
            <a:gs pos="74000">
              <a:srgbClr val="FFE1FF"/>
            </a:gs>
            <a:gs pos="83000">
              <a:srgbClr val="FFE1FF"/>
            </a:gs>
            <a:gs pos="89375">
              <a:srgbClr val="FFE1FF"/>
            </a:gs>
            <a:gs pos="100000">
              <a:srgbClr val="FFE1FF"/>
            </a:gs>
          </a:gsLst>
          <a:lin ang="0" scaled="0"/>
        </a:gradFill>
      </p:bgPr>
    </p:bg>
    <p:spTree>
      <p:nvGrpSpPr>
        <p:cNvPr id="222" name="Shape 222"/>
        <p:cNvGrpSpPr/>
        <p:nvPr/>
      </p:nvGrpSpPr>
      <p:grpSpPr>
        <a:xfrm>
          <a:off x="0" y="0"/>
          <a:ext cx="0" cy="0"/>
          <a:chOff x="0" y="0"/>
          <a:chExt cx="0" cy="0"/>
        </a:xfrm>
      </p:grpSpPr>
      <p:sp>
        <p:nvSpPr>
          <p:cNvPr id="223" name="Google Shape;223;p12"/>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224" name="Google Shape;224;p12"/>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225" name="Google Shape;225;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grpSp>
        <p:nvGrpSpPr>
          <p:cNvPr id="226" name="Google Shape;226;p12"/>
          <p:cNvGrpSpPr/>
          <p:nvPr/>
        </p:nvGrpSpPr>
        <p:grpSpPr>
          <a:xfrm>
            <a:off x="653222" y="1041477"/>
            <a:ext cx="10796656" cy="4405201"/>
            <a:chOff x="600528" y="404663"/>
            <a:chExt cx="10796656" cy="4405201"/>
          </a:xfrm>
        </p:grpSpPr>
        <p:grpSp>
          <p:nvGrpSpPr>
            <p:cNvPr id="227" name="Google Shape;227;p12"/>
            <p:cNvGrpSpPr/>
            <p:nvPr/>
          </p:nvGrpSpPr>
          <p:grpSpPr>
            <a:xfrm>
              <a:off x="600528" y="2049996"/>
              <a:ext cx="10796656" cy="2759868"/>
              <a:chOff x="-2060054" y="3682262"/>
              <a:chExt cx="12527163" cy="3175738"/>
            </a:xfrm>
          </p:grpSpPr>
          <p:pic>
            <p:nvPicPr>
              <p:cNvPr id="228" name="Google Shape;228;p12"/>
              <p:cNvPicPr preferRelativeResize="0"/>
              <p:nvPr/>
            </p:nvPicPr>
            <p:blipFill rotWithShape="1">
              <a:blip r:embed="rId3">
                <a:alphaModFix/>
              </a:blip>
              <a:srcRect b="0" l="0" r="0" t="0"/>
              <a:stretch/>
            </p:blipFill>
            <p:spPr>
              <a:xfrm>
                <a:off x="-2060054" y="3682262"/>
                <a:ext cx="3096344" cy="3175738"/>
              </a:xfrm>
              <a:prstGeom prst="rect">
                <a:avLst/>
              </a:prstGeom>
              <a:noFill/>
              <a:ln>
                <a:noFill/>
              </a:ln>
            </p:spPr>
          </p:pic>
          <p:pic>
            <p:nvPicPr>
              <p:cNvPr id="229" name="Google Shape;229;p12"/>
              <p:cNvPicPr preferRelativeResize="0"/>
              <p:nvPr/>
            </p:nvPicPr>
            <p:blipFill rotWithShape="1">
              <a:blip r:embed="rId4">
                <a:alphaModFix/>
              </a:blip>
              <a:srcRect b="0" l="0" r="0" t="0"/>
              <a:stretch/>
            </p:blipFill>
            <p:spPr>
              <a:xfrm>
                <a:off x="7226749" y="3682262"/>
                <a:ext cx="3240360" cy="3175738"/>
              </a:xfrm>
              <a:prstGeom prst="rect">
                <a:avLst/>
              </a:prstGeom>
              <a:noFill/>
              <a:ln>
                <a:noFill/>
              </a:ln>
            </p:spPr>
          </p:pic>
        </p:grpSp>
        <p:sp>
          <p:nvSpPr>
            <p:cNvPr id="230" name="Google Shape;230;p12"/>
            <p:cNvSpPr/>
            <p:nvPr/>
          </p:nvSpPr>
          <p:spPr>
            <a:xfrm>
              <a:off x="3131440" y="404663"/>
              <a:ext cx="5473008" cy="2942693"/>
            </a:xfrm>
            <a:prstGeom prst="wedgeRectCallout">
              <a:avLst>
                <a:gd fmla="val -63929" name="adj1"/>
                <a:gd fmla="val 74476" name="adj2"/>
              </a:avLst>
            </a:prstGeom>
            <a:solidFill>
              <a:schemeClr val="lt1"/>
            </a:solidFill>
            <a:ln cap="flat" cmpd="sng" w="5715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s-ES" sz="4400">
                  <a:solidFill>
                    <a:schemeClr val="dk1"/>
                  </a:solidFill>
                  <a:latin typeface="Calibri"/>
                  <a:ea typeface="Calibri"/>
                  <a:cs typeface="Calibri"/>
                  <a:sym typeface="Calibri"/>
                </a:rPr>
                <a:t>Entonces, ¿Las pastillas son buenas o malas para aprender</a:t>
              </a:r>
              <a:endParaRPr sz="4400">
                <a:solidFill>
                  <a:schemeClr val="dk1"/>
                </a:solidFill>
                <a:latin typeface="Calibri"/>
                <a:ea typeface="Calibri"/>
                <a:cs typeface="Calibri"/>
                <a:sym typeface="Calibri"/>
              </a:endParaRPr>
            </a:p>
          </p:txBody>
        </p:sp>
      </p:grpSp>
      <p:sp>
        <p:nvSpPr>
          <p:cNvPr id="231" name="Google Shape;231;p12"/>
          <p:cNvSpPr txBox="1"/>
          <p:nvPr/>
        </p:nvSpPr>
        <p:spPr>
          <a:xfrm rot="-1664581">
            <a:off x="8953762" y="751876"/>
            <a:ext cx="904188" cy="149768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FF0000"/>
              </a:buClr>
              <a:buSzPts val="3750"/>
              <a:buFont typeface="Bree Serif"/>
              <a:buNone/>
            </a:pPr>
            <a:r>
              <a:rPr b="0" i="0" lang="es-ES" sz="15000" u="none" cap="none" strike="noStrike">
                <a:solidFill>
                  <a:srgbClr val="FF0000"/>
                </a:solidFill>
                <a:latin typeface="Bree Serif"/>
                <a:ea typeface="Bree Serif"/>
                <a:cs typeface="Bree Serif"/>
                <a:sym typeface="Bree Serif"/>
              </a:rPr>
              <a: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pic>
        <p:nvPicPr>
          <p:cNvPr id="236" name="Google Shape;236;p13"/>
          <p:cNvPicPr preferRelativeResize="0"/>
          <p:nvPr/>
        </p:nvPicPr>
        <p:blipFill rotWithShape="1">
          <a:blip r:embed="rId3">
            <a:alphaModFix/>
          </a:blip>
          <a:srcRect b="0" l="0" r="0" t="0"/>
          <a:stretch/>
        </p:blipFill>
        <p:spPr>
          <a:xfrm>
            <a:off x="180136" y="1303667"/>
            <a:ext cx="9811902" cy="4708449"/>
          </a:xfrm>
          <a:prstGeom prst="rect">
            <a:avLst/>
          </a:prstGeom>
          <a:noFill/>
          <a:ln>
            <a:noFill/>
          </a:ln>
        </p:spPr>
      </p:pic>
      <p:sp>
        <p:nvSpPr>
          <p:cNvPr id="237" name="Google Shape;237;p13"/>
          <p:cNvSpPr/>
          <p:nvPr/>
        </p:nvSpPr>
        <p:spPr>
          <a:xfrm>
            <a:off x="1698171" y="506186"/>
            <a:ext cx="2824843" cy="264482"/>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8" name="Google Shape;238;p13"/>
          <p:cNvSpPr txBox="1"/>
          <p:nvPr>
            <p:ph idx="10" type="dt"/>
          </p:nvPr>
        </p:nvSpPr>
        <p:spPr>
          <a:xfrm>
            <a:off x="0" y="6409533"/>
            <a:ext cx="3492500" cy="454817"/>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239" name="Google Shape;239;p13"/>
          <p:cNvSpPr txBox="1"/>
          <p:nvPr>
            <p:ph idx="11" type="ftr"/>
          </p:nvPr>
        </p:nvSpPr>
        <p:spPr>
          <a:xfrm>
            <a:off x="3930650" y="636468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240" name="Google Shape;240;p13"/>
          <p:cNvSpPr txBox="1"/>
          <p:nvPr>
            <p:ph idx="12" type="sldNum"/>
          </p:nvPr>
        </p:nvSpPr>
        <p:spPr>
          <a:xfrm>
            <a:off x="9245600" y="6409533"/>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sp>
        <p:nvSpPr>
          <p:cNvPr id="241" name="Google Shape;241;p13"/>
          <p:cNvSpPr/>
          <p:nvPr/>
        </p:nvSpPr>
        <p:spPr>
          <a:xfrm>
            <a:off x="180136" y="1303667"/>
            <a:ext cx="1019245" cy="1118302"/>
          </a:xfrm>
          <a:prstGeom prst="star10">
            <a:avLst>
              <a:gd fmla="val 42533" name="adj"/>
              <a:gd fmla="val 105146" name="hf"/>
            </a:avLst>
          </a:prstGeom>
          <a:solidFill>
            <a:schemeClr val="lt1"/>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s-ES" sz="4000">
                <a:solidFill>
                  <a:schemeClr val="dk1"/>
                </a:solidFill>
                <a:latin typeface="Calibri"/>
                <a:ea typeface="Calibri"/>
                <a:cs typeface="Calibri"/>
                <a:sym typeface="Calibri"/>
              </a:rPr>
              <a:t>1</a:t>
            </a:r>
            <a:endParaRPr/>
          </a:p>
        </p:txBody>
      </p:sp>
      <p:sp>
        <p:nvSpPr>
          <p:cNvPr id="242" name="Google Shape;242;p13"/>
          <p:cNvSpPr/>
          <p:nvPr/>
        </p:nvSpPr>
        <p:spPr>
          <a:xfrm>
            <a:off x="1394644" y="1409076"/>
            <a:ext cx="4695913" cy="2901667"/>
          </a:xfrm>
          <a:prstGeom prst="wedgeRoundRectCallout">
            <a:avLst>
              <a:gd fmla="val -31608" name="adj1"/>
              <a:gd fmla="val -73516" name="adj2"/>
              <a:gd fmla="val 0" name="adj3"/>
            </a:avLst>
          </a:prstGeom>
          <a:solidFill>
            <a:schemeClr val="lt1"/>
          </a:solid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600"/>
              <a:buFont typeface="Calibri"/>
              <a:buNone/>
            </a:pPr>
            <a:r>
              <a:rPr b="0" i="0" lang="es-ES" sz="2400" u="sng" cap="none" strike="noStrike">
                <a:solidFill>
                  <a:srgbClr val="FF0000"/>
                </a:solidFill>
                <a:latin typeface="Calibri"/>
                <a:ea typeface="Calibri"/>
                <a:cs typeface="Calibri"/>
                <a:sym typeface="Calibri"/>
              </a:rPr>
              <a:t>www.revista-Hospital.es</a:t>
            </a:r>
            <a:endParaRPr/>
          </a:p>
          <a:p>
            <a:pPr indent="0" lvl="0" marL="0" marR="0" rtl="0" algn="l">
              <a:lnSpc>
                <a:spcPct val="100000"/>
              </a:lnSpc>
              <a:spcBef>
                <a:spcPts val="0"/>
              </a:spcBef>
              <a:spcAft>
                <a:spcPts val="0"/>
              </a:spcAft>
              <a:buClr>
                <a:schemeClr val="dk1"/>
              </a:buClr>
              <a:buSzPts val="600"/>
              <a:buFont typeface="Calibri"/>
              <a:buNone/>
            </a:pPr>
            <a:r>
              <a:rPr b="0" i="0" lang="es-ES" sz="2400" u="sng" cap="none" strike="noStrike">
                <a:solidFill>
                  <a:srgbClr val="0000FF"/>
                </a:solidFill>
                <a:latin typeface="Calibri"/>
                <a:ea typeface="Calibri"/>
                <a:cs typeface="Calibri"/>
                <a:sym typeface="Calibri"/>
              </a:rPr>
              <a:t> </a:t>
            </a:r>
            <a:endParaRPr/>
          </a:p>
          <a:p>
            <a:pPr indent="0" lvl="0" marL="0" marR="0" rtl="0" algn="l">
              <a:lnSpc>
                <a:spcPct val="100000"/>
              </a:lnSpc>
              <a:spcBef>
                <a:spcPts val="0"/>
              </a:spcBef>
              <a:spcAft>
                <a:spcPts val="0"/>
              </a:spcAft>
              <a:buClr>
                <a:schemeClr val="dk1"/>
              </a:buClr>
              <a:buSzPts val="600"/>
              <a:buFont typeface="Calibri"/>
              <a:buNone/>
            </a:pPr>
            <a:r>
              <a:rPr b="0" i="0" lang="es-ES" sz="2400" u="none" cap="none" strike="noStrike">
                <a:solidFill>
                  <a:schemeClr val="dk1"/>
                </a:solidFill>
                <a:latin typeface="Calibri"/>
                <a:ea typeface="Calibri"/>
                <a:cs typeface="Calibri"/>
                <a:sym typeface="Calibri"/>
              </a:rPr>
              <a:t>Dr. Miguel Sánchez, neurólogo del Centro para la Prevención de las Adicciones del Hospital Central</a:t>
            </a:r>
            <a:endParaRPr b="0" i="0" sz="2400" u="none" cap="none" strike="noStrike">
              <a:solidFill>
                <a:schemeClr val="dk1"/>
              </a:solidFill>
              <a:latin typeface="Calibri"/>
              <a:ea typeface="Calibri"/>
              <a:cs typeface="Calibri"/>
              <a:sym typeface="Calibri"/>
            </a:endParaRPr>
          </a:p>
        </p:txBody>
      </p:sp>
      <p:sp>
        <p:nvSpPr>
          <p:cNvPr id="243" name="Google Shape;243;p13"/>
          <p:cNvSpPr/>
          <p:nvPr/>
        </p:nvSpPr>
        <p:spPr>
          <a:xfrm>
            <a:off x="1887180" y="406667"/>
            <a:ext cx="244682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800" u="sng">
                <a:solidFill>
                  <a:srgbClr val="3A3838"/>
                </a:solidFill>
                <a:latin typeface="Calibri"/>
                <a:ea typeface="Calibri"/>
                <a:cs typeface="Calibri"/>
                <a:sym typeface="Calibri"/>
              </a:rPr>
              <a:t>www.revista-Hospital.es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alpha val="89803"/>
          </a:schemeClr>
        </a:solidFill>
      </p:bgPr>
    </p:bg>
    <p:spTree>
      <p:nvGrpSpPr>
        <p:cNvPr id="247" name="Shape 247"/>
        <p:cNvGrpSpPr/>
        <p:nvPr/>
      </p:nvGrpSpPr>
      <p:grpSpPr>
        <a:xfrm>
          <a:off x="0" y="0"/>
          <a:ext cx="0" cy="0"/>
          <a:chOff x="0" y="0"/>
          <a:chExt cx="0" cy="0"/>
        </a:xfrm>
      </p:grpSpPr>
      <p:pic>
        <p:nvPicPr>
          <p:cNvPr id="248" name="Google Shape;248;p14"/>
          <p:cNvPicPr preferRelativeResize="0"/>
          <p:nvPr/>
        </p:nvPicPr>
        <p:blipFill rotWithShape="1">
          <a:blip r:embed="rId3">
            <a:alphaModFix/>
          </a:blip>
          <a:srcRect b="0" l="0" r="0" t="0"/>
          <a:stretch/>
        </p:blipFill>
        <p:spPr>
          <a:xfrm>
            <a:off x="342900" y="1338943"/>
            <a:ext cx="10018713" cy="4739685"/>
          </a:xfrm>
          <a:prstGeom prst="rect">
            <a:avLst/>
          </a:prstGeom>
          <a:noFill/>
          <a:ln>
            <a:noFill/>
          </a:ln>
        </p:spPr>
      </p:pic>
      <p:sp>
        <p:nvSpPr>
          <p:cNvPr id="249" name="Google Shape;249;p14"/>
          <p:cNvSpPr txBox="1"/>
          <p:nvPr>
            <p:ph idx="10" type="dt"/>
          </p:nvPr>
        </p:nvSpPr>
        <p:spPr>
          <a:xfrm>
            <a:off x="0" y="6409533"/>
            <a:ext cx="3492500" cy="454817"/>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250" name="Google Shape;250;p14"/>
          <p:cNvSpPr txBox="1"/>
          <p:nvPr>
            <p:ph idx="11" type="ftr"/>
          </p:nvPr>
        </p:nvSpPr>
        <p:spPr>
          <a:xfrm>
            <a:off x="3930650" y="636468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251" name="Google Shape;251;p14"/>
          <p:cNvSpPr txBox="1"/>
          <p:nvPr>
            <p:ph idx="12" type="sldNum"/>
          </p:nvPr>
        </p:nvSpPr>
        <p:spPr>
          <a:xfrm>
            <a:off x="9245600" y="6409533"/>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sp>
        <p:nvSpPr>
          <p:cNvPr id="252" name="Google Shape;252;p14"/>
          <p:cNvSpPr/>
          <p:nvPr/>
        </p:nvSpPr>
        <p:spPr>
          <a:xfrm>
            <a:off x="342900" y="1338943"/>
            <a:ext cx="1019245" cy="1118302"/>
          </a:xfrm>
          <a:prstGeom prst="star10">
            <a:avLst>
              <a:gd fmla="val 42533" name="adj"/>
              <a:gd fmla="val 105146" name="hf"/>
            </a:avLst>
          </a:prstGeom>
          <a:solidFill>
            <a:schemeClr val="lt1"/>
          </a:solidFill>
          <a:ln cap="flat" cmpd="sng" w="28575">
            <a:solidFill>
              <a:srgbClr val="1E4E7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s-ES" sz="4000">
                <a:solidFill>
                  <a:schemeClr val="dk1"/>
                </a:solidFill>
                <a:latin typeface="Calibri"/>
                <a:ea typeface="Calibri"/>
                <a:cs typeface="Calibri"/>
                <a:sym typeface="Calibri"/>
              </a:rPr>
              <a:t>2</a:t>
            </a:r>
            <a:endParaRPr sz="4000">
              <a:solidFill>
                <a:schemeClr val="dk1"/>
              </a:solidFill>
              <a:latin typeface="Calibri"/>
              <a:ea typeface="Calibri"/>
              <a:cs typeface="Calibri"/>
              <a:sym typeface="Calibri"/>
            </a:endParaRPr>
          </a:p>
        </p:txBody>
      </p:sp>
      <p:sp>
        <p:nvSpPr>
          <p:cNvPr id="253" name="Google Shape;253;p14"/>
          <p:cNvSpPr/>
          <p:nvPr/>
        </p:nvSpPr>
        <p:spPr>
          <a:xfrm rot="10800000">
            <a:off x="1806243" y="1566814"/>
            <a:ext cx="4953785" cy="3201128"/>
          </a:xfrm>
          <a:prstGeom prst="wedgeRoundRectCallout">
            <a:avLst>
              <a:gd fmla="val 31963" name="adj1"/>
              <a:gd fmla="val 74629" name="adj2"/>
              <a:gd fmla="val 0" name="adj3"/>
            </a:avLst>
          </a:prstGeom>
          <a:solidFill>
            <a:schemeClr val="lt1"/>
          </a:solidFill>
          <a:ln cap="flat" cmpd="sng" w="25400">
            <a:solidFill>
              <a:srgbClr val="0070C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450"/>
              <a:buFont typeface="Calibri"/>
              <a:buNone/>
            </a:pPr>
            <a:r>
              <a:t/>
            </a:r>
            <a:endParaRPr b="0" i="0" sz="1800" u="none" cap="none" strike="noStrike">
              <a:solidFill>
                <a:schemeClr val="dk1"/>
              </a:solidFill>
              <a:latin typeface="Calibri"/>
              <a:ea typeface="Calibri"/>
              <a:cs typeface="Calibri"/>
              <a:sym typeface="Calibri"/>
            </a:endParaRPr>
          </a:p>
        </p:txBody>
      </p:sp>
      <p:sp>
        <p:nvSpPr>
          <p:cNvPr id="254" name="Google Shape;254;p14"/>
          <p:cNvSpPr/>
          <p:nvPr/>
        </p:nvSpPr>
        <p:spPr>
          <a:xfrm>
            <a:off x="2026033" y="1641054"/>
            <a:ext cx="4327072" cy="249299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800" u="sng">
                <a:solidFill>
                  <a:srgbClr val="0000FF"/>
                </a:solidFill>
                <a:latin typeface="Calibri"/>
                <a:ea typeface="Calibri"/>
                <a:cs typeface="Calibri"/>
                <a:sym typeface="Calibri"/>
                <a:hlinkClick r:id="rId4">
                  <a:extLst>
                    <a:ext uri="{A12FA001-AC4F-418D-AE19-62706E023703}">
                      <ahyp:hlinkClr val="tx"/>
                    </a:ext>
                  </a:extLst>
                </a:hlinkClick>
              </a:rPr>
              <a:t>www.super-cerebro.es</a:t>
            </a:r>
            <a:endParaRPr sz="1800" u="sng">
              <a:solidFill>
                <a:srgbClr val="0000FF"/>
              </a:solidFill>
              <a:latin typeface="Calibri"/>
              <a:ea typeface="Calibri"/>
              <a:cs typeface="Calibri"/>
              <a:sym typeface="Calibri"/>
            </a:endParaRPr>
          </a:p>
          <a:p>
            <a:pPr indent="0" lvl="0" marL="0" marR="0" rtl="0" algn="l">
              <a:spcBef>
                <a:spcPts val="0"/>
              </a:spcBef>
              <a:spcAft>
                <a:spcPts val="0"/>
              </a:spcAft>
              <a:buNone/>
            </a:pPr>
            <a:r>
              <a:rPr lang="es-ES" sz="1800" u="sng">
                <a:solidFill>
                  <a:srgbClr val="0000FF"/>
                </a:solidFill>
                <a:latin typeface="Calibri"/>
                <a:ea typeface="Calibri"/>
                <a:cs typeface="Calibri"/>
                <a:sym typeface="Calibri"/>
              </a:rPr>
              <a:t> </a:t>
            </a:r>
            <a:endParaRPr/>
          </a:p>
          <a:p>
            <a:pPr indent="0" lvl="0" marL="0" marR="0" rtl="0" algn="l">
              <a:spcBef>
                <a:spcPts val="0"/>
              </a:spcBef>
              <a:spcAft>
                <a:spcPts val="0"/>
              </a:spcAft>
              <a:buNone/>
            </a:pPr>
            <a:r>
              <a:rPr lang="es-ES" sz="2400">
                <a:solidFill>
                  <a:schemeClr val="dk1"/>
                </a:solidFill>
                <a:latin typeface="Calibri"/>
                <a:ea typeface="Calibri"/>
                <a:cs typeface="Calibri"/>
                <a:sym typeface="Calibri"/>
              </a:rPr>
              <a:t>Marcos Giner, jefe del departamento de ventas de "Super Cerebro" (empresa que fabrica las píldoras para aprender)</a:t>
            </a:r>
            <a:endParaRPr/>
          </a:p>
        </p:txBody>
      </p:sp>
      <p:sp>
        <p:nvSpPr>
          <p:cNvPr id="255" name="Google Shape;255;p14"/>
          <p:cNvSpPr/>
          <p:nvPr/>
        </p:nvSpPr>
        <p:spPr>
          <a:xfrm>
            <a:off x="1693758" y="455653"/>
            <a:ext cx="2714956" cy="369332"/>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800" u="sng">
                <a:solidFill>
                  <a:srgbClr val="3A3838"/>
                </a:solidFill>
                <a:latin typeface="Calibri"/>
                <a:ea typeface="Calibri"/>
                <a:cs typeface="Calibri"/>
                <a:sym typeface="Calibri"/>
              </a:rPr>
              <a:t>www.super-cerebro.es</a:t>
            </a:r>
            <a:endParaRPr sz="1800" u="sng">
              <a:solidFill>
                <a:srgbClr val="3A3838"/>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15"/>
          <p:cNvSpPr txBox="1"/>
          <p:nvPr>
            <p:ph idx="10" type="dt"/>
          </p:nvPr>
        </p:nvSpPr>
        <p:spPr>
          <a:xfrm>
            <a:off x="342900" y="6356349"/>
            <a:ext cx="343061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261" name="Google Shape;261;p15"/>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262" name="Google Shape;262;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sp>
        <p:nvSpPr>
          <p:cNvPr id="263" name="Google Shape;263;p15"/>
          <p:cNvSpPr txBox="1"/>
          <p:nvPr>
            <p:ph type="title"/>
          </p:nvPr>
        </p:nvSpPr>
        <p:spPr>
          <a:xfrm>
            <a:off x="1181100" y="-18425"/>
            <a:ext cx="9017000" cy="1123325"/>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Calibri"/>
              <a:buNone/>
            </a:pPr>
            <a:r>
              <a:rPr lang="es-ES"/>
              <a:t>   </a:t>
            </a:r>
            <a:r>
              <a:rPr b="1" lang="es-ES" sz="4000"/>
              <a:t>¿Qué piensas ahora?</a:t>
            </a:r>
            <a:endParaRPr b="1" sz="4000"/>
          </a:p>
        </p:txBody>
      </p:sp>
      <p:grpSp>
        <p:nvGrpSpPr>
          <p:cNvPr id="264" name="Google Shape;264;p15"/>
          <p:cNvGrpSpPr/>
          <p:nvPr/>
        </p:nvGrpSpPr>
        <p:grpSpPr>
          <a:xfrm>
            <a:off x="1282690" y="2766780"/>
            <a:ext cx="10217807" cy="2979766"/>
            <a:chOff x="967157" y="1755289"/>
            <a:chExt cx="10217807" cy="2979766"/>
          </a:xfrm>
        </p:grpSpPr>
        <p:sp>
          <p:nvSpPr>
            <p:cNvPr id="265" name="Google Shape;265;p15"/>
            <p:cNvSpPr/>
            <p:nvPr/>
          </p:nvSpPr>
          <p:spPr>
            <a:xfrm>
              <a:off x="967157" y="1755289"/>
              <a:ext cx="4388507" cy="2979766"/>
            </a:xfrm>
            <a:prstGeom prst="wedgeRoundRectCallout">
              <a:avLst>
                <a:gd fmla="val -31608" name="adj1"/>
                <a:gd fmla="val -73516" name="adj2"/>
                <a:gd fmla="val 0" name="adj3"/>
              </a:avLst>
            </a:prstGeom>
            <a:solidFill>
              <a:schemeClr val="lt1"/>
            </a:solid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600"/>
                <a:buFont typeface="Calibri"/>
                <a:buNone/>
              </a:pPr>
              <a:r>
                <a:rPr b="0" i="0" lang="es-ES" sz="2400" u="sng" cap="none" strike="noStrike">
                  <a:solidFill>
                    <a:srgbClr val="FF0000"/>
                  </a:solidFill>
                  <a:latin typeface="Calibri"/>
                  <a:ea typeface="Calibri"/>
                  <a:cs typeface="Calibri"/>
                  <a:sym typeface="Calibri"/>
                </a:rPr>
                <a:t>www.revista-Hospital.es</a:t>
              </a:r>
              <a:endParaRPr/>
            </a:p>
            <a:p>
              <a:pPr indent="0" lvl="0" marL="0" marR="0" rtl="0" algn="l">
                <a:lnSpc>
                  <a:spcPct val="100000"/>
                </a:lnSpc>
                <a:spcBef>
                  <a:spcPts val="0"/>
                </a:spcBef>
                <a:spcAft>
                  <a:spcPts val="0"/>
                </a:spcAft>
                <a:buClr>
                  <a:schemeClr val="dk1"/>
                </a:buClr>
                <a:buSzPts val="600"/>
                <a:buFont typeface="Calibri"/>
                <a:buNone/>
              </a:pPr>
              <a:r>
                <a:rPr b="0" i="0" lang="es-ES" sz="2400" u="sng" cap="none" strike="noStrike">
                  <a:solidFill>
                    <a:srgbClr val="0000FF"/>
                  </a:solidFill>
                  <a:latin typeface="Calibri"/>
                  <a:ea typeface="Calibri"/>
                  <a:cs typeface="Calibri"/>
                  <a:sym typeface="Calibri"/>
                </a:rPr>
                <a:t> </a:t>
              </a:r>
              <a:endParaRPr/>
            </a:p>
            <a:p>
              <a:pPr indent="0" lvl="0" marL="0" marR="0" rtl="0" algn="l">
                <a:lnSpc>
                  <a:spcPct val="100000"/>
                </a:lnSpc>
                <a:spcBef>
                  <a:spcPts val="0"/>
                </a:spcBef>
                <a:spcAft>
                  <a:spcPts val="0"/>
                </a:spcAft>
                <a:buClr>
                  <a:schemeClr val="dk1"/>
                </a:buClr>
                <a:buSzPts val="600"/>
                <a:buFont typeface="Calibri"/>
                <a:buNone/>
              </a:pPr>
              <a:r>
                <a:rPr b="0" i="0" lang="es-ES" sz="2400" u="none" cap="none" strike="noStrike">
                  <a:solidFill>
                    <a:schemeClr val="dk1"/>
                  </a:solidFill>
                  <a:latin typeface="Calibri"/>
                  <a:ea typeface="Calibri"/>
                  <a:cs typeface="Calibri"/>
                  <a:sym typeface="Calibri"/>
                </a:rPr>
                <a:t>Dr. Miguel Sánchez, neurólogo del Centro para la Prevención de las Adicciones del Hospital Central</a:t>
              </a:r>
              <a:endParaRPr b="0" i="0" sz="2400" u="none" cap="none" strike="noStrike">
                <a:solidFill>
                  <a:schemeClr val="dk1"/>
                </a:solidFill>
                <a:latin typeface="Calibri"/>
                <a:ea typeface="Calibri"/>
                <a:cs typeface="Calibri"/>
                <a:sym typeface="Calibri"/>
              </a:endParaRPr>
            </a:p>
          </p:txBody>
        </p:sp>
        <p:grpSp>
          <p:nvGrpSpPr>
            <p:cNvPr id="266" name="Google Shape;266;p15"/>
            <p:cNvGrpSpPr/>
            <p:nvPr/>
          </p:nvGrpSpPr>
          <p:grpSpPr>
            <a:xfrm>
              <a:off x="6433564" y="1755289"/>
              <a:ext cx="4751400" cy="2979766"/>
              <a:chOff x="6433564" y="1755289"/>
              <a:chExt cx="4751400" cy="2979766"/>
            </a:xfrm>
          </p:grpSpPr>
          <p:sp>
            <p:nvSpPr>
              <p:cNvPr id="267" name="Google Shape;267;p15"/>
              <p:cNvSpPr/>
              <p:nvPr/>
            </p:nvSpPr>
            <p:spPr>
              <a:xfrm rot="10800000">
                <a:off x="6433564" y="1755289"/>
                <a:ext cx="4751400" cy="2979766"/>
              </a:xfrm>
              <a:prstGeom prst="wedgeRoundRectCallout">
                <a:avLst>
                  <a:gd fmla="val 31963" name="adj1"/>
                  <a:gd fmla="val 74629" name="adj2"/>
                  <a:gd fmla="val 0" name="adj3"/>
                </a:avLst>
              </a:prstGeom>
              <a:solidFill>
                <a:schemeClr val="lt1"/>
              </a:solidFill>
              <a:ln cap="flat" cmpd="sng" w="25400">
                <a:solidFill>
                  <a:srgbClr val="0070C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450"/>
                  <a:buFont typeface="Calibri"/>
                  <a:buNone/>
                </a:pPr>
                <a:r>
                  <a:t/>
                </a:r>
                <a:endParaRPr b="0" i="0" sz="1800" u="none" cap="none" strike="noStrike">
                  <a:solidFill>
                    <a:schemeClr val="dk1"/>
                  </a:solidFill>
                  <a:latin typeface="Calibri"/>
                  <a:ea typeface="Calibri"/>
                  <a:cs typeface="Calibri"/>
                  <a:sym typeface="Calibri"/>
                </a:endParaRPr>
              </a:p>
            </p:txBody>
          </p:sp>
          <p:sp>
            <p:nvSpPr>
              <p:cNvPr id="268" name="Google Shape;268;p15"/>
              <p:cNvSpPr/>
              <p:nvPr/>
            </p:nvSpPr>
            <p:spPr>
              <a:xfrm>
                <a:off x="6694714" y="2057399"/>
                <a:ext cx="4327072" cy="267765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2400" u="sng">
                    <a:solidFill>
                      <a:srgbClr val="0000FF"/>
                    </a:solidFill>
                    <a:latin typeface="Calibri"/>
                    <a:ea typeface="Calibri"/>
                    <a:cs typeface="Calibri"/>
                    <a:sym typeface="Calibri"/>
                    <a:hlinkClick r:id="rId3">
                      <a:extLst>
                        <a:ext uri="{A12FA001-AC4F-418D-AE19-62706E023703}">
                          <ahyp:hlinkClr val="tx"/>
                        </a:ext>
                      </a:extLst>
                    </a:hlinkClick>
                  </a:rPr>
                  <a:t>www.super-cerebro.es</a:t>
                </a:r>
                <a:endParaRPr sz="2400" u="sng">
                  <a:solidFill>
                    <a:srgbClr val="0000FF"/>
                  </a:solidFill>
                  <a:latin typeface="Calibri"/>
                  <a:ea typeface="Calibri"/>
                  <a:cs typeface="Calibri"/>
                  <a:sym typeface="Calibri"/>
                </a:endParaRPr>
              </a:p>
              <a:p>
                <a:pPr indent="0" lvl="0" marL="0" marR="0" rtl="0" algn="l">
                  <a:spcBef>
                    <a:spcPts val="0"/>
                  </a:spcBef>
                  <a:spcAft>
                    <a:spcPts val="0"/>
                  </a:spcAft>
                  <a:buNone/>
                </a:pPr>
                <a:r>
                  <a:rPr lang="es-ES" sz="2400" u="sng">
                    <a:solidFill>
                      <a:srgbClr val="0000FF"/>
                    </a:solidFill>
                    <a:latin typeface="Calibri"/>
                    <a:ea typeface="Calibri"/>
                    <a:cs typeface="Calibri"/>
                    <a:sym typeface="Calibri"/>
                  </a:rPr>
                  <a:t> </a:t>
                </a:r>
                <a:endParaRPr/>
              </a:p>
              <a:p>
                <a:pPr indent="0" lvl="0" marL="0" marR="0" rtl="0" algn="l">
                  <a:spcBef>
                    <a:spcPts val="0"/>
                  </a:spcBef>
                  <a:spcAft>
                    <a:spcPts val="0"/>
                  </a:spcAft>
                  <a:buNone/>
                </a:pPr>
                <a:r>
                  <a:rPr lang="es-ES" sz="2400">
                    <a:solidFill>
                      <a:schemeClr val="dk1"/>
                    </a:solidFill>
                    <a:latin typeface="Calibri"/>
                    <a:ea typeface="Calibri"/>
                    <a:cs typeface="Calibri"/>
                    <a:sym typeface="Calibri"/>
                  </a:rPr>
                  <a:t>Marcos Giner, jefe del departamento de ventas de "Super Cerebro" (empresa que fabrica las píldoras para aprender)</a:t>
                </a:r>
                <a:endParaRPr/>
              </a:p>
            </p:txBody>
          </p:sp>
        </p:grpSp>
      </p:grpSp>
      <p:sp>
        <p:nvSpPr>
          <p:cNvPr id="269" name="Google Shape;269;p15"/>
          <p:cNvSpPr/>
          <p:nvPr/>
        </p:nvSpPr>
        <p:spPr>
          <a:xfrm>
            <a:off x="1191104" y="1082073"/>
            <a:ext cx="1014256" cy="1030842"/>
          </a:xfrm>
          <a:prstGeom prst="star10">
            <a:avLst>
              <a:gd fmla="val 42533" name="adj"/>
              <a:gd fmla="val 105146" name="hf"/>
            </a:avLst>
          </a:prstGeom>
          <a:solidFill>
            <a:schemeClr val="lt1"/>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4400">
                <a:solidFill>
                  <a:schemeClr val="dk1"/>
                </a:solidFill>
                <a:latin typeface="Calibri"/>
                <a:ea typeface="Calibri"/>
                <a:cs typeface="Calibri"/>
                <a:sym typeface="Calibri"/>
              </a:rPr>
              <a:t>1</a:t>
            </a:r>
            <a:endParaRPr b="1" sz="4400">
              <a:solidFill>
                <a:schemeClr val="dk1"/>
              </a:solidFill>
              <a:latin typeface="Calibri"/>
              <a:ea typeface="Calibri"/>
              <a:cs typeface="Calibri"/>
              <a:sym typeface="Calibri"/>
            </a:endParaRPr>
          </a:p>
        </p:txBody>
      </p:sp>
      <p:grpSp>
        <p:nvGrpSpPr>
          <p:cNvPr id="270" name="Google Shape;270;p15"/>
          <p:cNvGrpSpPr/>
          <p:nvPr/>
        </p:nvGrpSpPr>
        <p:grpSpPr>
          <a:xfrm>
            <a:off x="6738058" y="1008236"/>
            <a:ext cx="1019245" cy="1118302"/>
            <a:chOff x="8028384" y="490833"/>
            <a:chExt cx="1019245" cy="1118302"/>
          </a:xfrm>
        </p:grpSpPr>
        <p:sp>
          <p:nvSpPr>
            <p:cNvPr id="271" name="Google Shape;271;p15"/>
            <p:cNvSpPr/>
            <p:nvPr/>
          </p:nvSpPr>
          <p:spPr>
            <a:xfrm>
              <a:off x="8028384" y="490833"/>
              <a:ext cx="1019245" cy="1118302"/>
            </a:xfrm>
            <a:prstGeom prst="star10">
              <a:avLst>
                <a:gd fmla="val 42533" name="adj"/>
                <a:gd fmla="val 105146" name="hf"/>
              </a:avLst>
            </a:prstGeom>
            <a:solidFill>
              <a:schemeClr val="lt1"/>
            </a:solidFill>
            <a:ln cap="flat" cmpd="sng" w="12700">
              <a:solidFill>
                <a:srgbClr val="0070C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70C0"/>
                </a:solidFill>
                <a:latin typeface="Calibri"/>
                <a:ea typeface="Calibri"/>
                <a:cs typeface="Calibri"/>
                <a:sym typeface="Calibri"/>
              </a:endParaRPr>
            </a:p>
          </p:txBody>
        </p:sp>
        <p:sp>
          <p:nvSpPr>
            <p:cNvPr id="272" name="Google Shape;272;p15"/>
            <p:cNvSpPr txBox="1"/>
            <p:nvPr/>
          </p:nvSpPr>
          <p:spPr>
            <a:xfrm>
              <a:off x="8235067" y="531440"/>
              <a:ext cx="670046"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6000">
                  <a:solidFill>
                    <a:schemeClr val="dk1"/>
                  </a:solidFill>
                  <a:latin typeface="Calibri"/>
                  <a:ea typeface="Calibri"/>
                  <a:cs typeface="Calibri"/>
                  <a:sym typeface="Calibri"/>
                </a:rPr>
                <a:t>2</a:t>
              </a:r>
              <a:endParaRPr sz="6000">
                <a:solidFill>
                  <a:schemeClr val="dk1"/>
                </a:solidFill>
                <a:latin typeface="Calibri"/>
                <a:ea typeface="Calibri"/>
                <a:cs typeface="Calibri"/>
                <a:sym typeface="Calibri"/>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EBFFEB"/>
            </a:gs>
            <a:gs pos="12358">
              <a:srgbClr val="E7FFE7"/>
            </a:gs>
            <a:gs pos="22097">
              <a:srgbClr val="EBFFEB"/>
            </a:gs>
            <a:gs pos="30091">
              <a:srgbClr val="E7FFE7"/>
            </a:gs>
            <a:gs pos="44000">
              <a:srgbClr val="EBFFEB"/>
            </a:gs>
            <a:gs pos="57000">
              <a:srgbClr val="FFE1FF"/>
            </a:gs>
            <a:gs pos="74000">
              <a:srgbClr val="FFE1FF"/>
            </a:gs>
            <a:gs pos="83000">
              <a:srgbClr val="FFE1FF"/>
            </a:gs>
            <a:gs pos="89375">
              <a:srgbClr val="FFE1FF"/>
            </a:gs>
            <a:gs pos="100000">
              <a:srgbClr val="FFE1FF"/>
            </a:gs>
          </a:gsLst>
          <a:lin ang="0" scaled="0"/>
        </a:gradFill>
      </p:bgPr>
    </p:bg>
    <p:spTree>
      <p:nvGrpSpPr>
        <p:cNvPr id="276" name="Shape 276"/>
        <p:cNvGrpSpPr/>
        <p:nvPr/>
      </p:nvGrpSpPr>
      <p:grpSpPr>
        <a:xfrm>
          <a:off x="0" y="0"/>
          <a:ext cx="0" cy="0"/>
          <a:chOff x="0" y="0"/>
          <a:chExt cx="0" cy="0"/>
        </a:xfrm>
      </p:grpSpPr>
      <p:sp>
        <p:nvSpPr>
          <p:cNvPr id="277" name="Google Shape;277;p16"/>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278" name="Google Shape;278;p16"/>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279" name="Google Shape;27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grpSp>
        <p:nvGrpSpPr>
          <p:cNvPr id="280" name="Google Shape;280;p16"/>
          <p:cNvGrpSpPr/>
          <p:nvPr/>
        </p:nvGrpSpPr>
        <p:grpSpPr>
          <a:xfrm>
            <a:off x="342900" y="482177"/>
            <a:ext cx="11201400" cy="5779784"/>
            <a:chOff x="342900" y="482177"/>
            <a:chExt cx="11201400" cy="5779784"/>
          </a:xfrm>
        </p:grpSpPr>
        <p:pic>
          <p:nvPicPr>
            <p:cNvPr id="281" name="Google Shape;281;p16"/>
            <p:cNvPicPr preferRelativeResize="0"/>
            <p:nvPr/>
          </p:nvPicPr>
          <p:blipFill rotWithShape="1">
            <a:blip r:embed="rId3">
              <a:alphaModFix/>
            </a:blip>
            <a:srcRect b="0" l="0" r="0" t="0"/>
            <a:stretch/>
          </p:blipFill>
          <p:spPr>
            <a:xfrm>
              <a:off x="1917700" y="3502093"/>
              <a:ext cx="2668614" cy="2759868"/>
            </a:xfrm>
            <a:prstGeom prst="rect">
              <a:avLst/>
            </a:prstGeom>
            <a:noFill/>
            <a:ln>
              <a:noFill/>
            </a:ln>
          </p:spPr>
        </p:pic>
        <p:sp>
          <p:nvSpPr>
            <p:cNvPr id="282" name="Google Shape;282;p16"/>
            <p:cNvSpPr/>
            <p:nvPr/>
          </p:nvSpPr>
          <p:spPr>
            <a:xfrm>
              <a:off x="342900" y="482177"/>
              <a:ext cx="4888987" cy="3017569"/>
            </a:xfrm>
            <a:prstGeom prst="wedgeRectCallout">
              <a:avLst>
                <a:gd fmla="val -7182" name="adj1"/>
                <a:gd fmla="val 75835" name="adj2"/>
              </a:avLst>
            </a:prstGeom>
            <a:solidFill>
              <a:schemeClr val="lt1"/>
            </a:solidFill>
            <a:ln cap="flat" cmpd="sng" w="5715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179387" lvl="0" marL="90488" marR="0" rtl="0" algn="l">
                <a:spcBef>
                  <a:spcPts val="0"/>
                </a:spcBef>
                <a:spcAft>
                  <a:spcPts val="0"/>
                </a:spcAft>
                <a:buNone/>
              </a:pPr>
              <a:r>
                <a:rPr i="1" lang="es-ES" sz="2400">
                  <a:solidFill>
                    <a:srgbClr val="00B050"/>
                  </a:solidFill>
                  <a:latin typeface="Calibri"/>
                  <a:ea typeface="Calibri"/>
                  <a:cs typeface="Calibri"/>
                  <a:sym typeface="Calibri"/>
                </a:rPr>
                <a:t>El texto que yo he encontrado es mejor porque te dice que con las pastillas aprenderás más. Además </a:t>
              </a:r>
              <a:r>
                <a:rPr b="1" i="1" lang="es-ES" sz="2400" u="sng">
                  <a:solidFill>
                    <a:srgbClr val="00B050"/>
                  </a:solidFill>
                  <a:latin typeface="Calibri"/>
                  <a:ea typeface="Calibri"/>
                  <a:cs typeface="Calibri"/>
                  <a:sym typeface="Calibri"/>
                </a:rPr>
                <a:t>lo escribe un jefe del departamento de ventas </a:t>
              </a:r>
              <a:r>
                <a:rPr i="1" lang="es-ES" sz="2400">
                  <a:solidFill>
                    <a:srgbClr val="00B050"/>
                  </a:solidFill>
                  <a:latin typeface="Calibri"/>
                  <a:ea typeface="Calibri"/>
                  <a:cs typeface="Calibri"/>
                  <a:sym typeface="Calibri"/>
                </a:rPr>
                <a:t>que son los encargados de </a:t>
              </a:r>
              <a:r>
                <a:rPr b="1" i="1" lang="es-ES" sz="2400" u="sng">
                  <a:solidFill>
                    <a:srgbClr val="00B050"/>
                  </a:solidFill>
                  <a:latin typeface="Calibri"/>
                  <a:ea typeface="Calibri"/>
                  <a:cs typeface="Calibri"/>
                  <a:sym typeface="Calibri"/>
                </a:rPr>
                <a:t>vender pastillas</a:t>
              </a:r>
              <a:r>
                <a:rPr i="1" lang="es-ES" sz="2400">
                  <a:solidFill>
                    <a:srgbClr val="00B050"/>
                  </a:solidFill>
                  <a:latin typeface="Calibri"/>
                  <a:ea typeface="Calibri"/>
                  <a:cs typeface="Calibri"/>
                  <a:sym typeface="Calibri"/>
                </a:rPr>
                <a:t>. Los jefes saben muy bien para que sirven esas pastillas y lo buenas que son</a:t>
              </a:r>
              <a:r>
                <a:rPr i="1" lang="es-ES" sz="2800">
                  <a:solidFill>
                    <a:srgbClr val="00B050"/>
                  </a:solidFill>
                  <a:latin typeface="Calibri"/>
                  <a:ea typeface="Calibri"/>
                  <a:cs typeface="Calibri"/>
                  <a:sym typeface="Calibri"/>
                </a:rPr>
                <a:t>.</a:t>
              </a:r>
              <a:endParaRPr/>
            </a:p>
          </p:txBody>
        </p:sp>
        <p:pic>
          <p:nvPicPr>
            <p:cNvPr id="283" name="Google Shape;283;p16"/>
            <p:cNvPicPr preferRelativeResize="0"/>
            <p:nvPr/>
          </p:nvPicPr>
          <p:blipFill rotWithShape="1">
            <a:blip r:embed="rId4">
              <a:alphaModFix/>
            </a:blip>
            <a:srcRect b="106" l="13192" r="9854" t="-106"/>
            <a:stretch/>
          </p:blipFill>
          <p:spPr>
            <a:xfrm>
              <a:off x="9329549" y="3556965"/>
              <a:ext cx="2214751" cy="2503700"/>
            </a:xfrm>
            <a:prstGeom prst="rect">
              <a:avLst/>
            </a:prstGeom>
            <a:noFill/>
            <a:ln>
              <a:noFill/>
            </a:ln>
          </p:spPr>
        </p:pic>
        <p:sp>
          <p:nvSpPr>
            <p:cNvPr id="284" name="Google Shape;284;p16"/>
            <p:cNvSpPr/>
            <p:nvPr/>
          </p:nvSpPr>
          <p:spPr>
            <a:xfrm>
              <a:off x="5728012" y="515713"/>
              <a:ext cx="4477345" cy="2950496"/>
            </a:xfrm>
            <a:prstGeom prst="wedgeRectCallout">
              <a:avLst>
                <a:gd fmla="val 31270" name="adj1"/>
                <a:gd fmla="val 83180" name="adj2"/>
              </a:avLst>
            </a:prstGeom>
            <a:solidFill>
              <a:schemeClr val="lt1"/>
            </a:solidFill>
            <a:ln cap="flat" cmpd="sng" w="5715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180975" marR="0" rtl="0" algn="l">
                <a:spcBef>
                  <a:spcPts val="0"/>
                </a:spcBef>
                <a:spcAft>
                  <a:spcPts val="0"/>
                </a:spcAft>
                <a:buNone/>
              </a:pPr>
              <a:r>
                <a:rPr i="1" lang="es-ES" sz="2400">
                  <a:solidFill>
                    <a:srgbClr val="C00000"/>
                  </a:solidFill>
                  <a:latin typeface="Calibri"/>
                  <a:ea typeface="Calibri"/>
                  <a:cs typeface="Calibri"/>
                  <a:sym typeface="Calibri"/>
                </a:rPr>
                <a:t>Yo creo que el texto que yo he encontrado es mejor, podemos confiar más, te dice que problemas te pueden dar las pastillas. Porque </a:t>
              </a:r>
              <a:r>
                <a:rPr b="1" i="1" lang="es-ES" sz="2400" u="sng">
                  <a:solidFill>
                    <a:srgbClr val="C00000"/>
                  </a:solidFill>
                  <a:latin typeface="Calibri"/>
                  <a:ea typeface="Calibri"/>
                  <a:cs typeface="Calibri"/>
                  <a:sym typeface="Calibri"/>
                </a:rPr>
                <a:t>lo escribe un ‘neurólogo’ que es un médico del cerebro</a:t>
              </a:r>
              <a:r>
                <a:rPr i="1" lang="es-ES" sz="2400">
                  <a:solidFill>
                    <a:srgbClr val="C00000"/>
                  </a:solidFill>
                  <a:latin typeface="Calibri"/>
                  <a:ea typeface="Calibri"/>
                  <a:cs typeface="Calibri"/>
                  <a:sym typeface="Calibri"/>
                </a:rPr>
                <a:t> y un médico sabe mucho de pastillas.</a:t>
              </a:r>
              <a:endParaRPr i="1" sz="2400">
                <a:solidFill>
                  <a:srgbClr val="C00000"/>
                </a:solidFill>
                <a:latin typeface="Calibri"/>
                <a:ea typeface="Calibri"/>
                <a:cs typeface="Calibri"/>
                <a:sym typeface="Calibri"/>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7"/>
          <p:cNvSpPr txBox="1"/>
          <p:nvPr>
            <p:ph idx="10" type="dt"/>
          </p:nvPr>
        </p:nvSpPr>
        <p:spPr>
          <a:xfrm>
            <a:off x="342900" y="6356349"/>
            <a:ext cx="327025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290" name="Google Shape;290;p17"/>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291" name="Google Shape;291;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sp>
        <p:nvSpPr>
          <p:cNvPr id="292" name="Google Shape;292;p17"/>
          <p:cNvSpPr txBox="1"/>
          <p:nvPr>
            <p:ph type="title"/>
          </p:nvPr>
        </p:nvSpPr>
        <p:spPr>
          <a:xfrm>
            <a:off x="1181100" y="-18425"/>
            <a:ext cx="9017000" cy="1123325"/>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Calibri"/>
              <a:buNone/>
            </a:pPr>
            <a:r>
              <a:rPr lang="es-ES"/>
              <a:t>   </a:t>
            </a:r>
            <a:r>
              <a:rPr b="1" lang="es-ES" sz="3600"/>
              <a:t>¿QUÉ HEMOS APRENDIDO EN ESTE CAPÍTULO?</a:t>
            </a:r>
            <a:endParaRPr b="1" sz="3600"/>
          </a:p>
        </p:txBody>
      </p:sp>
      <p:sp>
        <p:nvSpPr>
          <p:cNvPr id="293" name="Google Shape;293;p17"/>
          <p:cNvSpPr/>
          <p:nvPr/>
        </p:nvSpPr>
        <p:spPr>
          <a:xfrm>
            <a:off x="2641599" y="1715321"/>
            <a:ext cx="7269843" cy="3600986"/>
          </a:xfrm>
          <a:prstGeom prst="rect">
            <a:avLst/>
          </a:prstGeom>
          <a:noFill/>
          <a:ln cap="flat" cmpd="sng" w="50800">
            <a:solidFill>
              <a:srgbClr val="0070C0"/>
            </a:solidFill>
            <a:prstDash val="solid"/>
            <a:round/>
            <a:headEnd len="sm" w="sm" type="none"/>
            <a:tailEnd len="sm" w="sm" type="none"/>
          </a:ln>
        </p:spPr>
        <p:txBody>
          <a:bodyPr anchorCtr="0" anchor="t" bIns="45700" lIns="91425" spcFirstLastPara="1" rIns="91425" wrap="square" tIns="45700">
            <a:spAutoFit/>
          </a:bodyPr>
          <a:lstStyle/>
          <a:p>
            <a:pPr indent="0" lvl="0" marL="174625" marR="0" rtl="0" algn="l">
              <a:spcBef>
                <a:spcPts val="0"/>
              </a:spcBef>
              <a:spcAft>
                <a:spcPts val="0"/>
              </a:spcAft>
              <a:buNone/>
            </a:pPr>
            <a:r>
              <a:rPr lang="es-ES" sz="3600">
                <a:solidFill>
                  <a:schemeClr val="dk1"/>
                </a:solidFill>
                <a:latin typeface="Calibri"/>
                <a:ea typeface="Calibri"/>
                <a:cs typeface="Calibri"/>
                <a:sym typeface="Calibri"/>
              </a:rPr>
              <a:t>Para hacer una </a:t>
            </a:r>
            <a:r>
              <a:rPr b="1" lang="es-ES" sz="3600">
                <a:solidFill>
                  <a:srgbClr val="FF0000"/>
                </a:solidFill>
                <a:latin typeface="Calibri"/>
                <a:ea typeface="Calibri"/>
                <a:cs typeface="Calibri"/>
                <a:sym typeface="Calibri"/>
              </a:rPr>
              <a:t>lectura crítica </a:t>
            </a:r>
            <a:endParaRPr/>
          </a:p>
          <a:p>
            <a:pPr indent="0" lvl="0" marL="174625" marR="0" rtl="0" algn="l">
              <a:spcBef>
                <a:spcPts val="0"/>
              </a:spcBef>
              <a:spcAft>
                <a:spcPts val="0"/>
              </a:spcAft>
              <a:buNone/>
            </a:pPr>
            <a:r>
              <a:rPr lang="es-ES" sz="3600">
                <a:solidFill>
                  <a:schemeClr val="dk1"/>
                </a:solidFill>
                <a:latin typeface="Calibri"/>
                <a:ea typeface="Calibri"/>
                <a:cs typeface="Calibri"/>
                <a:sym typeface="Calibri"/>
              </a:rPr>
              <a:t>hay que decidir en qué información confiar. </a:t>
            </a:r>
            <a:endParaRPr/>
          </a:p>
          <a:p>
            <a:pPr indent="0" lvl="0" marL="174625" marR="0" rtl="0" algn="l">
              <a:spcBef>
                <a:spcPts val="0"/>
              </a:spcBef>
              <a:spcAft>
                <a:spcPts val="0"/>
              </a:spcAft>
              <a:buNone/>
            </a:pPr>
            <a:r>
              <a:rPr lang="es-ES" sz="3600">
                <a:solidFill>
                  <a:schemeClr val="dk1"/>
                </a:solidFill>
                <a:latin typeface="Calibri"/>
                <a:ea typeface="Calibri"/>
                <a:cs typeface="Calibri"/>
                <a:sym typeface="Calibri"/>
              </a:rPr>
              <a:t>Debemos saber: </a:t>
            </a:r>
            <a:endParaRPr/>
          </a:p>
          <a:p>
            <a:pPr indent="0" lvl="0" marL="174625" marR="0" rtl="0" algn="l">
              <a:spcBef>
                <a:spcPts val="0"/>
              </a:spcBef>
              <a:spcAft>
                <a:spcPts val="0"/>
              </a:spcAft>
              <a:buNone/>
            </a:pPr>
            <a:r>
              <a:t/>
            </a:r>
            <a:endParaRPr sz="3600">
              <a:solidFill>
                <a:schemeClr val="dk1"/>
              </a:solidFill>
              <a:latin typeface="Calibri"/>
              <a:ea typeface="Calibri"/>
              <a:cs typeface="Calibri"/>
              <a:sym typeface="Calibri"/>
            </a:endParaRPr>
          </a:p>
          <a:p>
            <a:pPr indent="0" lvl="0" marL="174625" marR="0" rtl="0" algn="l">
              <a:spcBef>
                <a:spcPts val="0"/>
              </a:spcBef>
              <a:spcAft>
                <a:spcPts val="0"/>
              </a:spcAft>
              <a:buNone/>
            </a:pPr>
            <a:r>
              <a:rPr lang="es-ES" sz="4800">
                <a:solidFill>
                  <a:schemeClr val="dk1"/>
                </a:solidFill>
                <a:latin typeface="Calibri"/>
                <a:ea typeface="Calibri"/>
                <a:cs typeface="Calibri"/>
                <a:sym typeface="Calibri"/>
              </a:rPr>
              <a:t>¿</a:t>
            </a:r>
            <a:r>
              <a:rPr b="1" lang="es-ES" sz="4800">
                <a:solidFill>
                  <a:srgbClr val="00B050"/>
                </a:solidFill>
                <a:latin typeface="Calibri"/>
                <a:ea typeface="Calibri"/>
                <a:cs typeface="Calibri"/>
                <a:sym typeface="Calibri"/>
              </a:rPr>
              <a:t>Qué</a:t>
            </a:r>
            <a:r>
              <a:rPr lang="es-ES" sz="4800">
                <a:solidFill>
                  <a:schemeClr val="dk1"/>
                </a:solidFill>
                <a:latin typeface="Calibri"/>
                <a:ea typeface="Calibri"/>
                <a:cs typeface="Calibri"/>
                <a:sym typeface="Calibri"/>
              </a:rPr>
              <a:t> dice el texto?</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
          <p:cNvSpPr txBox="1"/>
          <p:nvPr>
            <p:ph type="title"/>
          </p:nvPr>
        </p:nvSpPr>
        <p:spPr>
          <a:xfrm>
            <a:off x="1181100" y="-18425"/>
            <a:ext cx="9017000" cy="1123325"/>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Calibri"/>
              <a:buNone/>
            </a:pPr>
            <a:r>
              <a:rPr lang="es-ES"/>
              <a:t>Vamos a trabajar con mis amigos Andrea y Julián</a:t>
            </a:r>
            <a:endParaRPr/>
          </a:p>
        </p:txBody>
      </p:sp>
      <p:sp>
        <p:nvSpPr>
          <p:cNvPr id="105" name="Google Shape;105;p2"/>
          <p:cNvSpPr txBox="1"/>
          <p:nvPr>
            <p:ph idx="10" type="dt"/>
          </p:nvPr>
        </p:nvSpPr>
        <p:spPr>
          <a:xfrm>
            <a:off x="0" y="6409533"/>
            <a:ext cx="3492500" cy="454817"/>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106" name="Google Shape;106;p2"/>
          <p:cNvSpPr txBox="1"/>
          <p:nvPr>
            <p:ph idx="11" type="ftr"/>
          </p:nvPr>
        </p:nvSpPr>
        <p:spPr>
          <a:xfrm>
            <a:off x="3930650" y="636468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107" name="Google Shape;107;p2"/>
          <p:cNvSpPr txBox="1"/>
          <p:nvPr>
            <p:ph idx="12" type="sldNum"/>
          </p:nvPr>
        </p:nvSpPr>
        <p:spPr>
          <a:xfrm>
            <a:off x="9245600" y="6409533"/>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grpSp>
        <p:nvGrpSpPr>
          <p:cNvPr id="108" name="Google Shape;108;p2"/>
          <p:cNvGrpSpPr/>
          <p:nvPr/>
        </p:nvGrpSpPr>
        <p:grpSpPr>
          <a:xfrm>
            <a:off x="7330971" y="2139648"/>
            <a:ext cx="4461579" cy="2701448"/>
            <a:chOff x="4790941" y="3751952"/>
            <a:chExt cx="4461579" cy="2701448"/>
          </a:xfrm>
        </p:grpSpPr>
        <p:pic>
          <p:nvPicPr>
            <p:cNvPr id="109" name="Google Shape;109;p2"/>
            <p:cNvPicPr preferRelativeResize="0"/>
            <p:nvPr/>
          </p:nvPicPr>
          <p:blipFill rotWithShape="1">
            <a:blip r:embed="rId3">
              <a:alphaModFix/>
            </a:blip>
            <a:srcRect b="0" l="3703" r="0" t="0"/>
            <a:stretch/>
          </p:blipFill>
          <p:spPr>
            <a:xfrm>
              <a:off x="7010735" y="3799162"/>
              <a:ext cx="2025761" cy="2014668"/>
            </a:xfrm>
            <a:prstGeom prst="rect">
              <a:avLst/>
            </a:prstGeom>
            <a:noFill/>
            <a:ln>
              <a:noFill/>
            </a:ln>
          </p:spPr>
        </p:pic>
        <p:sp>
          <p:nvSpPr>
            <p:cNvPr id="110" name="Google Shape;110;p2"/>
            <p:cNvSpPr txBox="1"/>
            <p:nvPr/>
          </p:nvSpPr>
          <p:spPr>
            <a:xfrm>
              <a:off x="5292080" y="5930180"/>
              <a:ext cx="1368152"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s-ES" sz="2800" u="none" cap="none" strike="noStrike">
                  <a:solidFill>
                    <a:schemeClr val="dk1"/>
                  </a:solidFill>
                  <a:latin typeface="Calibri"/>
                  <a:ea typeface="Calibri"/>
                  <a:cs typeface="Calibri"/>
                  <a:sym typeface="Calibri"/>
                </a:rPr>
                <a:t>Andrea</a:t>
              </a:r>
              <a:endParaRPr sz="2800">
                <a:solidFill>
                  <a:schemeClr val="dk1"/>
                </a:solidFill>
                <a:latin typeface="Calibri"/>
                <a:ea typeface="Calibri"/>
                <a:cs typeface="Calibri"/>
                <a:sym typeface="Calibri"/>
              </a:endParaRPr>
            </a:p>
          </p:txBody>
        </p:sp>
        <p:sp>
          <p:nvSpPr>
            <p:cNvPr id="111" name="Google Shape;111;p2"/>
            <p:cNvSpPr txBox="1"/>
            <p:nvPr/>
          </p:nvSpPr>
          <p:spPr>
            <a:xfrm>
              <a:off x="7308304" y="5930180"/>
              <a:ext cx="1944216"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2800">
                  <a:solidFill>
                    <a:schemeClr val="dk1"/>
                  </a:solidFill>
                  <a:latin typeface="Calibri"/>
                  <a:ea typeface="Calibri"/>
                  <a:cs typeface="Calibri"/>
                  <a:sym typeface="Calibri"/>
                </a:rPr>
                <a:t>Julián</a:t>
              </a:r>
              <a:endParaRPr sz="2800">
                <a:solidFill>
                  <a:schemeClr val="dk1"/>
                </a:solidFill>
                <a:latin typeface="Calibri"/>
                <a:ea typeface="Calibri"/>
                <a:cs typeface="Calibri"/>
                <a:sym typeface="Calibri"/>
              </a:endParaRPr>
            </a:p>
          </p:txBody>
        </p:sp>
        <p:pic>
          <p:nvPicPr>
            <p:cNvPr id="112" name="Google Shape;112;p2"/>
            <p:cNvPicPr preferRelativeResize="0"/>
            <p:nvPr/>
          </p:nvPicPr>
          <p:blipFill rotWithShape="1">
            <a:blip r:embed="rId4">
              <a:alphaModFix/>
            </a:blip>
            <a:srcRect b="0" l="0" r="0" t="0"/>
            <a:stretch/>
          </p:blipFill>
          <p:spPr>
            <a:xfrm>
              <a:off x="4790941" y="3751952"/>
              <a:ext cx="2052250" cy="2052250"/>
            </a:xfrm>
            <a:prstGeom prst="rect">
              <a:avLst/>
            </a:prstGeom>
            <a:noFill/>
            <a:ln>
              <a:noFill/>
            </a:ln>
          </p:spPr>
        </p:pic>
      </p:grpSp>
      <p:sp>
        <p:nvSpPr>
          <p:cNvPr id="113" name="Google Shape;113;p2"/>
          <p:cNvSpPr/>
          <p:nvPr/>
        </p:nvSpPr>
        <p:spPr>
          <a:xfrm>
            <a:off x="1041400" y="2300575"/>
            <a:ext cx="5010150" cy="2759518"/>
          </a:xfrm>
          <a:prstGeom prst="wedgeRectCallout">
            <a:avLst>
              <a:gd fmla="val 74433" name="adj1"/>
              <a:gd fmla="val -13062" name="adj2"/>
            </a:avLst>
          </a:prstGeom>
          <a:solidFill>
            <a:schemeClr val="lt1"/>
          </a:solidFill>
          <a:ln cap="flat" cmpd="sng" w="5715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900"/>
              <a:buFont typeface="Calibri"/>
              <a:buNone/>
            </a:pPr>
            <a:r>
              <a:rPr b="0" i="1" lang="es-ES" sz="3600" u="none" cap="none" strike="noStrike">
                <a:solidFill>
                  <a:schemeClr val="dk1"/>
                </a:solidFill>
                <a:latin typeface="Calibri"/>
                <a:ea typeface="Calibri"/>
                <a:cs typeface="Calibri"/>
                <a:sym typeface="Calibri"/>
              </a:rPr>
              <a:t>¡Hola! Hoy vamos a averiguar, con la ayuda de Internet, si </a:t>
            </a:r>
            <a:r>
              <a:rPr b="0" i="0" lang="es-ES" sz="3600" u="none" cap="none" strike="noStrike">
                <a:solidFill>
                  <a:schemeClr val="dk1"/>
                </a:solidFill>
                <a:latin typeface="Calibri"/>
                <a:ea typeface="Calibri"/>
                <a:cs typeface="Calibri"/>
                <a:sym typeface="Calibri"/>
              </a:rPr>
              <a:t>es peligroso tomar pastillas para estudiar.</a:t>
            </a:r>
            <a:endParaRPr b="0" i="1" sz="36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E1FF"/>
        </a:solidFill>
      </p:bgPr>
    </p:bg>
    <p:spTree>
      <p:nvGrpSpPr>
        <p:cNvPr id="117" name="Shape 117"/>
        <p:cNvGrpSpPr/>
        <p:nvPr/>
      </p:nvGrpSpPr>
      <p:grpSpPr>
        <a:xfrm>
          <a:off x="0" y="0"/>
          <a:ext cx="0" cy="0"/>
          <a:chOff x="0" y="0"/>
          <a:chExt cx="0" cy="0"/>
        </a:xfrm>
      </p:grpSpPr>
      <p:sp>
        <p:nvSpPr>
          <p:cNvPr id="118" name="Google Shape;118;p3"/>
          <p:cNvSpPr txBox="1"/>
          <p:nvPr>
            <p:ph idx="10" type="dt"/>
          </p:nvPr>
        </p:nvSpPr>
        <p:spPr>
          <a:xfrm>
            <a:off x="0" y="6409533"/>
            <a:ext cx="3492500" cy="454817"/>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119" name="Google Shape;119;p3"/>
          <p:cNvSpPr txBox="1"/>
          <p:nvPr>
            <p:ph idx="11" type="ftr"/>
          </p:nvPr>
        </p:nvSpPr>
        <p:spPr>
          <a:xfrm>
            <a:off x="3930650" y="636468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120" name="Google Shape;120;p3"/>
          <p:cNvSpPr txBox="1"/>
          <p:nvPr>
            <p:ph idx="12" type="sldNum"/>
          </p:nvPr>
        </p:nvSpPr>
        <p:spPr>
          <a:xfrm>
            <a:off x="9245600" y="6409533"/>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grpSp>
        <p:nvGrpSpPr>
          <p:cNvPr id="121" name="Google Shape;121;p3"/>
          <p:cNvGrpSpPr/>
          <p:nvPr/>
        </p:nvGrpSpPr>
        <p:grpSpPr>
          <a:xfrm>
            <a:off x="180136" y="1152719"/>
            <a:ext cx="9958097" cy="4617491"/>
            <a:chOff x="180136" y="1409076"/>
            <a:chExt cx="9958097" cy="4617491"/>
          </a:xfrm>
        </p:grpSpPr>
        <p:sp>
          <p:nvSpPr>
            <p:cNvPr id="122" name="Google Shape;122;p3"/>
            <p:cNvSpPr/>
            <p:nvPr/>
          </p:nvSpPr>
          <p:spPr>
            <a:xfrm>
              <a:off x="1428070" y="2316561"/>
              <a:ext cx="8710163" cy="3710005"/>
            </a:xfrm>
            <a:prstGeom prst="rect">
              <a:avLst/>
            </a:prstGeom>
            <a:solidFill>
              <a:schemeClr val="lt1"/>
            </a:solidFill>
            <a:ln cap="flat" cmpd="sng" w="12700">
              <a:solidFill>
                <a:srgbClr val="FF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425"/>
                <a:buFont typeface="Calibri"/>
                <a:buNone/>
              </a:pPr>
              <a:r>
                <a:rPr b="1" i="0" lang="es-ES" sz="1700" u="none" cap="none" strike="noStrike">
                  <a:solidFill>
                    <a:schemeClr val="dk1"/>
                  </a:solidFill>
                  <a:latin typeface="Calibri"/>
                  <a:ea typeface="Calibri"/>
                  <a:cs typeface="Calibri"/>
                  <a:sym typeface="Calibri"/>
                </a:rPr>
                <a:t>Los peligros del dopaje cerebral </a:t>
              </a:r>
              <a:endParaRPr b="1" i="0" sz="1700" u="none" cap="none" strike="noStrike">
                <a:solidFill>
                  <a:schemeClr val="dk1"/>
                </a:solidFill>
                <a:latin typeface="Calibri"/>
                <a:ea typeface="Calibri"/>
                <a:cs typeface="Calibri"/>
                <a:sym typeface="Calibri"/>
              </a:endParaRPr>
            </a:p>
            <a:p>
              <a:pPr indent="0" lvl="0" marL="0" marR="0" rtl="0" algn="l">
                <a:spcBef>
                  <a:spcPts val="0"/>
                </a:spcBef>
                <a:spcAft>
                  <a:spcPts val="0"/>
                </a:spcAft>
                <a:buClr>
                  <a:schemeClr val="dk1"/>
                </a:buClr>
                <a:buSzPts val="425"/>
                <a:buFont typeface="Calibri"/>
                <a:buNone/>
              </a:pPr>
              <a:r>
                <a:t/>
              </a:r>
              <a:endParaRPr b="1" i="0" sz="17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lang="es-ES" sz="1700">
                  <a:solidFill>
                    <a:schemeClr val="dk1"/>
                  </a:solidFill>
                  <a:latin typeface="Calibri"/>
                  <a:ea typeface="Calibri"/>
                  <a:cs typeface="Calibri"/>
                  <a:sym typeface="Calibri"/>
                </a:rPr>
                <a:t>Muchas personas consumen medicamentos para mejorar su capacidad de estudiar. Sin embargo, se recomienda precaución porque estos medicamentos pueden tener efectos secundarios peligrosos. El consumo de estos medicamentos puede causar dependencia, problemas de estómago, alteraciones del sueño o también que otras partes de nuestro cerebro funcionen peor. </a:t>
              </a:r>
              <a:endParaRPr sz="1700">
                <a:solidFill>
                  <a:schemeClr val="dk1"/>
                </a:solidFill>
                <a:latin typeface="Calibri"/>
                <a:ea typeface="Calibri"/>
                <a:cs typeface="Calibri"/>
                <a:sym typeface="Calibri"/>
              </a:endParaRPr>
            </a:p>
            <a:p>
              <a:pPr indent="0" lvl="0" marL="0" marR="0" rtl="0" algn="l">
                <a:spcBef>
                  <a:spcPts val="0"/>
                </a:spcBef>
                <a:spcAft>
                  <a:spcPts val="0"/>
                </a:spcAft>
                <a:buNone/>
              </a:pPr>
              <a:r>
                <a:rPr lang="es-ES" sz="1700">
                  <a:solidFill>
                    <a:schemeClr val="dk1"/>
                  </a:solidFill>
                  <a:latin typeface="Calibri"/>
                  <a:ea typeface="Calibri"/>
                  <a:cs typeface="Calibri"/>
                  <a:sym typeface="Calibri"/>
                </a:rPr>
                <a:t> </a:t>
              </a:r>
              <a:endParaRPr sz="1700">
                <a:solidFill>
                  <a:schemeClr val="dk1"/>
                </a:solidFill>
                <a:latin typeface="Calibri"/>
                <a:ea typeface="Calibri"/>
                <a:cs typeface="Calibri"/>
                <a:sym typeface="Calibri"/>
              </a:endParaRPr>
            </a:p>
            <a:p>
              <a:pPr indent="0" lvl="0" marL="0" marR="0" rtl="0" algn="l">
                <a:spcBef>
                  <a:spcPts val="0"/>
                </a:spcBef>
                <a:spcAft>
                  <a:spcPts val="0"/>
                </a:spcAft>
                <a:buNone/>
              </a:pPr>
              <a:r>
                <a:rPr lang="es-ES" sz="1700">
                  <a:solidFill>
                    <a:schemeClr val="dk1"/>
                  </a:solidFill>
                  <a:latin typeface="Calibri"/>
                  <a:ea typeface="Calibri"/>
                  <a:cs typeface="Calibri"/>
                  <a:sym typeface="Calibri"/>
                </a:rPr>
                <a:t>Todavía existen pocos estudios sobre el uso continuado de estos medicamentos por lo que los efectos secundarios aún son poco conocidos. En realidad son medicamentos para personas que tienen dificultad para concentrarse debido a una enfermedad. Por lo tanto, debemos saber que existen formas más sanas para aumentar la capacidad de estudiar y la concentración, por ejemplo, dormir lo suficiente y hacer ejercicio.</a:t>
              </a:r>
              <a:endParaRPr sz="1700">
                <a:solidFill>
                  <a:schemeClr val="dk1"/>
                </a:solidFill>
                <a:latin typeface="Calibri"/>
                <a:ea typeface="Calibri"/>
                <a:cs typeface="Calibri"/>
                <a:sym typeface="Calibri"/>
              </a:endParaRPr>
            </a:p>
            <a:p>
              <a:pPr indent="0" lvl="0" marL="0" marR="0" rtl="0" algn="just">
                <a:spcBef>
                  <a:spcPts val="0"/>
                </a:spcBef>
                <a:spcAft>
                  <a:spcPts val="0"/>
                </a:spcAft>
                <a:buClr>
                  <a:schemeClr val="dk1"/>
                </a:buClr>
                <a:buSzPts val="1700"/>
                <a:buFont typeface="Calibri"/>
                <a:buNone/>
              </a:pPr>
              <a:r>
                <a:t/>
              </a:r>
              <a:endParaRPr b="0" i="0" sz="1700" u="none" cap="none" strike="noStrike">
                <a:solidFill>
                  <a:schemeClr val="dk1"/>
                </a:solidFill>
                <a:latin typeface="Calibri"/>
                <a:ea typeface="Calibri"/>
                <a:cs typeface="Calibri"/>
                <a:sym typeface="Calibri"/>
              </a:endParaRPr>
            </a:p>
          </p:txBody>
        </p:sp>
        <p:pic>
          <p:nvPicPr>
            <p:cNvPr id="123" name="Google Shape;123;p3"/>
            <p:cNvPicPr preferRelativeResize="0"/>
            <p:nvPr/>
          </p:nvPicPr>
          <p:blipFill rotWithShape="1">
            <a:blip r:embed="rId3">
              <a:alphaModFix/>
            </a:blip>
            <a:srcRect b="0" l="0" r="0" t="0"/>
            <a:stretch/>
          </p:blipFill>
          <p:spPr>
            <a:xfrm>
              <a:off x="180136" y="1409076"/>
              <a:ext cx="9958097" cy="907485"/>
            </a:xfrm>
            <a:prstGeom prst="rect">
              <a:avLst/>
            </a:prstGeom>
            <a:noFill/>
            <a:ln>
              <a:noFill/>
            </a:ln>
          </p:spPr>
        </p:pic>
        <p:sp>
          <p:nvSpPr>
            <p:cNvPr id="124" name="Google Shape;124;p3"/>
            <p:cNvSpPr/>
            <p:nvPr/>
          </p:nvSpPr>
          <p:spPr>
            <a:xfrm>
              <a:off x="180136" y="2316561"/>
              <a:ext cx="1217700" cy="3710006"/>
            </a:xfrm>
            <a:prstGeom prst="rect">
              <a:avLst/>
            </a:prstGeom>
            <a:solidFill>
              <a:srgbClr val="DAEEF3"/>
            </a:solidFill>
            <a:ln cap="flat" cmpd="sng" w="12700">
              <a:solidFill>
                <a:srgbClr val="C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ctr">
                <a:lnSpc>
                  <a:spcPct val="115000"/>
                </a:lnSpc>
                <a:spcBef>
                  <a:spcPts val="0"/>
                </a:spcBef>
                <a:spcAft>
                  <a:spcPts val="0"/>
                </a:spcAft>
                <a:buClr>
                  <a:schemeClr val="dk1"/>
                </a:buClr>
                <a:buSzPts val="275"/>
                <a:buFont typeface="Calibri"/>
                <a:buNone/>
              </a:pPr>
              <a:r>
                <a:rPr b="0" i="0" lang="es-ES" sz="1100" u="none" cap="none" strike="noStrike">
                  <a:solidFill>
                    <a:schemeClr val="dk1"/>
                  </a:solidFill>
                  <a:latin typeface="Calibri"/>
                  <a:ea typeface="Calibri"/>
                  <a:cs typeface="Calibri"/>
                  <a:sym typeface="Calibri"/>
                </a:rPr>
                <a:t> </a:t>
              </a:r>
              <a:endParaRPr/>
            </a:p>
            <a:p>
              <a:pPr indent="0" lvl="0" marL="0" marR="0" rtl="0" algn="l">
                <a:lnSpc>
                  <a:spcPct val="100000"/>
                </a:lnSpc>
                <a:spcBef>
                  <a:spcPts val="1000"/>
                </a:spcBef>
                <a:spcAft>
                  <a:spcPts val="0"/>
                </a:spcAft>
                <a:buClr>
                  <a:schemeClr val="dk1"/>
                </a:buClr>
                <a:buSzPts val="275"/>
                <a:buFont typeface="Calibri"/>
                <a:buNone/>
              </a:pPr>
              <a:r>
                <a:rPr b="0" i="0" lang="es-ES" sz="1100" u="none" cap="none" strike="noStrike">
                  <a:solidFill>
                    <a:schemeClr val="dk1"/>
                  </a:solidFill>
                  <a:latin typeface="Cambria"/>
                  <a:ea typeface="Cambria"/>
                  <a:cs typeface="Cambria"/>
                  <a:sym typeface="Cambria"/>
                </a:rPr>
                <a:t>Noticias</a:t>
              </a:r>
              <a:r>
                <a:rPr b="0" i="0" lang="es-ES" sz="1400" u="none" cap="none" strike="noStrike">
                  <a:solidFill>
                    <a:srgbClr val="000000"/>
                  </a:solidFill>
                  <a:latin typeface="Cambria"/>
                  <a:ea typeface="Cambria"/>
                  <a:cs typeface="Cambria"/>
                  <a:sym typeface="Cambria"/>
                </a:rPr>
                <a:t> </a:t>
              </a:r>
              <a:r>
                <a:rPr b="0" i="0" lang="es-ES" sz="1100" u="none" cap="none" strike="noStrike">
                  <a:solidFill>
                    <a:schemeClr val="dk1"/>
                  </a:solidFill>
                  <a:latin typeface="Cambria"/>
                  <a:ea typeface="Cambria"/>
                  <a:cs typeface="Cambria"/>
                  <a:sym typeface="Cambria"/>
                </a:rPr>
                <a:t>sobre   el cerebro: </a:t>
              </a:r>
              <a:endParaRPr/>
            </a:p>
            <a:p>
              <a:pPr indent="0" lvl="0" marL="0" marR="0" rtl="0" algn="l">
                <a:lnSpc>
                  <a:spcPct val="100000"/>
                </a:lnSpc>
                <a:spcBef>
                  <a:spcPts val="0"/>
                </a:spcBef>
                <a:spcAft>
                  <a:spcPts val="0"/>
                </a:spcAft>
                <a:buClr>
                  <a:schemeClr val="dk1"/>
                </a:buClr>
                <a:buSzPts val="1100"/>
                <a:buFont typeface="Calibri"/>
                <a:buNone/>
              </a:pPr>
              <a:r>
                <a:t/>
              </a:r>
              <a:endParaRPr b="0" i="0" sz="1100" u="none" cap="none" strike="noStrike">
                <a:solidFill>
                  <a:schemeClr val="dk1"/>
                </a:solidFill>
                <a:latin typeface="Cambria"/>
                <a:ea typeface="Cambria"/>
                <a:cs typeface="Cambria"/>
                <a:sym typeface="Cambria"/>
              </a:endParaRPr>
            </a:p>
            <a:p>
              <a:pPr indent="0" lvl="0" marL="0" marR="0" rtl="0" algn="l">
                <a:lnSpc>
                  <a:spcPct val="100000"/>
                </a:lnSpc>
                <a:spcBef>
                  <a:spcPts val="0"/>
                </a:spcBef>
                <a:spcAft>
                  <a:spcPts val="0"/>
                </a:spcAft>
                <a:buClr>
                  <a:schemeClr val="dk1"/>
                </a:buClr>
                <a:buSzPts val="275"/>
                <a:buFont typeface="Calibri"/>
                <a:buNone/>
              </a:pPr>
              <a:r>
                <a:rPr b="0" i="0" lang="es-ES" sz="1100" u="none" cap="none" strike="noStrike">
                  <a:solidFill>
                    <a:schemeClr val="dk1"/>
                  </a:solidFill>
                  <a:latin typeface="Cambria"/>
                  <a:ea typeface="Cambria"/>
                  <a:cs typeface="Cambria"/>
                  <a:sym typeface="Cambria"/>
                </a:rPr>
                <a:t>Construcción </a:t>
              </a:r>
              <a:endParaRPr/>
            </a:p>
            <a:p>
              <a:pPr indent="0" lvl="0" marL="0" marR="0" rtl="0" algn="l">
                <a:lnSpc>
                  <a:spcPct val="100000"/>
                </a:lnSpc>
                <a:spcBef>
                  <a:spcPts val="0"/>
                </a:spcBef>
                <a:spcAft>
                  <a:spcPts val="0"/>
                </a:spcAft>
                <a:buClr>
                  <a:schemeClr val="dk1"/>
                </a:buClr>
                <a:buSzPts val="1100"/>
                <a:buFont typeface="Calibri"/>
                <a:buNone/>
              </a:pPr>
              <a:r>
                <a:t/>
              </a:r>
              <a:endParaRPr b="0" i="0" sz="1100" u="none" cap="none" strike="noStrike">
                <a:solidFill>
                  <a:schemeClr val="dk1"/>
                </a:solidFill>
                <a:latin typeface="Cambria"/>
                <a:ea typeface="Cambria"/>
                <a:cs typeface="Cambria"/>
                <a:sym typeface="Cambria"/>
              </a:endParaRPr>
            </a:p>
            <a:p>
              <a:pPr indent="0" lvl="0" marL="0" marR="0" rtl="0" algn="l">
                <a:lnSpc>
                  <a:spcPct val="100000"/>
                </a:lnSpc>
                <a:spcBef>
                  <a:spcPts val="0"/>
                </a:spcBef>
                <a:spcAft>
                  <a:spcPts val="0"/>
                </a:spcAft>
                <a:buClr>
                  <a:schemeClr val="dk1"/>
                </a:buClr>
                <a:buSzPts val="275"/>
                <a:buFont typeface="Calibri"/>
                <a:buNone/>
              </a:pPr>
              <a:r>
                <a:rPr b="0" i="0" lang="es-ES" sz="1100" u="none" cap="none" strike="noStrike">
                  <a:solidFill>
                    <a:schemeClr val="dk1"/>
                  </a:solidFill>
                  <a:latin typeface="Cambria"/>
                  <a:ea typeface="Cambria"/>
                  <a:cs typeface="Cambria"/>
                  <a:sym typeface="Cambria"/>
                </a:rPr>
                <a:t>Características </a:t>
              </a:r>
              <a:endParaRPr/>
            </a:p>
            <a:p>
              <a:pPr indent="0" lvl="0" marL="0" marR="0" rtl="0" algn="l">
                <a:lnSpc>
                  <a:spcPct val="100000"/>
                </a:lnSpc>
                <a:spcBef>
                  <a:spcPts val="0"/>
                </a:spcBef>
                <a:spcAft>
                  <a:spcPts val="0"/>
                </a:spcAft>
                <a:buClr>
                  <a:schemeClr val="dk1"/>
                </a:buClr>
                <a:buSzPts val="1100"/>
                <a:buFont typeface="Calibri"/>
                <a:buNone/>
              </a:pPr>
              <a:r>
                <a:t/>
              </a:r>
              <a:endParaRPr b="0" i="0" sz="1100" u="none" cap="none" strike="noStrike">
                <a:solidFill>
                  <a:schemeClr val="dk1"/>
                </a:solidFill>
                <a:latin typeface="Cambria"/>
                <a:ea typeface="Cambria"/>
                <a:cs typeface="Cambria"/>
                <a:sym typeface="Cambria"/>
              </a:endParaRPr>
            </a:p>
            <a:p>
              <a:pPr indent="0" lvl="0" marL="0" marR="0" rtl="0" algn="l">
                <a:lnSpc>
                  <a:spcPct val="100000"/>
                </a:lnSpc>
                <a:spcBef>
                  <a:spcPts val="0"/>
                </a:spcBef>
                <a:spcAft>
                  <a:spcPts val="0"/>
                </a:spcAft>
                <a:buClr>
                  <a:schemeClr val="dk1"/>
                </a:buClr>
                <a:buSzPts val="275"/>
                <a:buFont typeface="Calibri"/>
                <a:buNone/>
              </a:pPr>
              <a:r>
                <a:rPr b="0" i="0" lang="es-ES" sz="1100" u="none" cap="none" strike="noStrike">
                  <a:solidFill>
                    <a:schemeClr val="dk1"/>
                  </a:solidFill>
                  <a:latin typeface="Cambria"/>
                  <a:ea typeface="Cambria"/>
                  <a:cs typeface="Cambria"/>
                  <a:sym typeface="Cambria"/>
                </a:rPr>
                <a:t>Investigación </a:t>
              </a:r>
              <a:endParaRPr/>
            </a:p>
            <a:p>
              <a:pPr indent="0" lvl="0" marL="0" marR="0" rtl="0" algn="l">
                <a:lnSpc>
                  <a:spcPct val="100000"/>
                </a:lnSpc>
                <a:spcBef>
                  <a:spcPts val="0"/>
                </a:spcBef>
                <a:spcAft>
                  <a:spcPts val="0"/>
                </a:spcAft>
                <a:buClr>
                  <a:schemeClr val="dk1"/>
                </a:buClr>
                <a:buSzPts val="1100"/>
                <a:buFont typeface="Calibri"/>
                <a:buNone/>
              </a:pPr>
              <a:r>
                <a:t/>
              </a:r>
              <a:endParaRPr b="0" i="0" sz="1100" u="none" cap="none" strike="noStrike">
                <a:solidFill>
                  <a:schemeClr val="dk1"/>
                </a:solidFill>
                <a:latin typeface="Cambria"/>
                <a:ea typeface="Cambria"/>
                <a:cs typeface="Cambria"/>
                <a:sym typeface="Cambria"/>
              </a:endParaRPr>
            </a:p>
            <a:p>
              <a:pPr indent="0" lvl="0" marL="0" marR="0" rtl="0" algn="l">
                <a:lnSpc>
                  <a:spcPct val="100000"/>
                </a:lnSpc>
                <a:spcBef>
                  <a:spcPts val="0"/>
                </a:spcBef>
                <a:spcAft>
                  <a:spcPts val="0"/>
                </a:spcAft>
                <a:buClr>
                  <a:schemeClr val="dk1"/>
                </a:buClr>
                <a:buSzPts val="275"/>
                <a:buFont typeface="Calibri"/>
                <a:buNone/>
              </a:pPr>
              <a:r>
                <a:rPr b="0" i="0" lang="es-ES" sz="1100" u="none" cap="none" strike="noStrike">
                  <a:solidFill>
                    <a:schemeClr val="dk1"/>
                  </a:solidFill>
                  <a:latin typeface="Cambria"/>
                  <a:ea typeface="Cambria"/>
                  <a:cs typeface="Cambria"/>
                  <a:sym typeface="Cambria"/>
                </a:rPr>
                <a:t>Contacto</a:t>
              </a:r>
              <a:endParaRPr/>
            </a:p>
            <a:p>
              <a:pPr indent="0" lvl="0" marL="0" marR="0" rtl="0" algn="ctr">
                <a:lnSpc>
                  <a:spcPct val="200000"/>
                </a:lnSpc>
                <a:spcBef>
                  <a:spcPts val="0"/>
                </a:spcBef>
                <a:spcAft>
                  <a:spcPts val="0"/>
                </a:spcAft>
                <a:buClr>
                  <a:schemeClr val="dk1"/>
                </a:buClr>
                <a:buSzPts val="275"/>
                <a:buFont typeface="Calibri"/>
                <a:buNone/>
              </a:pPr>
              <a:r>
                <a:rPr b="0" i="0" lang="es-ES" sz="1100" u="none" cap="none" strike="noStrike">
                  <a:solidFill>
                    <a:schemeClr val="dk1"/>
                  </a:solidFill>
                  <a:latin typeface="Calibri"/>
                  <a:ea typeface="Calibri"/>
                  <a:cs typeface="Calibri"/>
                  <a:sym typeface="Calibri"/>
                </a:rPr>
                <a:t> </a:t>
              </a:r>
              <a:endParaRPr/>
            </a:p>
          </p:txBody>
        </p:sp>
      </p:grpSp>
      <p:pic>
        <p:nvPicPr>
          <p:cNvPr id="125" name="Google Shape;125;p3"/>
          <p:cNvPicPr preferRelativeResize="0"/>
          <p:nvPr/>
        </p:nvPicPr>
        <p:blipFill rotWithShape="1">
          <a:blip r:embed="rId4">
            <a:alphaModFix/>
          </a:blip>
          <a:srcRect b="0" l="0" r="0" t="0"/>
          <a:stretch/>
        </p:blipFill>
        <p:spPr>
          <a:xfrm>
            <a:off x="10138233" y="1140259"/>
            <a:ext cx="1984880" cy="1839889"/>
          </a:xfrm>
          <a:prstGeom prst="rect">
            <a:avLst/>
          </a:prstGeom>
          <a:noFill/>
          <a:ln>
            <a:noFill/>
          </a:ln>
        </p:spPr>
      </p:pic>
      <p:sp>
        <p:nvSpPr>
          <p:cNvPr id="126" name="Google Shape;126;p3"/>
          <p:cNvSpPr/>
          <p:nvPr/>
        </p:nvSpPr>
        <p:spPr>
          <a:xfrm>
            <a:off x="180136" y="1303667"/>
            <a:ext cx="1019245" cy="1118302"/>
          </a:xfrm>
          <a:prstGeom prst="star10">
            <a:avLst>
              <a:gd fmla="val 42533" name="adj"/>
              <a:gd fmla="val 105146" name="hf"/>
            </a:avLst>
          </a:prstGeom>
          <a:solidFill>
            <a:schemeClr val="lt1"/>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s-ES" sz="4000">
                <a:solidFill>
                  <a:schemeClr val="dk1"/>
                </a:solidFill>
                <a:latin typeface="Calibri"/>
                <a:ea typeface="Calibri"/>
                <a:cs typeface="Calibri"/>
                <a:sym typeface="Calibri"/>
              </a:rPr>
              <a:t>1</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E1FF">
            <a:alpha val="34117"/>
          </a:srgbClr>
        </a:solidFill>
      </p:bgPr>
    </p:bg>
    <p:spTree>
      <p:nvGrpSpPr>
        <p:cNvPr id="130" name="Shape 130"/>
        <p:cNvGrpSpPr/>
        <p:nvPr/>
      </p:nvGrpSpPr>
      <p:grpSpPr>
        <a:xfrm>
          <a:off x="0" y="0"/>
          <a:ext cx="0" cy="0"/>
          <a:chOff x="0" y="0"/>
          <a:chExt cx="0" cy="0"/>
        </a:xfrm>
      </p:grpSpPr>
      <p:sp>
        <p:nvSpPr>
          <p:cNvPr id="131" name="Google Shape;131;p4"/>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132" name="Google Shape;132;p4"/>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133" name="Google Shape;133;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sp>
        <p:nvSpPr>
          <p:cNvPr id="134" name="Google Shape;134;p4"/>
          <p:cNvSpPr txBox="1"/>
          <p:nvPr>
            <p:ph type="title"/>
          </p:nvPr>
        </p:nvSpPr>
        <p:spPr>
          <a:xfrm>
            <a:off x="1181100" y="-18425"/>
            <a:ext cx="9017000" cy="1123325"/>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Calibri"/>
              <a:buNone/>
            </a:pPr>
            <a:r>
              <a:rPr b="1" lang="es-ES"/>
              <a:t>¿</a:t>
            </a:r>
            <a:r>
              <a:rPr b="1" lang="es-ES">
                <a:solidFill>
                  <a:srgbClr val="00B050"/>
                </a:solidFill>
              </a:rPr>
              <a:t>QUÉ </a:t>
            </a:r>
            <a:r>
              <a:rPr b="1" lang="es-ES"/>
              <a:t>dice el texto que encontró Andrea?</a:t>
            </a:r>
            <a:endParaRPr b="1"/>
          </a:p>
        </p:txBody>
      </p:sp>
      <p:pic>
        <p:nvPicPr>
          <p:cNvPr id="135" name="Google Shape;135;p4"/>
          <p:cNvPicPr preferRelativeResize="0"/>
          <p:nvPr/>
        </p:nvPicPr>
        <p:blipFill rotWithShape="1">
          <a:blip r:embed="rId3">
            <a:alphaModFix/>
          </a:blip>
          <a:srcRect b="106" l="13192" r="9854" t="-106"/>
          <a:stretch/>
        </p:blipFill>
        <p:spPr>
          <a:xfrm>
            <a:off x="10115646" y="723480"/>
            <a:ext cx="2076354" cy="2698229"/>
          </a:xfrm>
          <a:prstGeom prst="rect">
            <a:avLst/>
          </a:prstGeom>
          <a:noFill/>
          <a:ln>
            <a:noFill/>
          </a:ln>
        </p:spPr>
      </p:pic>
      <p:sp>
        <p:nvSpPr>
          <p:cNvPr id="136" name="Google Shape;136;p4"/>
          <p:cNvSpPr/>
          <p:nvPr/>
        </p:nvSpPr>
        <p:spPr>
          <a:xfrm>
            <a:off x="397496" y="1197287"/>
            <a:ext cx="9800604" cy="5066675"/>
          </a:xfrm>
          <a:prstGeom prst="foldedCorner">
            <a:avLst>
              <a:gd fmla="val 16667" name="adj"/>
            </a:avLst>
          </a:prstGeom>
          <a:solidFill>
            <a:schemeClr val="lt1"/>
          </a:soli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None/>
            </a:pPr>
            <a:r>
              <a:rPr i="1" lang="es-ES" sz="2800">
                <a:solidFill>
                  <a:schemeClr val="dk1"/>
                </a:solidFill>
                <a:latin typeface="Calibri"/>
                <a:ea typeface="Calibri"/>
                <a:cs typeface="Calibri"/>
                <a:sym typeface="Calibri"/>
              </a:rPr>
              <a:t>El texto dice que las pastillas pueden hacer daño al estómago, hacer que otras partes del cerebro funcionen peor o dar problemas de sueño. </a:t>
            </a:r>
            <a:endParaRPr/>
          </a:p>
          <a:p>
            <a:pPr indent="0" lvl="0" marL="0" marR="0" rtl="0" algn="l">
              <a:lnSpc>
                <a:spcPct val="150000"/>
              </a:lnSpc>
              <a:spcBef>
                <a:spcPts val="0"/>
              </a:spcBef>
              <a:spcAft>
                <a:spcPts val="0"/>
              </a:spcAft>
              <a:buNone/>
            </a:pPr>
            <a:r>
              <a:rPr i="1" lang="es-ES" sz="2800">
                <a:solidFill>
                  <a:schemeClr val="dk1"/>
                </a:solidFill>
                <a:latin typeface="Calibri"/>
                <a:ea typeface="Calibri"/>
                <a:cs typeface="Calibri"/>
                <a:sym typeface="Calibri"/>
              </a:rPr>
              <a:t>Solo se recomiendan para personas que no se pueden concentrar porque tienen una enfermedad. </a:t>
            </a:r>
            <a:endParaRPr/>
          </a:p>
          <a:p>
            <a:pPr indent="0" lvl="0" marL="0" marR="0" rtl="0" algn="l">
              <a:lnSpc>
                <a:spcPct val="150000"/>
              </a:lnSpc>
              <a:spcBef>
                <a:spcPts val="0"/>
              </a:spcBef>
              <a:spcAft>
                <a:spcPts val="0"/>
              </a:spcAft>
              <a:buNone/>
            </a:pPr>
            <a:r>
              <a:rPr i="1" lang="es-ES" sz="2800">
                <a:solidFill>
                  <a:schemeClr val="dk1"/>
                </a:solidFill>
                <a:latin typeface="Calibri"/>
                <a:ea typeface="Calibri"/>
                <a:cs typeface="Calibri"/>
                <a:sym typeface="Calibri"/>
              </a:rPr>
              <a:t>Es decir este texto dice que </a:t>
            </a:r>
            <a:r>
              <a:rPr i="1" lang="es-ES" sz="2800">
                <a:solidFill>
                  <a:srgbClr val="FF0000"/>
                </a:solidFill>
                <a:latin typeface="Calibri"/>
                <a:ea typeface="Calibri"/>
                <a:cs typeface="Calibri"/>
                <a:sym typeface="Calibri"/>
              </a:rPr>
              <a:t>las pastillas son malas para aprender. </a:t>
            </a:r>
            <a:endParaRPr/>
          </a:p>
          <a:p>
            <a:pPr indent="0" lvl="0" marL="0" marR="0" rtl="0" algn="ctr">
              <a:lnSpc>
                <a:spcPct val="150000"/>
              </a:lnSpc>
              <a:spcBef>
                <a:spcPts val="0"/>
              </a:spcBef>
              <a:spcAft>
                <a:spcPts val="0"/>
              </a:spcAft>
              <a:buNone/>
            </a:pPr>
            <a:r>
              <a:rPr i="1" lang="es-ES" sz="2800">
                <a:solidFill>
                  <a:schemeClr val="dk1"/>
                </a:solidFill>
                <a:latin typeface="Calibri"/>
                <a:ea typeface="Calibri"/>
                <a:cs typeface="Calibri"/>
                <a:sym typeface="Calibri"/>
              </a:rPr>
              <a:t>¿Qué ha encontrado Julián?</a:t>
            </a:r>
            <a:endParaRPr i="1" sz="2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FFEB"/>
        </a:solidFill>
      </p:bgPr>
    </p:bg>
    <p:spTree>
      <p:nvGrpSpPr>
        <p:cNvPr id="140" name="Shape 140"/>
        <p:cNvGrpSpPr/>
        <p:nvPr/>
      </p:nvGrpSpPr>
      <p:grpSpPr>
        <a:xfrm>
          <a:off x="0" y="0"/>
          <a:ext cx="0" cy="0"/>
          <a:chOff x="0" y="0"/>
          <a:chExt cx="0" cy="0"/>
        </a:xfrm>
      </p:grpSpPr>
      <p:sp>
        <p:nvSpPr>
          <p:cNvPr id="141" name="Google Shape;141;p5"/>
          <p:cNvSpPr txBox="1"/>
          <p:nvPr>
            <p:ph idx="10" type="dt"/>
          </p:nvPr>
        </p:nvSpPr>
        <p:spPr>
          <a:xfrm>
            <a:off x="0" y="6409533"/>
            <a:ext cx="3492500" cy="454817"/>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142" name="Google Shape;142;p5"/>
          <p:cNvSpPr txBox="1"/>
          <p:nvPr>
            <p:ph idx="11" type="ftr"/>
          </p:nvPr>
        </p:nvSpPr>
        <p:spPr>
          <a:xfrm>
            <a:off x="3930650" y="636468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143" name="Google Shape;143;p5"/>
          <p:cNvSpPr txBox="1"/>
          <p:nvPr>
            <p:ph idx="12" type="sldNum"/>
          </p:nvPr>
        </p:nvSpPr>
        <p:spPr>
          <a:xfrm>
            <a:off x="9245600" y="6409533"/>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grpSp>
        <p:nvGrpSpPr>
          <p:cNvPr id="144" name="Google Shape;144;p5"/>
          <p:cNvGrpSpPr/>
          <p:nvPr/>
        </p:nvGrpSpPr>
        <p:grpSpPr>
          <a:xfrm>
            <a:off x="143285" y="1137205"/>
            <a:ext cx="12048715" cy="5227480"/>
            <a:chOff x="54385" y="1128869"/>
            <a:chExt cx="12048715" cy="5227480"/>
          </a:xfrm>
        </p:grpSpPr>
        <p:sp>
          <p:nvSpPr>
            <p:cNvPr id="145" name="Google Shape;145;p5"/>
            <p:cNvSpPr/>
            <p:nvPr/>
          </p:nvSpPr>
          <p:spPr>
            <a:xfrm>
              <a:off x="54385" y="1244600"/>
              <a:ext cx="9958097" cy="1401743"/>
            </a:xfrm>
            <a:prstGeom prst="rect">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146" name="Google Shape;146;p5"/>
            <p:cNvGrpSpPr/>
            <p:nvPr/>
          </p:nvGrpSpPr>
          <p:grpSpPr>
            <a:xfrm>
              <a:off x="54385" y="1128869"/>
              <a:ext cx="12048715" cy="5227480"/>
              <a:chOff x="180136" y="799087"/>
              <a:chExt cx="12048715" cy="5227480"/>
            </a:xfrm>
          </p:grpSpPr>
          <p:sp>
            <p:nvSpPr>
              <p:cNvPr id="147" name="Google Shape;147;p5"/>
              <p:cNvSpPr/>
              <p:nvPr/>
            </p:nvSpPr>
            <p:spPr>
              <a:xfrm>
                <a:off x="1428070" y="2316561"/>
                <a:ext cx="8710163" cy="3710005"/>
              </a:xfrm>
              <a:prstGeom prst="rect">
                <a:avLst/>
              </a:prstGeom>
              <a:solidFill>
                <a:schemeClr val="lt1"/>
              </a:solidFill>
              <a:ln cap="flat" cmpd="sng" w="12700">
                <a:solidFill>
                  <a:srgbClr val="FF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lnSpc>
                    <a:spcPct val="115000"/>
                  </a:lnSpc>
                  <a:spcBef>
                    <a:spcPts val="0"/>
                  </a:spcBef>
                  <a:spcAft>
                    <a:spcPts val="0"/>
                  </a:spcAft>
                  <a:buNone/>
                </a:pPr>
                <a:r>
                  <a:rPr b="1" lang="es-ES" sz="2000">
                    <a:solidFill>
                      <a:schemeClr val="dk1"/>
                    </a:solidFill>
                    <a:latin typeface="Calibri"/>
                    <a:ea typeface="Calibri"/>
                    <a:cs typeface="Calibri"/>
                    <a:sym typeface="Calibri"/>
                  </a:rPr>
                  <a:t>Dopaje cerebral: La solución para el próximo examen</a:t>
                </a:r>
                <a:endParaRPr/>
              </a:p>
              <a:p>
                <a:pPr indent="0" lvl="0" marL="0" marR="0" rtl="0" algn="l">
                  <a:lnSpc>
                    <a:spcPct val="120000"/>
                  </a:lnSpc>
                  <a:spcBef>
                    <a:spcPts val="0"/>
                  </a:spcBef>
                  <a:spcAft>
                    <a:spcPts val="0"/>
                  </a:spcAft>
                  <a:buNone/>
                </a:pPr>
                <a:r>
                  <a:t/>
                </a:r>
                <a:endParaRPr sz="600">
                  <a:solidFill>
                    <a:schemeClr val="dk1"/>
                  </a:solidFill>
                  <a:latin typeface="Calibri"/>
                  <a:ea typeface="Calibri"/>
                  <a:cs typeface="Calibri"/>
                  <a:sym typeface="Calibri"/>
                </a:endParaRPr>
              </a:p>
              <a:p>
                <a:pPr indent="0" lvl="0" marL="0" marR="0" rtl="0" algn="l">
                  <a:lnSpc>
                    <a:spcPct val="117777"/>
                  </a:lnSpc>
                  <a:spcBef>
                    <a:spcPts val="0"/>
                  </a:spcBef>
                  <a:spcAft>
                    <a:spcPts val="0"/>
                  </a:spcAft>
                  <a:buNone/>
                </a:pPr>
                <a:r>
                  <a:rPr lang="es-ES" sz="1800">
                    <a:solidFill>
                      <a:schemeClr val="dk1"/>
                    </a:solidFill>
                    <a:latin typeface="Calibri"/>
                    <a:ea typeface="Calibri"/>
                    <a:cs typeface="Calibri"/>
                    <a:sym typeface="Calibri"/>
                  </a:rPr>
                  <a:t>Hay una manera de aumentar rendimiento de su mente: el dopaje cerebral. Esto puede gustar mucho a personas que tienen pruebas importantes como un examen. También apersonas con trabajos en los que se necesita mucha concentración y estar atento durante mucho tiempo como, por ejemplo, los cirujanos o los controladores aéreos. </a:t>
                </a:r>
                <a:endParaRPr sz="1800">
                  <a:solidFill>
                    <a:schemeClr val="dk1"/>
                  </a:solidFill>
                  <a:latin typeface="Calibri"/>
                  <a:ea typeface="Calibri"/>
                  <a:cs typeface="Calibri"/>
                  <a:sym typeface="Calibri"/>
                </a:endParaRPr>
              </a:p>
              <a:p>
                <a:pPr indent="0" lvl="0" marL="0" marR="0" rtl="0" algn="l">
                  <a:lnSpc>
                    <a:spcPct val="117777"/>
                  </a:lnSpc>
                  <a:spcBef>
                    <a:spcPts val="0"/>
                  </a:spcBef>
                  <a:spcAft>
                    <a:spcPts val="0"/>
                  </a:spcAft>
                  <a:buNone/>
                </a:pPr>
                <a:r>
                  <a:rPr lang="es-ES"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a:p>
                <a:pPr indent="0" lvl="0" marL="0" marR="0" rtl="0" algn="l">
                  <a:lnSpc>
                    <a:spcPct val="117777"/>
                  </a:lnSpc>
                  <a:spcBef>
                    <a:spcPts val="0"/>
                  </a:spcBef>
                  <a:spcAft>
                    <a:spcPts val="0"/>
                  </a:spcAft>
                  <a:buNone/>
                </a:pPr>
                <a:r>
                  <a:rPr lang="es-ES" sz="1800">
                    <a:solidFill>
                      <a:schemeClr val="dk1"/>
                    </a:solidFill>
                    <a:latin typeface="Calibri"/>
                    <a:ea typeface="Calibri"/>
                    <a:cs typeface="Calibri"/>
                    <a:sym typeface="Calibri"/>
                  </a:rPr>
                  <a:t>Los experimentos con las llamadas “pastillas para estudiar” dicen que esas pastillas aumentan la concentración. Los estudios también dicen que si las tomas rindes mucho más y se retrasa la aparición del cansancio y el sueño. Todo eso hace que se puedan conseguir mejores resultados en tareas que necesiten que la capacidad mental se aproveche al máximo. Además, no hay motivos para temer efectos secundarios. Por tanto, estas pastillas nos ayudarán a conseguir mejores resultados y, en definitiva, a mejorar y ser felices.</a:t>
                </a:r>
                <a:endParaRPr sz="1800">
                  <a:solidFill>
                    <a:schemeClr val="dk1"/>
                  </a:solidFill>
                  <a:latin typeface="Calibri"/>
                  <a:ea typeface="Calibri"/>
                  <a:cs typeface="Calibri"/>
                  <a:sym typeface="Calibri"/>
                </a:endParaRPr>
              </a:p>
              <a:p>
                <a:pPr indent="0" lvl="0" marL="0" marR="0" rtl="0" algn="just">
                  <a:spcBef>
                    <a:spcPts val="0"/>
                  </a:spcBef>
                  <a:spcAft>
                    <a:spcPts val="0"/>
                  </a:spcAft>
                  <a:buClr>
                    <a:schemeClr val="dk1"/>
                  </a:buClr>
                  <a:buSzPts val="1700"/>
                  <a:buFont typeface="Calibri"/>
                  <a:buNone/>
                </a:pPr>
                <a:r>
                  <a:t/>
                </a:r>
                <a:endParaRPr b="0" i="0" sz="1700" u="none" cap="none" strike="noStrike">
                  <a:solidFill>
                    <a:schemeClr val="dk1"/>
                  </a:solidFill>
                  <a:latin typeface="Calibri"/>
                  <a:ea typeface="Calibri"/>
                  <a:cs typeface="Calibri"/>
                  <a:sym typeface="Calibri"/>
                </a:endParaRPr>
              </a:p>
            </p:txBody>
          </p:sp>
          <p:sp>
            <p:nvSpPr>
              <p:cNvPr id="148" name="Google Shape;148;p5"/>
              <p:cNvSpPr/>
              <p:nvPr/>
            </p:nvSpPr>
            <p:spPr>
              <a:xfrm>
                <a:off x="180136" y="2316561"/>
                <a:ext cx="1217700" cy="3710006"/>
              </a:xfrm>
              <a:prstGeom prst="rect">
                <a:avLst/>
              </a:prstGeom>
              <a:solidFill>
                <a:srgbClr val="DAEEF3"/>
              </a:solidFill>
              <a:ln cap="flat" cmpd="sng" w="12700">
                <a:solidFill>
                  <a:srgbClr val="C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ctr">
                  <a:lnSpc>
                    <a:spcPct val="115000"/>
                  </a:lnSpc>
                  <a:spcBef>
                    <a:spcPts val="0"/>
                  </a:spcBef>
                  <a:spcAft>
                    <a:spcPts val="0"/>
                  </a:spcAft>
                  <a:buClr>
                    <a:schemeClr val="dk1"/>
                  </a:buClr>
                  <a:buSzPts val="275"/>
                  <a:buFont typeface="Calibri"/>
                  <a:buNone/>
                </a:pPr>
                <a:r>
                  <a:rPr b="0" i="0" lang="es-ES" sz="1100" u="none" cap="none" strike="noStrike">
                    <a:solidFill>
                      <a:schemeClr val="dk1"/>
                    </a:solidFill>
                    <a:latin typeface="Calibri"/>
                    <a:ea typeface="Calibri"/>
                    <a:cs typeface="Calibri"/>
                    <a:sym typeface="Calibri"/>
                  </a:rPr>
                  <a:t> </a:t>
                </a:r>
                <a:endParaRPr/>
              </a:p>
              <a:p>
                <a:pPr indent="0" lvl="0" marL="0" marR="0" rtl="0" algn="l">
                  <a:spcBef>
                    <a:spcPts val="0"/>
                  </a:spcBef>
                  <a:spcAft>
                    <a:spcPts val="0"/>
                  </a:spcAft>
                  <a:buNone/>
                </a:pPr>
                <a:r>
                  <a:rPr lang="es-ES" sz="1100">
                    <a:solidFill>
                      <a:schemeClr val="dk1"/>
                    </a:solidFill>
                    <a:latin typeface="Calibri"/>
                    <a:ea typeface="Calibri"/>
                    <a:cs typeface="Calibri"/>
                    <a:sym typeface="Calibri"/>
                  </a:rPr>
                  <a:t>Noticia acerca de dopaje cerebral</a:t>
                </a:r>
                <a:endParaRPr/>
              </a:p>
              <a:p>
                <a:pPr indent="0" lvl="0" marL="0" marR="0" rtl="0" algn="l">
                  <a:spcBef>
                    <a:spcPts val="1000"/>
                  </a:spcBef>
                  <a:spcAft>
                    <a:spcPts val="0"/>
                  </a:spcAft>
                  <a:buNone/>
                </a:pPr>
                <a:r>
                  <a:rPr lang="es-ES" sz="1100">
                    <a:solidFill>
                      <a:schemeClr val="dk1"/>
                    </a:solidFill>
                    <a:latin typeface="Calibri"/>
                    <a:ea typeface="Calibri"/>
                    <a:cs typeface="Calibri"/>
                    <a:sym typeface="Calibri"/>
                  </a:rPr>
                  <a:t>Concentración y atención</a:t>
                </a:r>
                <a:endParaRPr/>
              </a:p>
              <a:p>
                <a:pPr indent="0" lvl="0" marL="0" marR="0" rtl="0" algn="l">
                  <a:spcBef>
                    <a:spcPts val="1000"/>
                  </a:spcBef>
                  <a:spcAft>
                    <a:spcPts val="0"/>
                  </a:spcAft>
                  <a:buNone/>
                </a:pPr>
                <a:r>
                  <a:rPr lang="es-ES" sz="1100">
                    <a:solidFill>
                      <a:schemeClr val="dk1"/>
                    </a:solidFill>
                    <a:latin typeface="Calibri"/>
                    <a:ea typeface="Calibri"/>
                    <a:cs typeface="Calibri"/>
                    <a:sym typeface="Calibri"/>
                  </a:rPr>
                  <a:t>Estimulante contra la fatiga </a:t>
                </a:r>
                <a:endParaRPr/>
              </a:p>
              <a:p>
                <a:pPr indent="0" lvl="0" marL="0" marR="0" rtl="0" algn="l">
                  <a:spcBef>
                    <a:spcPts val="1000"/>
                  </a:spcBef>
                  <a:spcAft>
                    <a:spcPts val="0"/>
                  </a:spcAft>
                  <a:buNone/>
                </a:pPr>
                <a:r>
                  <a:rPr lang="es-ES" sz="1100">
                    <a:solidFill>
                      <a:schemeClr val="dk1"/>
                    </a:solidFill>
                    <a:latin typeface="Calibri"/>
                    <a:ea typeface="Calibri"/>
                    <a:cs typeface="Calibri"/>
                    <a:sym typeface="Calibri"/>
                  </a:rPr>
                  <a:t>Los tranquilizantes para el nerviosismo</a:t>
                </a:r>
                <a:endParaRPr/>
              </a:p>
              <a:p>
                <a:pPr indent="0" lvl="0" marL="0" marR="0" rtl="0" algn="l">
                  <a:spcBef>
                    <a:spcPts val="1000"/>
                  </a:spcBef>
                  <a:spcAft>
                    <a:spcPts val="0"/>
                  </a:spcAft>
                  <a:buNone/>
                </a:pPr>
                <a:r>
                  <a:rPr lang="es-ES" sz="1100">
                    <a:solidFill>
                      <a:schemeClr val="dk1"/>
                    </a:solidFill>
                    <a:latin typeface="Calibri"/>
                    <a:ea typeface="Calibri"/>
                    <a:cs typeface="Calibri"/>
                    <a:sym typeface="Calibri"/>
                  </a:rPr>
                  <a:t>Contacto</a:t>
                </a:r>
                <a:endParaRPr b="0" i="0" sz="1100" u="none" cap="none" strike="noStrike">
                  <a:solidFill>
                    <a:schemeClr val="dk1"/>
                  </a:solidFill>
                  <a:latin typeface="Calibri"/>
                  <a:ea typeface="Calibri"/>
                  <a:cs typeface="Calibri"/>
                  <a:sym typeface="Calibri"/>
                </a:endParaRPr>
              </a:p>
            </p:txBody>
          </p:sp>
          <p:sp>
            <p:nvSpPr>
              <p:cNvPr id="149" name="Google Shape;149;p5"/>
              <p:cNvSpPr/>
              <p:nvPr/>
            </p:nvSpPr>
            <p:spPr>
              <a:xfrm>
                <a:off x="180136" y="1303667"/>
                <a:ext cx="1019245" cy="1118302"/>
              </a:xfrm>
              <a:prstGeom prst="star10">
                <a:avLst>
                  <a:gd fmla="val 42533" name="adj"/>
                  <a:gd fmla="val 105146" name="hf"/>
                </a:avLst>
              </a:prstGeom>
              <a:solidFill>
                <a:schemeClr val="lt1"/>
              </a:solidFill>
              <a:ln cap="flat" cmpd="sng" w="28575">
                <a:solidFill>
                  <a:srgbClr val="1E4E7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s-ES" sz="4000">
                    <a:solidFill>
                      <a:schemeClr val="dk1"/>
                    </a:solidFill>
                    <a:latin typeface="Calibri"/>
                    <a:ea typeface="Calibri"/>
                    <a:cs typeface="Calibri"/>
                    <a:sym typeface="Calibri"/>
                  </a:rPr>
                  <a:t>2</a:t>
                </a:r>
                <a:endParaRPr sz="4000">
                  <a:solidFill>
                    <a:schemeClr val="dk1"/>
                  </a:solidFill>
                  <a:latin typeface="Calibri"/>
                  <a:ea typeface="Calibri"/>
                  <a:cs typeface="Calibri"/>
                  <a:sym typeface="Calibri"/>
                </a:endParaRPr>
              </a:p>
            </p:txBody>
          </p:sp>
          <p:pic>
            <p:nvPicPr>
              <p:cNvPr id="150" name="Google Shape;150;p5"/>
              <p:cNvPicPr preferRelativeResize="0"/>
              <p:nvPr/>
            </p:nvPicPr>
            <p:blipFill rotWithShape="1">
              <a:blip r:embed="rId3">
                <a:alphaModFix/>
              </a:blip>
              <a:srcRect b="0" l="2212" r="0" t="0"/>
              <a:stretch/>
            </p:blipFill>
            <p:spPr>
              <a:xfrm>
                <a:off x="10261506" y="799087"/>
                <a:ext cx="1967345" cy="1995488"/>
              </a:xfrm>
              <a:prstGeom prst="rect">
                <a:avLst/>
              </a:prstGeom>
              <a:noFill/>
              <a:ln>
                <a:noFill/>
              </a:ln>
            </p:spPr>
          </p:pic>
          <p:pic>
            <p:nvPicPr>
              <p:cNvPr id="151" name="Google Shape;151;p5"/>
              <p:cNvPicPr preferRelativeResize="0"/>
              <p:nvPr/>
            </p:nvPicPr>
            <p:blipFill rotWithShape="1">
              <a:blip r:embed="rId4">
                <a:alphaModFix/>
              </a:blip>
              <a:srcRect b="0" l="4096" r="0" t="2183"/>
              <a:stretch/>
            </p:blipFill>
            <p:spPr>
              <a:xfrm>
                <a:off x="1415371" y="1277102"/>
                <a:ext cx="2791435" cy="1039459"/>
              </a:xfrm>
              <a:prstGeom prst="rect">
                <a:avLst/>
              </a:prstGeom>
              <a:noFill/>
              <a:ln>
                <a:noFill/>
              </a:ln>
            </p:spPr>
          </p:pic>
        </p:gr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CFFCC">
            <a:alpha val="34117"/>
          </a:srgbClr>
        </a:solidFill>
      </p:bgPr>
    </p:bg>
    <p:spTree>
      <p:nvGrpSpPr>
        <p:cNvPr id="155" name="Shape 155"/>
        <p:cNvGrpSpPr/>
        <p:nvPr/>
      </p:nvGrpSpPr>
      <p:grpSpPr>
        <a:xfrm>
          <a:off x="0" y="0"/>
          <a:ext cx="0" cy="0"/>
          <a:chOff x="0" y="0"/>
          <a:chExt cx="0" cy="0"/>
        </a:xfrm>
      </p:grpSpPr>
      <p:sp>
        <p:nvSpPr>
          <p:cNvPr id="156" name="Google Shape;156;p6"/>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157" name="Google Shape;157;p6"/>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158" name="Google Shape;15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sp>
        <p:nvSpPr>
          <p:cNvPr id="159" name="Google Shape;159;p6"/>
          <p:cNvSpPr txBox="1"/>
          <p:nvPr>
            <p:ph type="title"/>
          </p:nvPr>
        </p:nvSpPr>
        <p:spPr>
          <a:xfrm>
            <a:off x="1181100" y="-18425"/>
            <a:ext cx="9017000" cy="1123325"/>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Calibri"/>
              <a:buNone/>
            </a:pPr>
            <a:r>
              <a:rPr b="1" lang="es-ES"/>
              <a:t>¿</a:t>
            </a:r>
            <a:r>
              <a:rPr b="1" lang="es-ES">
                <a:solidFill>
                  <a:srgbClr val="00B050"/>
                </a:solidFill>
              </a:rPr>
              <a:t>QUÉ </a:t>
            </a:r>
            <a:r>
              <a:rPr b="1" lang="es-ES"/>
              <a:t>dice el texto que encontró Julián?</a:t>
            </a:r>
            <a:endParaRPr b="1"/>
          </a:p>
        </p:txBody>
      </p:sp>
      <p:grpSp>
        <p:nvGrpSpPr>
          <p:cNvPr id="160" name="Google Shape;160;p6"/>
          <p:cNvGrpSpPr/>
          <p:nvPr/>
        </p:nvGrpSpPr>
        <p:grpSpPr>
          <a:xfrm>
            <a:off x="1051336" y="1194595"/>
            <a:ext cx="11088379" cy="5072060"/>
            <a:chOff x="1051336" y="1194595"/>
            <a:chExt cx="11088379" cy="5072060"/>
          </a:xfrm>
        </p:grpSpPr>
        <p:sp>
          <p:nvSpPr>
            <p:cNvPr id="161" name="Google Shape;161;p6"/>
            <p:cNvSpPr/>
            <p:nvPr/>
          </p:nvSpPr>
          <p:spPr>
            <a:xfrm>
              <a:off x="1051336" y="1199980"/>
              <a:ext cx="8974407" cy="5066675"/>
            </a:xfrm>
            <a:prstGeom prst="foldedCorner">
              <a:avLst>
                <a:gd fmla="val 16667" name="adj"/>
              </a:avLst>
            </a:prstGeom>
            <a:solidFill>
              <a:schemeClr val="lt1"/>
            </a:soli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None/>
              </a:pPr>
              <a:r>
                <a:rPr i="1" lang="es-ES" sz="2800">
                  <a:solidFill>
                    <a:schemeClr val="dk1"/>
                  </a:solidFill>
                  <a:latin typeface="Calibri"/>
                  <a:ea typeface="Calibri"/>
                  <a:cs typeface="Calibri"/>
                  <a:sym typeface="Calibri"/>
                </a:rPr>
                <a:t>Este texto dice que las pastillas aumentan la concentración. </a:t>
              </a:r>
              <a:endParaRPr/>
            </a:p>
            <a:p>
              <a:pPr indent="0" lvl="0" marL="0" marR="0" rtl="0" algn="l">
                <a:lnSpc>
                  <a:spcPct val="150000"/>
                </a:lnSpc>
                <a:spcBef>
                  <a:spcPts val="0"/>
                </a:spcBef>
                <a:spcAft>
                  <a:spcPts val="0"/>
                </a:spcAft>
                <a:buNone/>
              </a:pPr>
              <a:r>
                <a:rPr i="1" lang="es-ES" sz="2800">
                  <a:solidFill>
                    <a:schemeClr val="dk1"/>
                  </a:solidFill>
                  <a:latin typeface="Calibri"/>
                  <a:ea typeface="Calibri"/>
                  <a:cs typeface="Calibri"/>
                  <a:sym typeface="Calibri"/>
                </a:rPr>
                <a:t>También dice que si las tomas rindes mucho más y se retrasa la aparición del cansancio y el sueño. </a:t>
              </a:r>
              <a:endParaRPr/>
            </a:p>
            <a:p>
              <a:pPr indent="0" lvl="0" marL="0" marR="0" rtl="0" algn="l">
                <a:lnSpc>
                  <a:spcPct val="150000"/>
                </a:lnSpc>
                <a:spcBef>
                  <a:spcPts val="0"/>
                </a:spcBef>
                <a:spcAft>
                  <a:spcPts val="0"/>
                </a:spcAft>
                <a:buNone/>
              </a:pPr>
              <a:r>
                <a:rPr i="1" lang="es-ES" sz="2800">
                  <a:solidFill>
                    <a:schemeClr val="dk1"/>
                  </a:solidFill>
                  <a:latin typeface="Calibri"/>
                  <a:ea typeface="Calibri"/>
                  <a:cs typeface="Calibri"/>
                  <a:sym typeface="Calibri"/>
                </a:rPr>
                <a:t>Por tanto, este texto que dice que</a:t>
              </a:r>
              <a:r>
                <a:rPr i="1" lang="es-ES" sz="2800">
                  <a:solidFill>
                    <a:srgbClr val="FF0000"/>
                  </a:solidFill>
                  <a:latin typeface="Calibri"/>
                  <a:ea typeface="Calibri"/>
                  <a:cs typeface="Calibri"/>
                  <a:sym typeface="Calibri"/>
                </a:rPr>
                <a:t> las pastillas son buenas para aprender. </a:t>
              </a:r>
              <a:endParaRPr/>
            </a:p>
          </p:txBody>
        </p:sp>
        <p:pic>
          <p:nvPicPr>
            <p:cNvPr id="162" name="Google Shape;162;p6"/>
            <p:cNvPicPr preferRelativeResize="0"/>
            <p:nvPr/>
          </p:nvPicPr>
          <p:blipFill rotWithShape="1">
            <a:blip r:embed="rId3">
              <a:alphaModFix/>
            </a:blip>
            <a:srcRect b="0" l="2212" r="0" t="0"/>
            <a:stretch/>
          </p:blipFill>
          <p:spPr>
            <a:xfrm>
              <a:off x="10172370" y="1194595"/>
              <a:ext cx="1967345" cy="1995488"/>
            </a:xfrm>
            <a:prstGeom prst="rect">
              <a:avLst/>
            </a:prstGeom>
            <a:noFill/>
            <a:ln>
              <a:noFill/>
            </a:ln>
          </p:spPr>
        </p:pic>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EBFFEB"/>
            </a:gs>
            <a:gs pos="12358">
              <a:srgbClr val="E7FFE7"/>
            </a:gs>
            <a:gs pos="22097">
              <a:srgbClr val="EBFFEB"/>
            </a:gs>
            <a:gs pos="30091">
              <a:srgbClr val="E7FFE7"/>
            </a:gs>
            <a:gs pos="44000">
              <a:srgbClr val="EBFFEB"/>
            </a:gs>
            <a:gs pos="57000">
              <a:srgbClr val="FFE1FF"/>
            </a:gs>
            <a:gs pos="74000">
              <a:srgbClr val="FFE1FF"/>
            </a:gs>
            <a:gs pos="83000">
              <a:srgbClr val="FFE1FF"/>
            </a:gs>
            <a:gs pos="89375">
              <a:srgbClr val="FFE1FF"/>
            </a:gs>
            <a:gs pos="100000">
              <a:srgbClr val="FFE1FF"/>
            </a:gs>
          </a:gsLst>
          <a:lin ang="0" scaled="0"/>
        </a:gradFill>
      </p:bgPr>
    </p:bg>
    <p:spTree>
      <p:nvGrpSpPr>
        <p:cNvPr id="166" name="Shape 166"/>
        <p:cNvGrpSpPr/>
        <p:nvPr/>
      </p:nvGrpSpPr>
      <p:grpSpPr>
        <a:xfrm>
          <a:off x="0" y="0"/>
          <a:ext cx="0" cy="0"/>
          <a:chOff x="0" y="0"/>
          <a:chExt cx="0" cy="0"/>
        </a:xfrm>
      </p:grpSpPr>
      <p:sp>
        <p:nvSpPr>
          <p:cNvPr id="167" name="Google Shape;167;p7"/>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168" name="Google Shape;168;p7"/>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169" name="Google Shape;16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grpSp>
        <p:nvGrpSpPr>
          <p:cNvPr id="170" name="Google Shape;170;p7"/>
          <p:cNvGrpSpPr/>
          <p:nvPr/>
        </p:nvGrpSpPr>
        <p:grpSpPr>
          <a:xfrm>
            <a:off x="600528" y="2049996"/>
            <a:ext cx="10796656" cy="2759868"/>
            <a:chOff x="-2060054" y="3682262"/>
            <a:chExt cx="12527163" cy="3175738"/>
          </a:xfrm>
        </p:grpSpPr>
        <p:pic>
          <p:nvPicPr>
            <p:cNvPr id="171" name="Google Shape;171;p7"/>
            <p:cNvPicPr preferRelativeResize="0"/>
            <p:nvPr/>
          </p:nvPicPr>
          <p:blipFill rotWithShape="1">
            <a:blip r:embed="rId3">
              <a:alphaModFix/>
            </a:blip>
            <a:srcRect b="0" l="0" r="0" t="0"/>
            <a:stretch/>
          </p:blipFill>
          <p:spPr>
            <a:xfrm>
              <a:off x="-2060054" y="3682262"/>
              <a:ext cx="3096344" cy="3175738"/>
            </a:xfrm>
            <a:prstGeom prst="rect">
              <a:avLst/>
            </a:prstGeom>
            <a:noFill/>
            <a:ln>
              <a:noFill/>
            </a:ln>
          </p:spPr>
        </p:pic>
        <p:pic>
          <p:nvPicPr>
            <p:cNvPr id="172" name="Google Shape;172;p7"/>
            <p:cNvPicPr preferRelativeResize="0"/>
            <p:nvPr/>
          </p:nvPicPr>
          <p:blipFill rotWithShape="1">
            <a:blip r:embed="rId4">
              <a:alphaModFix/>
            </a:blip>
            <a:srcRect b="0" l="0" r="0" t="0"/>
            <a:stretch/>
          </p:blipFill>
          <p:spPr>
            <a:xfrm>
              <a:off x="7226749" y="3682262"/>
              <a:ext cx="3240360" cy="3175738"/>
            </a:xfrm>
            <a:prstGeom prst="rect">
              <a:avLst/>
            </a:prstGeom>
            <a:noFill/>
            <a:ln>
              <a:noFill/>
            </a:ln>
          </p:spPr>
        </p:pic>
      </p:grpSp>
      <p:sp>
        <p:nvSpPr>
          <p:cNvPr id="173" name="Google Shape;173;p7"/>
          <p:cNvSpPr/>
          <p:nvPr/>
        </p:nvSpPr>
        <p:spPr>
          <a:xfrm>
            <a:off x="3131440" y="404664"/>
            <a:ext cx="5473008" cy="2376264"/>
          </a:xfrm>
          <a:prstGeom prst="wedgeRectCallout">
            <a:avLst>
              <a:gd fmla="val 54217" name="adj1"/>
              <a:gd fmla="val 83961" name="adj2"/>
            </a:avLst>
          </a:prstGeom>
          <a:solidFill>
            <a:schemeClr val="lt1"/>
          </a:solidFill>
          <a:ln cap="flat" cmpd="sng" w="5715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i="1" lang="es-ES" sz="4800">
                <a:solidFill>
                  <a:schemeClr val="dk1"/>
                </a:solidFill>
                <a:latin typeface="Calibri"/>
                <a:ea typeface="Calibri"/>
                <a:cs typeface="Calibri"/>
                <a:sym typeface="Calibri"/>
              </a:rPr>
              <a:t>¿Por qué uno dicen que son buenas y otro que son malas?</a:t>
            </a:r>
            <a:endParaRPr i="1" sz="4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EBFFEB"/>
            </a:gs>
            <a:gs pos="12358">
              <a:srgbClr val="E7FFE7"/>
            </a:gs>
            <a:gs pos="22097">
              <a:srgbClr val="EBFFEB"/>
            </a:gs>
            <a:gs pos="30091">
              <a:srgbClr val="E7FFE7"/>
            </a:gs>
            <a:gs pos="44000">
              <a:srgbClr val="EBFFEB"/>
            </a:gs>
            <a:gs pos="57000">
              <a:srgbClr val="FFE1FF"/>
            </a:gs>
            <a:gs pos="74000">
              <a:srgbClr val="FFE1FF"/>
            </a:gs>
            <a:gs pos="83000">
              <a:srgbClr val="FFE1FF"/>
            </a:gs>
            <a:gs pos="89375">
              <a:srgbClr val="FFE1FF"/>
            </a:gs>
            <a:gs pos="100000">
              <a:srgbClr val="FFE1FF"/>
            </a:gs>
          </a:gsLst>
          <a:lin ang="0" scaled="0"/>
        </a:gradFill>
      </p:bgPr>
    </p:bg>
    <p:spTree>
      <p:nvGrpSpPr>
        <p:cNvPr id="177" name="Shape 177"/>
        <p:cNvGrpSpPr/>
        <p:nvPr/>
      </p:nvGrpSpPr>
      <p:grpSpPr>
        <a:xfrm>
          <a:off x="0" y="0"/>
          <a:ext cx="0" cy="0"/>
          <a:chOff x="0" y="0"/>
          <a:chExt cx="0" cy="0"/>
        </a:xfrm>
      </p:grpSpPr>
      <p:sp>
        <p:nvSpPr>
          <p:cNvPr id="178" name="Google Shape;178;p8"/>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179" name="Google Shape;179;p8"/>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180" name="Google Shape;180;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grpSp>
        <p:nvGrpSpPr>
          <p:cNvPr id="181" name="Google Shape;181;p8"/>
          <p:cNvGrpSpPr/>
          <p:nvPr/>
        </p:nvGrpSpPr>
        <p:grpSpPr>
          <a:xfrm>
            <a:off x="600528" y="2049996"/>
            <a:ext cx="10796656" cy="2759868"/>
            <a:chOff x="-2060054" y="3682262"/>
            <a:chExt cx="12527163" cy="3175738"/>
          </a:xfrm>
        </p:grpSpPr>
        <p:pic>
          <p:nvPicPr>
            <p:cNvPr id="182" name="Google Shape;182;p8"/>
            <p:cNvPicPr preferRelativeResize="0"/>
            <p:nvPr/>
          </p:nvPicPr>
          <p:blipFill rotWithShape="1">
            <a:blip r:embed="rId3">
              <a:alphaModFix/>
            </a:blip>
            <a:srcRect b="0" l="0" r="0" t="0"/>
            <a:stretch/>
          </p:blipFill>
          <p:spPr>
            <a:xfrm>
              <a:off x="-2060054" y="3682262"/>
              <a:ext cx="3096344" cy="3175738"/>
            </a:xfrm>
            <a:prstGeom prst="rect">
              <a:avLst/>
            </a:prstGeom>
            <a:noFill/>
            <a:ln>
              <a:noFill/>
            </a:ln>
          </p:spPr>
        </p:pic>
        <p:pic>
          <p:nvPicPr>
            <p:cNvPr id="183" name="Google Shape;183;p8"/>
            <p:cNvPicPr preferRelativeResize="0"/>
            <p:nvPr/>
          </p:nvPicPr>
          <p:blipFill rotWithShape="1">
            <a:blip r:embed="rId4">
              <a:alphaModFix/>
            </a:blip>
            <a:srcRect b="0" l="0" r="0" t="0"/>
            <a:stretch/>
          </p:blipFill>
          <p:spPr>
            <a:xfrm>
              <a:off x="7226749" y="3682262"/>
              <a:ext cx="3240360" cy="3175738"/>
            </a:xfrm>
            <a:prstGeom prst="rect">
              <a:avLst/>
            </a:prstGeom>
            <a:noFill/>
            <a:ln>
              <a:noFill/>
            </a:ln>
          </p:spPr>
        </p:pic>
      </p:grpSp>
      <p:sp>
        <p:nvSpPr>
          <p:cNvPr id="184" name="Google Shape;184;p8"/>
          <p:cNvSpPr/>
          <p:nvPr/>
        </p:nvSpPr>
        <p:spPr>
          <a:xfrm>
            <a:off x="3131440" y="404663"/>
            <a:ext cx="5473008" cy="2942693"/>
          </a:xfrm>
          <a:prstGeom prst="wedgeRectCallout">
            <a:avLst>
              <a:gd fmla="val -63929" name="adj1"/>
              <a:gd fmla="val 74476" name="adj2"/>
            </a:avLst>
          </a:prstGeom>
          <a:solidFill>
            <a:schemeClr val="lt1"/>
          </a:solidFill>
          <a:ln cap="flat" cmpd="sng" w="5715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s-ES" sz="4400">
                <a:solidFill>
                  <a:schemeClr val="dk1"/>
                </a:solidFill>
                <a:latin typeface="Calibri"/>
                <a:ea typeface="Calibri"/>
                <a:cs typeface="Calibri"/>
                <a:sym typeface="Calibri"/>
              </a:rPr>
              <a:t>Creo que es por qué en Internet hay mucha información y hay temas ‘</a:t>
            </a:r>
            <a:r>
              <a:rPr lang="es-ES" sz="4400">
                <a:solidFill>
                  <a:srgbClr val="FF0000"/>
                </a:solidFill>
                <a:latin typeface="Calibri"/>
                <a:ea typeface="Calibri"/>
                <a:cs typeface="Calibri"/>
                <a:sym typeface="Calibri"/>
              </a:rPr>
              <a:t>controvertidos</a:t>
            </a:r>
            <a:r>
              <a:rPr lang="es-ES" sz="4400">
                <a:solidFill>
                  <a:schemeClr val="dk1"/>
                </a:solidFill>
                <a:latin typeface="Calibri"/>
                <a:ea typeface="Calibri"/>
                <a:cs typeface="Calibri"/>
                <a:sym typeface="Calibri"/>
              </a:rPr>
              <a: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9"/>
          <p:cNvSpPr txBox="1"/>
          <p:nvPr>
            <p:ph idx="10" type="dt"/>
          </p:nvPr>
        </p:nvSpPr>
        <p:spPr>
          <a:xfrm>
            <a:off x="342900" y="6356349"/>
            <a:ext cx="3149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s-ES"/>
              <a:t>Autores:  V. Ávila, I. Fajardo, P. Delgado, L. Salmerón. </a:t>
            </a:r>
            <a:endParaRPr/>
          </a:p>
        </p:txBody>
      </p:sp>
      <p:sp>
        <p:nvSpPr>
          <p:cNvPr id="190" name="Google Shape;190;p9"/>
          <p:cNvSpPr txBox="1"/>
          <p:nvPr>
            <p:ph idx="11" type="ftr"/>
          </p:nvPr>
        </p:nvSpPr>
        <p:spPr>
          <a:xfrm>
            <a:off x="3613150" y="6266655"/>
            <a:ext cx="4876800" cy="54451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s-ES"/>
              <a:t>LECRIT</a:t>
            </a:r>
            <a:endParaRPr/>
          </a:p>
          <a:p>
            <a:pPr indent="0" lvl="0" marL="0" rtl="0" algn="ctr">
              <a:spcBef>
                <a:spcPts val="0"/>
              </a:spcBef>
              <a:spcAft>
                <a:spcPts val="0"/>
              </a:spcAft>
              <a:buNone/>
            </a:pPr>
            <a:r>
              <a:rPr b="1" lang="es-ES"/>
              <a:t> </a:t>
            </a:r>
            <a:r>
              <a:rPr lang="es-ES"/>
              <a:t>(PROGRAMA DE FORMACIÓN EN LECTURA CRÍTICA EN INTERNET)</a:t>
            </a:r>
            <a:endParaRPr/>
          </a:p>
        </p:txBody>
      </p:sp>
      <p:sp>
        <p:nvSpPr>
          <p:cNvPr id="191" name="Google Shape;191;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s-ES"/>
              <a:t>Nº Registro: UV-MET-202183R</a:t>
            </a:r>
            <a:endParaRPr/>
          </a:p>
        </p:txBody>
      </p:sp>
      <p:grpSp>
        <p:nvGrpSpPr>
          <p:cNvPr id="192" name="Google Shape;192;p9"/>
          <p:cNvGrpSpPr/>
          <p:nvPr/>
        </p:nvGrpSpPr>
        <p:grpSpPr>
          <a:xfrm>
            <a:off x="2443301" y="463793"/>
            <a:ext cx="8676456" cy="5802862"/>
            <a:chOff x="467544" y="1196752"/>
            <a:chExt cx="8676456" cy="5802862"/>
          </a:xfrm>
        </p:grpSpPr>
        <p:pic>
          <p:nvPicPr>
            <p:cNvPr id="193" name="Google Shape;193;p9"/>
            <p:cNvPicPr preferRelativeResize="0"/>
            <p:nvPr/>
          </p:nvPicPr>
          <p:blipFill rotWithShape="1">
            <a:blip r:embed="rId3">
              <a:alphaModFix/>
            </a:blip>
            <a:srcRect b="26900" l="0" r="0" t="6951"/>
            <a:stretch/>
          </p:blipFill>
          <p:spPr>
            <a:xfrm>
              <a:off x="4565049" y="2445849"/>
              <a:ext cx="4578951" cy="4553765"/>
            </a:xfrm>
            <a:prstGeom prst="rect">
              <a:avLst/>
            </a:prstGeom>
            <a:noFill/>
            <a:ln>
              <a:noFill/>
            </a:ln>
          </p:spPr>
        </p:pic>
        <p:sp>
          <p:nvSpPr>
            <p:cNvPr id="194" name="Google Shape;194;p9"/>
            <p:cNvSpPr/>
            <p:nvPr/>
          </p:nvSpPr>
          <p:spPr>
            <a:xfrm>
              <a:off x="467544" y="1196752"/>
              <a:ext cx="5315866" cy="2536136"/>
            </a:xfrm>
            <a:prstGeom prst="wedgeRectCallout">
              <a:avLst>
                <a:gd fmla="val 47301" name="adj1"/>
                <a:gd fmla="val 77817" name="adj2"/>
              </a:avLst>
            </a:prstGeom>
            <a:solidFill>
              <a:schemeClr val="lt1"/>
            </a:solidFill>
            <a:ln cap="flat" cmpd="sng" w="5715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3600">
                  <a:solidFill>
                    <a:srgbClr val="FF0000"/>
                  </a:solidFill>
                  <a:latin typeface="Calibri"/>
                  <a:ea typeface="Calibri"/>
                  <a:cs typeface="Calibri"/>
                  <a:sym typeface="Calibri"/>
                </a:rPr>
                <a:t>CONTROVERTIDO:</a:t>
              </a:r>
              <a:endParaRPr/>
            </a:p>
            <a:p>
              <a:pPr indent="0" lvl="0" marL="0" marR="0" rtl="0" algn="ctr">
                <a:spcBef>
                  <a:spcPts val="0"/>
                </a:spcBef>
                <a:spcAft>
                  <a:spcPts val="0"/>
                </a:spcAft>
                <a:buNone/>
              </a:pPr>
              <a:r>
                <a:rPr i="1" lang="es-ES" sz="3600">
                  <a:solidFill>
                    <a:schemeClr val="dk1"/>
                  </a:solidFill>
                  <a:latin typeface="Calibri"/>
                  <a:ea typeface="Calibri"/>
                  <a:cs typeface="Calibri"/>
                  <a:sym typeface="Calibri"/>
                </a:rPr>
                <a:t>Que hay información distinta sobre lo mismo.</a:t>
              </a:r>
              <a:endParaRPr i="1" sz="3600">
                <a:solidFill>
                  <a:schemeClr val="dk1"/>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ECRIT">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2022-10-17T16:38:39Z</dcterms:created>
  <dc:creator>mompo_sal@ya.com</dc:creator>
</cp:coreProperties>
</file>