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74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07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33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526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29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36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03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68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35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07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06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C4AFC-8404-4DF5-982D-C92B054CBF94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2A45A-0900-4B6E-A6D0-46E08F1804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51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18864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Dormoy</a:t>
            </a:r>
            <a:r>
              <a:rPr lang="es-ES" dirty="0" smtClean="0"/>
              <a:t> 1     como distribución  Exponencial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4" y="950524"/>
            <a:ext cx="9135773" cy="399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5229200"/>
            <a:ext cx="8712968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/>
              <a:t>LEY: los supervivientes decrecen exponencialmente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42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33265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Dormoy</a:t>
            </a:r>
            <a:r>
              <a:rPr lang="es-ES" dirty="0" smtClean="0"/>
              <a:t> 2  como distribución exponencial-cuadrática 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014" y="1124744"/>
            <a:ext cx="9100918" cy="358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5229200"/>
            <a:ext cx="8712968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/>
              <a:t>LEY: los supervivientes decrecen (exponencial-cuadrática)mente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4292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8928992" cy="3085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95536" y="26064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Ley de </a:t>
            </a:r>
            <a:r>
              <a:rPr lang="es-ES" dirty="0" err="1" smtClean="0"/>
              <a:t>Sang</a:t>
            </a:r>
            <a:r>
              <a:rPr lang="es-ES" dirty="0" smtClean="0"/>
              <a:t> como exponencial truncada a valores inferiores o iguales a  </a:t>
            </a:r>
            <a:r>
              <a:rPr lang="es-ES" dirty="0" smtClean="0">
                <a:latin typeface="Symbol" panose="05050102010706020507" pitchFamily="18" charset="2"/>
              </a:rPr>
              <a:t>w</a:t>
            </a:r>
            <a:endParaRPr lang="es-ES" dirty="0">
              <a:latin typeface="Symbol" panose="05050102010706020507" pitchFamily="18" charset="2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9512" y="5229200"/>
            <a:ext cx="871296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/>
              <a:t>LEY: los supervivientes decrecen exponencialmente más una constante hasta llegar al infinito actuarial 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9091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50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</dc:creator>
  <cp:lastModifiedBy>Ignacio</cp:lastModifiedBy>
  <cp:revision>5</cp:revision>
  <dcterms:created xsi:type="dcterms:W3CDTF">2022-11-21T11:25:06Z</dcterms:created>
  <dcterms:modified xsi:type="dcterms:W3CDTF">2022-11-21T17:56:10Z</dcterms:modified>
</cp:coreProperties>
</file>