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3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4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95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8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9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9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95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41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68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59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C943-7CA1-4863-A386-3711CE6A2A70}" type="datetimeFigureOut">
              <a:rPr lang="es-ES" smtClean="0"/>
              <a:t>15/09/2020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6694-F290-43D2-8E82-EF405D5957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1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waikato.ac.nz/ml/wek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" y="0"/>
            <a:ext cx="3907059" cy="17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203377" cy="24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8" y="1382602"/>
            <a:ext cx="4228891" cy="214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-37455" y="3573016"/>
            <a:ext cx="8884840" cy="3176659"/>
            <a:chOff x="0" y="0"/>
            <a:chExt cx="8884840" cy="31766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35500" cy="31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5076056" y="260648"/>
              <a:ext cx="380878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Atributos  Instancias</a:t>
              </a:r>
            </a:p>
            <a:p>
              <a:r>
                <a:rPr lang="es-ES" dirty="0" smtClean="0"/>
                <a:t>Atributo especial ( último): Clase</a:t>
              </a:r>
            </a:p>
            <a:p>
              <a:r>
                <a:rPr lang="es-ES" dirty="0" smtClean="0"/>
                <a:t>Panel de </a:t>
              </a:r>
              <a:r>
                <a:rPr lang="es-ES" dirty="0" err="1" smtClean="0"/>
                <a:t>preproceso</a:t>
              </a:r>
              <a:r>
                <a:rPr lang="es-ES" dirty="0" smtClean="0"/>
                <a:t>:</a:t>
              </a:r>
            </a:p>
            <a:p>
              <a:r>
                <a:rPr lang="es-ES" dirty="0" smtClean="0"/>
                <a:t>Ventana de atributos </a:t>
              </a:r>
            </a:p>
            <a:p>
              <a:r>
                <a:rPr lang="es-ES" dirty="0" smtClean="0"/>
                <a:t>ventana distribución de cada atributo ventana visual de la distribución</a:t>
              </a:r>
            </a:p>
            <a:p>
              <a:r>
                <a:rPr lang="es-ES" dirty="0" smtClean="0"/>
                <a:t>Filtros: funciones para </a:t>
              </a:r>
              <a:r>
                <a:rPr lang="es-ES" dirty="0" err="1" smtClean="0"/>
                <a:t>preproceso</a:t>
              </a:r>
              <a:endParaRPr lang="es-ES" dirty="0" smtClean="0"/>
            </a:p>
            <a:p>
              <a:r>
                <a:rPr lang="es-ES" dirty="0" smtClean="0"/>
                <a:t>Sobre atributos/ sobre instancias</a:t>
              </a:r>
            </a:p>
            <a:p>
              <a:r>
                <a:rPr lang="es-ES" dirty="0" smtClean="0"/>
                <a:t>Supervisados/ no supervisados 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8983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116632"/>
            <a:ext cx="903649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Explorer visualiza </a:t>
            </a:r>
            <a:r>
              <a:rPr lang="es-ES" dirty="0"/>
              <a:t>y aplicar distintos algoritmos de aprendizaje a </a:t>
            </a:r>
            <a:r>
              <a:rPr lang="es-ES" dirty="0" smtClean="0"/>
              <a:t>un conjunto </a:t>
            </a:r>
            <a:r>
              <a:rPr lang="es-ES" dirty="0"/>
              <a:t>de datos. Cada una de las tareas de minería de datos </a:t>
            </a:r>
            <a:r>
              <a:rPr lang="es-ES" dirty="0" smtClean="0"/>
              <a:t>viene representada </a:t>
            </a:r>
            <a:r>
              <a:rPr lang="es-ES" dirty="0"/>
              <a:t>por una pestaña en la parte </a:t>
            </a:r>
            <a:r>
              <a:rPr lang="es-ES" dirty="0" smtClean="0"/>
              <a:t>superior </a:t>
            </a:r>
          </a:p>
          <a:p>
            <a:r>
              <a:rPr lang="es-ES" dirty="0" smtClean="0"/>
              <a:t>· </a:t>
            </a:r>
            <a:r>
              <a:rPr lang="es-ES" b="1" dirty="0" err="1"/>
              <a:t>Preprocess</a:t>
            </a:r>
            <a:r>
              <a:rPr lang="es-ES" b="1" dirty="0"/>
              <a:t>: </a:t>
            </a:r>
            <a:r>
              <a:rPr lang="es-ES" dirty="0"/>
              <a:t>visualización y </a:t>
            </a:r>
            <a:r>
              <a:rPr lang="es-ES" dirty="0" err="1"/>
              <a:t>preprocesado</a:t>
            </a:r>
            <a:r>
              <a:rPr lang="es-ES" dirty="0"/>
              <a:t> de los datos (aplicación de filtros)</a:t>
            </a:r>
          </a:p>
          <a:p>
            <a:r>
              <a:rPr lang="es-ES" dirty="0"/>
              <a:t>· </a:t>
            </a:r>
            <a:r>
              <a:rPr lang="es-ES" b="1" dirty="0" err="1"/>
              <a:t>Classify</a:t>
            </a:r>
            <a:r>
              <a:rPr lang="es-ES" b="1" dirty="0"/>
              <a:t>: </a:t>
            </a:r>
            <a:r>
              <a:rPr lang="es-ES" dirty="0"/>
              <a:t>Aplicación de algoritmos de clasificación y regresión</a:t>
            </a:r>
          </a:p>
          <a:p>
            <a:r>
              <a:rPr lang="es-ES" dirty="0"/>
              <a:t>· </a:t>
            </a:r>
            <a:r>
              <a:rPr lang="es-ES" b="1" dirty="0" err="1"/>
              <a:t>Cluster</a:t>
            </a:r>
            <a:r>
              <a:rPr lang="es-ES" b="1" dirty="0"/>
              <a:t>: </a:t>
            </a:r>
            <a:r>
              <a:rPr lang="es-ES" dirty="0"/>
              <a:t>Agrupación</a:t>
            </a:r>
          </a:p>
          <a:p>
            <a:r>
              <a:rPr lang="es-ES" dirty="0"/>
              <a:t>· </a:t>
            </a:r>
            <a:r>
              <a:rPr lang="es-ES" b="1" dirty="0" err="1"/>
              <a:t>Associate</a:t>
            </a:r>
            <a:r>
              <a:rPr lang="es-ES" b="1" dirty="0"/>
              <a:t>: </a:t>
            </a:r>
            <a:r>
              <a:rPr lang="es-ES" dirty="0"/>
              <a:t>Asociación</a:t>
            </a:r>
          </a:p>
          <a:p>
            <a:r>
              <a:rPr lang="es-ES" dirty="0"/>
              <a:t>· </a:t>
            </a:r>
            <a:r>
              <a:rPr lang="es-ES" b="1" dirty="0" err="1"/>
              <a:t>Select</a:t>
            </a:r>
            <a:r>
              <a:rPr lang="es-ES" b="1" dirty="0"/>
              <a:t> </a:t>
            </a:r>
            <a:r>
              <a:rPr lang="es-ES" b="1" dirty="0" err="1"/>
              <a:t>Attributes</a:t>
            </a:r>
            <a:r>
              <a:rPr lang="es-ES" b="1" dirty="0"/>
              <a:t>: </a:t>
            </a:r>
            <a:r>
              <a:rPr lang="es-ES" dirty="0"/>
              <a:t>Selección de atributos</a:t>
            </a:r>
          </a:p>
          <a:p>
            <a:r>
              <a:rPr lang="es-ES" dirty="0"/>
              <a:t>· </a:t>
            </a:r>
            <a:r>
              <a:rPr lang="es-ES" b="1" dirty="0" err="1"/>
              <a:t>Visualize</a:t>
            </a:r>
            <a:r>
              <a:rPr lang="es-ES" b="1" dirty="0"/>
              <a:t>: </a:t>
            </a:r>
            <a:r>
              <a:rPr lang="es-ES" dirty="0"/>
              <a:t>Visualización de los datos por parejas de atributos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4957"/>
            <a:ext cx="7020272" cy="438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28869" cy="59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5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82" y="-31777"/>
            <a:ext cx="7505333" cy="374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6722715" cy="42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400600" cy="330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51520" y="3645024"/>
            <a:ext cx="8573618" cy="2654633"/>
            <a:chOff x="107505" y="116632"/>
            <a:chExt cx="8573618" cy="265463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16632"/>
              <a:ext cx="6218388" cy="2654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6520883" y="620688"/>
              <a:ext cx="2160240" cy="147732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dirty="0" smtClean="0"/>
                <a:t>Puede ser :</a:t>
              </a:r>
            </a:p>
            <a:p>
              <a:r>
                <a:rPr lang="es-ES" dirty="0" smtClean="0"/>
                <a:t>Reservando una parte de los datos.</a:t>
              </a:r>
            </a:p>
            <a:p>
              <a:r>
                <a:rPr lang="es-ES" dirty="0" smtClean="0"/>
                <a:t>Usando otros datos</a:t>
              </a:r>
            </a:p>
            <a:p>
              <a:r>
                <a:rPr lang="es-ES" dirty="0" smtClean="0"/>
                <a:t>Cross-</a:t>
              </a:r>
              <a:r>
                <a:rPr lang="es-ES" dirty="0" err="1" smtClean="0"/>
                <a:t>validation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5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07565" y="1107204"/>
            <a:ext cx="9032243" cy="3259317"/>
            <a:chOff x="55655" y="3443191"/>
            <a:chExt cx="9032243" cy="325931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800600"/>
              <a:ext cx="2144395" cy="158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770147"/>
              <a:ext cx="5524010" cy="29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55655" y="3443191"/>
              <a:ext cx="46805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CROSS-VALIDATION</a:t>
              </a:r>
              <a:r>
                <a:rPr lang="es-ES" dirty="0" smtClean="0"/>
                <a:t> Tras repetir el proceso  se puede construir un modelo que usa el 100 % de los datos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4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860163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7747" y="172521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err="1">
                <a:solidFill>
                  <a:srgbClr val="FF0000"/>
                </a:solidFill>
              </a:rPr>
              <a:t>Simplicity</a:t>
            </a:r>
            <a:r>
              <a:rPr lang="es-ES" b="1" i="1" dirty="0">
                <a:solidFill>
                  <a:srgbClr val="FF0000"/>
                </a:solidFill>
              </a:rPr>
              <a:t> </a:t>
            </a:r>
            <a:r>
              <a:rPr lang="es-ES" b="1" i="1" dirty="0" err="1">
                <a:solidFill>
                  <a:srgbClr val="FF0000"/>
                </a:solidFill>
              </a:rPr>
              <a:t>first</a:t>
            </a:r>
            <a:r>
              <a:rPr lang="es-ES" b="1" i="1" dirty="0">
                <a:solidFill>
                  <a:srgbClr val="FF0000"/>
                </a:solidFill>
              </a:rPr>
              <a:t>!</a:t>
            </a:r>
          </a:p>
          <a:p>
            <a:r>
              <a:rPr lang="es-ES" dirty="0" smtClean="0"/>
              <a:t>Usa la regla </a:t>
            </a:r>
            <a:r>
              <a:rPr lang="es-ES" dirty="0" err="1" smtClean="0"/>
              <a:t>OneR</a:t>
            </a:r>
            <a:endParaRPr lang="es-ES" dirty="0" smtClean="0"/>
          </a:p>
          <a:p>
            <a:r>
              <a:rPr lang="es-ES" dirty="0" smtClean="0"/>
              <a:t>( sólo una </a:t>
            </a:r>
            <a:r>
              <a:rPr lang="es-ES" dirty="0" err="1" smtClean="0"/>
              <a:t>varible</a:t>
            </a:r>
            <a:r>
              <a:rPr lang="es-ES" dirty="0" smtClean="0"/>
              <a:t> discriminante)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332656"/>
            <a:ext cx="62370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Hay clasificadores y clasificadores y …</a:t>
            </a:r>
          </a:p>
          <a:p>
            <a:endParaRPr lang="es-ES" dirty="0"/>
          </a:p>
          <a:p>
            <a:r>
              <a:rPr lang="es-ES" dirty="0" smtClean="0"/>
              <a:t>Pero no nos perdamos. Hay que ver que , al menos ,</a:t>
            </a:r>
          </a:p>
          <a:p>
            <a:r>
              <a:rPr lang="es-ES" dirty="0" smtClean="0"/>
              <a:t>Lo hagan tan bien como no usando ninguno y no hay que olvidar</a:t>
            </a:r>
          </a:p>
          <a:p>
            <a:r>
              <a:rPr lang="es-ES" dirty="0" smtClean="0"/>
              <a:t>que, a veces, lo más simple  funciona.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572000" y="26241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, a </a:t>
            </a:r>
            <a:r>
              <a:rPr lang="en-US" dirty="0" err="1" smtClean="0"/>
              <a:t>veces</a:t>
            </a:r>
            <a:r>
              <a:rPr lang="en-US" dirty="0" smtClean="0"/>
              <a:t> , </a:t>
            </a:r>
            <a:r>
              <a:rPr lang="en-US" dirty="0" err="1" smtClean="0"/>
              <a:t>funciona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conjuntos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son </a:t>
            </a:r>
            <a:r>
              <a:rPr lang="en-US" dirty="0" err="1" smtClean="0"/>
              <a:t>realmente</a:t>
            </a:r>
            <a:r>
              <a:rPr lang="en-US" dirty="0" smtClean="0"/>
              <a:t> simples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 smtClean="0"/>
              <a:t>Algunos</a:t>
            </a:r>
            <a:r>
              <a:rPr lang="en-US" dirty="0" smtClean="0"/>
              <a:t> son </a:t>
            </a:r>
            <a:r>
              <a:rPr lang="en-US" dirty="0" err="1" smtClean="0"/>
              <a:t>pequeñosl</a:t>
            </a:r>
            <a:r>
              <a:rPr lang="en-US" dirty="0" smtClean="0"/>
              <a:t>/</a:t>
            </a:r>
            <a:r>
              <a:rPr lang="en-US" dirty="0" err="1" smtClean="0"/>
              <a:t>ruidosos</a:t>
            </a:r>
            <a:r>
              <a:rPr lang="en-US" dirty="0" smtClean="0"/>
              <a:t>/</a:t>
            </a:r>
            <a:r>
              <a:rPr lang="en-US" dirty="0" err="1" smtClean="0"/>
              <a:t>complejos</a:t>
            </a:r>
            <a:r>
              <a:rPr lang="en-US" dirty="0" smtClean="0"/>
              <a:t> que no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 nada de </a:t>
            </a:r>
            <a:r>
              <a:rPr lang="en-US" dirty="0" err="1" smtClean="0"/>
              <a:t>ellos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143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237</Words>
  <Application>Microsoft Office PowerPoint</Application>
  <PresentationFormat>Presentación en pantalla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</dc:creator>
  <cp:lastModifiedBy>Ignacio</cp:lastModifiedBy>
  <cp:revision>6</cp:revision>
  <dcterms:created xsi:type="dcterms:W3CDTF">2020-09-13T08:13:49Z</dcterms:created>
  <dcterms:modified xsi:type="dcterms:W3CDTF">2020-09-15T15:12:31Z</dcterms:modified>
</cp:coreProperties>
</file>