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42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9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09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25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349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46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46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52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6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C937-CD09-4A61-BCDD-B0DD44595D72}" type="datetimeFigureOut">
              <a:rPr lang="es-ES" smtClean="0"/>
              <a:t>14/09/2025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E4DE2-5BD7-46C6-ABA9-C615745379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5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2" y="1359715"/>
            <a:ext cx="4387443" cy="4387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063" y="310393"/>
            <a:ext cx="47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Are all number 2s the same?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438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2" y="1359715"/>
            <a:ext cx="4387443" cy="438744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27011" y="905222"/>
            <a:ext cx="6585358" cy="50783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Place of Birth: 1 = ESP, 2 = EU (except Spain), 3 = Outside EU</a:t>
            </a:r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Laura: 2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Valencian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smtClean="0"/>
              <a:t>: </a:t>
            </a:r>
            <a:r>
              <a:rPr lang="es-ES" dirty="0" smtClean="0"/>
              <a:t>1=Basic/None, 2=Intermediate, 3=Advanced</a:t>
            </a:r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Laura: 2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Temperature in the room (in Celsius degrees)</a:t>
            </a:r>
            <a:endParaRPr lang="es-ES" dirty="0"/>
          </a:p>
          <a:p>
            <a:r>
              <a:rPr lang="es-ES" dirty="0" smtClean="0">
                <a:solidFill>
                  <a:srgbClr val="FF0000"/>
                </a:solidFill>
              </a:rPr>
              <a:t>Laura: 2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Number of siblings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Laura: 2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 smtClean="0"/>
          </a:p>
          <a:p>
            <a:r>
              <a:rPr lang="en-US" dirty="0"/>
              <a:t>Time to solve a riddle (in seconds</a:t>
            </a:r>
            <a:r>
              <a:rPr lang="en-US" dirty="0" smtClean="0"/>
              <a:t>)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Laura</a:t>
            </a:r>
            <a:r>
              <a:rPr lang="es-ES" dirty="0" smtClean="0">
                <a:solidFill>
                  <a:srgbClr val="FF0000"/>
                </a:solidFill>
              </a:rPr>
              <a:t>: 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62063" y="310393"/>
            <a:ext cx="47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Are all number 2s the same?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25417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Panorámica</PresentationFormat>
  <Paragraphs>20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p</dc:creator>
  <cp:lastModifiedBy>m p</cp:lastModifiedBy>
  <cp:revision>4</cp:revision>
  <dcterms:created xsi:type="dcterms:W3CDTF">2025-09-14T10:58:22Z</dcterms:created>
  <dcterms:modified xsi:type="dcterms:W3CDTF">2025-09-14T11:01:03Z</dcterms:modified>
</cp:coreProperties>
</file>