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4"/>
  </p:notesMasterIdLst>
  <p:sldIdLst>
    <p:sldId id="256" r:id="rId2"/>
    <p:sldId id="258" r:id="rId3"/>
  </p:sldIdLst>
  <p:sldSz cx="9144000" cy="6858000" type="screen4x3"/>
  <p:notesSz cx="6858000" cy="9144000"/>
  <p:defaultTextStyle>
    <a:defPPr>
      <a:defRPr lang="ca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690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698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2FB0A7-3882-4CC9-BC10-F9F02116CD0B}" type="datetimeFigureOut">
              <a:rPr lang="es-ES" smtClean="0"/>
              <a:t>10/05/2018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E917DB-39B9-4105-9893-F3272C727BA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211134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E917DB-39B9-4105-9893-F3272C727BA3}" type="slidenum">
              <a:rPr lang="es-ES" smtClean="0"/>
              <a:t>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113100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ca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ca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DA062-37A7-4553-BF3D-74CFD2257FCD}" type="datetimeFigureOut">
              <a:rPr lang="ca-ES" smtClean="0"/>
              <a:t>10/5/2018</a:t>
            </a:fld>
            <a:endParaRPr lang="ca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BBB71-EDA3-4A73-85A4-44558CA43CB6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0142215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ca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ca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DA062-37A7-4553-BF3D-74CFD2257FCD}" type="datetimeFigureOut">
              <a:rPr lang="ca-ES" smtClean="0"/>
              <a:t>10/5/2018</a:t>
            </a:fld>
            <a:endParaRPr lang="ca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BBB71-EDA3-4A73-85A4-44558CA43CB6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6882372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ca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ca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DA062-37A7-4553-BF3D-74CFD2257FCD}" type="datetimeFigureOut">
              <a:rPr lang="ca-ES" smtClean="0"/>
              <a:t>10/5/2018</a:t>
            </a:fld>
            <a:endParaRPr lang="ca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BBB71-EDA3-4A73-85A4-44558CA43CB6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9569750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ca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ca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DA062-37A7-4553-BF3D-74CFD2257FCD}" type="datetimeFigureOut">
              <a:rPr lang="ca-ES" smtClean="0"/>
              <a:t>10/5/2018</a:t>
            </a:fld>
            <a:endParaRPr lang="ca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BBB71-EDA3-4A73-85A4-44558CA43CB6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6074761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ca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DA062-37A7-4553-BF3D-74CFD2257FCD}" type="datetimeFigureOut">
              <a:rPr lang="ca-ES" smtClean="0"/>
              <a:t>10/5/2018</a:t>
            </a:fld>
            <a:endParaRPr lang="ca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BBB71-EDA3-4A73-85A4-44558CA43CB6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4399807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ca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ca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ca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DA062-37A7-4553-BF3D-74CFD2257FCD}" type="datetimeFigureOut">
              <a:rPr lang="ca-ES" smtClean="0"/>
              <a:t>10/5/2018</a:t>
            </a:fld>
            <a:endParaRPr lang="ca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BBB71-EDA3-4A73-85A4-44558CA43CB6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4025590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ca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ca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ca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DA062-37A7-4553-BF3D-74CFD2257FCD}" type="datetimeFigureOut">
              <a:rPr lang="ca-ES" smtClean="0"/>
              <a:t>10/5/2018</a:t>
            </a:fld>
            <a:endParaRPr lang="ca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BBB71-EDA3-4A73-85A4-44558CA43CB6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2462705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ca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DA062-37A7-4553-BF3D-74CFD2257FCD}" type="datetimeFigureOut">
              <a:rPr lang="ca-ES" smtClean="0"/>
              <a:t>10/5/2018</a:t>
            </a:fld>
            <a:endParaRPr lang="ca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BBB71-EDA3-4A73-85A4-44558CA43CB6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5025948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DA062-37A7-4553-BF3D-74CFD2257FCD}" type="datetimeFigureOut">
              <a:rPr lang="ca-ES" smtClean="0"/>
              <a:t>10/5/2018</a:t>
            </a:fld>
            <a:endParaRPr lang="ca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BBB71-EDA3-4A73-85A4-44558CA43CB6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6715384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ca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ca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DA062-37A7-4553-BF3D-74CFD2257FCD}" type="datetimeFigureOut">
              <a:rPr lang="ca-ES" smtClean="0"/>
              <a:t>10/5/2018</a:t>
            </a:fld>
            <a:endParaRPr lang="ca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BBB71-EDA3-4A73-85A4-44558CA43CB6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7883124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ca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a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DA062-37A7-4553-BF3D-74CFD2257FCD}" type="datetimeFigureOut">
              <a:rPr lang="ca-ES" smtClean="0"/>
              <a:t>10/5/2018</a:t>
            </a:fld>
            <a:endParaRPr lang="ca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BBB71-EDA3-4A73-85A4-44558CA43CB6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41205567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ca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ca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3DA062-37A7-4553-BF3D-74CFD2257FCD}" type="datetimeFigureOut">
              <a:rPr lang="ca-ES" smtClean="0"/>
              <a:t>10/5/2018</a:t>
            </a:fld>
            <a:endParaRPr lang="ca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a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EBBB71-EDA3-4A73-85A4-44558CA43CB6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8550106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a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705830" y="2492896"/>
            <a:ext cx="7772400" cy="1683619"/>
          </a:xfrm>
        </p:spPr>
        <p:txBody>
          <a:bodyPr/>
          <a:lstStyle/>
          <a:p>
            <a:r>
              <a:rPr lang="es-ES" b="1" dirty="0" smtClean="0"/>
              <a:t>Título</a:t>
            </a:r>
            <a:endParaRPr lang="ca-ES" b="1" i="1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971600" y="4221088"/>
            <a:ext cx="6912767" cy="2160240"/>
          </a:xfrm>
        </p:spPr>
        <p:txBody>
          <a:bodyPr>
            <a:normAutofit/>
          </a:bodyPr>
          <a:lstStyle/>
          <a:p>
            <a:r>
              <a:rPr lang="es-ES" sz="2800" dirty="0" smtClean="0">
                <a:solidFill>
                  <a:schemeClr val="tx1"/>
                </a:solidFill>
              </a:rPr>
              <a:t>Nombre, </a:t>
            </a:r>
            <a:r>
              <a:rPr lang="es-ES" sz="2800" dirty="0" err="1">
                <a:solidFill>
                  <a:schemeClr val="tx1"/>
                </a:solidFill>
              </a:rPr>
              <a:t>Facultat</a:t>
            </a:r>
            <a:r>
              <a:rPr lang="es-ES" sz="2800" dirty="0">
                <a:solidFill>
                  <a:schemeClr val="tx1"/>
                </a:solidFill>
              </a:rPr>
              <a:t> </a:t>
            </a:r>
            <a:endParaRPr lang="es-ES" sz="2800" dirty="0" smtClean="0">
              <a:solidFill>
                <a:schemeClr val="tx1"/>
              </a:solidFill>
            </a:endParaRPr>
          </a:p>
          <a:p>
            <a:endParaRPr lang="es-ES" sz="2800" dirty="0" smtClean="0">
              <a:solidFill>
                <a:schemeClr val="tx1"/>
              </a:solidFill>
            </a:endParaRPr>
          </a:p>
          <a:p>
            <a:endParaRPr lang="es-ES" sz="2800" dirty="0">
              <a:solidFill>
                <a:schemeClr val="tx1"/>
              </a:solidFill>
            </a:endParaRPr>
          </a:p>
          <a:p>
            <a:r>
              <a:rPr lang="es-ES" sz="2800" dirty="0" smtClean="0">
                <a:solidFill>
                  <a:schemeClr val="tx1"/>
                </a:solidFill>
              </a:rPr>
              <a:t>27 de </a:t>
            </a:r>
            <a:r>
              <a:rPr lang="es-ES" sz="2800" dirty="0" smtClean="0">
                <a:solidFill>
                  <a:schemeClr val="tx1"/>
                </a:solidFill>
              </a:rPr>
              <a:t>junio de 2018</a:t>
            </a:r>
            <a:endParaRPr lang="ca-ES" sz="2800" dirty="0">
              <a:solidFill>
                <a:schemeClr val="tx1"/>
              </a:solidFill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00" t="25017" r="10227" b="44488"/>
          <a:stretch/>
        </p:blipFill>
        <p:spPr bwMode="auto">
          <a:xfrm>
            <a:off x="179512" y="404664"/>
            <a:ext cx="8812885" cy="18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8668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724" y="188640"/>
            <a:ext cx="2235841" cy="14159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6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8" name="7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39" t="43771" r="11364" b="32660"/>
          <a:stretch/>
        </p:blipFill>
        <p:spPr bwMode="auto">
          <a:xfrm>
            <a:off x="1547663" y="5752119"/>
            <a:ext cx="6192689" cy="11371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56713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Concurrencia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118</TotalTime>
  <Words>10</Words>
  <Application>Microsoft Office PowerPoint</Application>
  <PresentationFormat>Presentación en pantalla (4:3)</PresentationFormat>
  <Paragraphs>6</Paragraphs>
  <Slides>2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3" baseType="lpstr">
      <vt:lpstr>Tema de Office</vt:lpstr>
      <vt:lpstr>Título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Título</dc:title>
  <dc:creator>Barac2</dc:creator>
  <cp:lastModifiedBy>Barac3</cp:lastModifiedBy>
  <cp:revision>39</cp:revision>
  <dcterms:created xsi:type="dcterms:W3CDTF">2016-05-13T10:21:19Z</dcterms:created>
  <dcterms:modified xsi:type="dcterms:W3CDTF">2018-05-10T09:06:52Z</dcterms:modified>
</cp:coreProperties>
</file>