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6" r:id="rId2"/>
    <p:sldId id="258" r:id="rId3"/>
  </p:sldIdLst>
  <p:sldSz cx="9144000" cy="6858000" type="screen4x3"/>
  <p:notesSz cx="6858000" cy="9144000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690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2FB0A7-3882-4CC9-BC10-F9F02116CD0B}" type="datetimeFigureOut">
              <a:rPr lang="es-ES" smtClean="0"/>
              <a:t>03/07/2020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E917DB-39B9-4105-9893-F3272C727B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211134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E917DB-39B9-4105-9893-F3272C727BA3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11310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A062-37A7-4553-BF3D-74CFD2257FCD}" type="datetimeFigureOut">
              <a:rPr lang="ca-ES" smtClean="0"/>
              <a:t>3/7/2020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BBB71-EDA3-4A73-85A4-44558CA43CB6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014221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A062-37A7-4553-BF3D-74CFD2257FCD}" type="datetimeFigureOut">
              <a:rPr lang="ca-ES" smtClean="0"/>
              <a:t>3/7/2020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BBB71-EDA3-4A73-85A4-44558CA43CB6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688237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A062-37A7-4553-BF3D-74CFD2257FCD}" type="datetimeFigureOut">
              <a:rPr lang="ca-ES" smtClean="0"/>
              <a:t>3/7/2020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BBB71-EDA3-4A73-85A4-44558CA43CB6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956975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A062-37A7-4553-BF3D-74CFD2257FCD}" type="datetimeFigureOut">
              <a:rPr lang="ca-ES" smtClean="0"/>
              <a:t>3/7/2020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BBB71-EDA3-4A73-85A4-44558CA43CB6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607476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A062-37A7-4553-BF3D-74CFD2257FCD}" type="datetimeFigureOut">
              <a:rPr lang="ca-ES" smtClean="0"/>
              <a:t>3/7/2020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BBB71-EDA3-4A73-85A4-44558CA43CB6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39980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A062-37A7-4553-BF3D-74CFD2257FCD}" type="datetimeFigureOut">
              <a:rPr lang="ca-ES" smtClean="0"/>
              <a:t>3/7/2020</a:t>
            </a:fld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BBB71-EDA3-4A73-85A4-44558CA43CB6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02559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A062-37A7-4553-BF3D-74CFD2257FCD}" type="datetimeFigureOut">
              <a:rPr lang="ca-ES" smtClean="0"/>
              <a:t>3/7/2020</a:t>
            </a:fld>
            <a:endParaRPr lang="ca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BBB71-EDA3-4A73-85A4-44558CA43CB6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246270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A062-37A7-4553-BF3D-74CFD2257FCD}" type="datetimeFigureOut">
              <a:rPr lang="ca-ES" smtClean="0"/>
              <a:t>3/7/2020</a:t>
            </a:fld>
            <a:endParaRPr lang="ca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BBB71-EDA3-4A73-85A4-44558CA43CB6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502594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A062-37A7-4553-BF3D-74CFD2257FCD}" type="datetimeFigureOut">
              <a:rPr lang="ca-ES" smtClean="0"/>
              <a:t>3/7/2020</a:t>
            </a:fld>
            <a:endParaRPr lang="ca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BBB71-EDA3-4A73-85A4-44558CA43CB6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671538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A062-37A7-4553-BF3D-74CFD2257FCD}" type="datetimeFigureOut">
              <a:rPr lang="ca-ES" smtClean="0"/>
              <a:t>3/7/2020</a:t>
            </a:fld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BBB71-EDA3-4A73-85A4-44558CA43CB6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788312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A062-37A7-4553-BF3D-74CFD2257FCD}" type="datetimeFigureOut">
              <a:rPr lang="ca-ES" smtClean="0"/>
              <a:t>3/7/2020</a:t>
            </a:fld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BBB71-EDA3-4A73-85A4-44558CA43CB6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120556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DA062-37A7-4553-BF3D-74CFD2257FCD}" type="datetimeFigureOut">
              <a:rPr lang="ca-ES" smtClean="0"/>
              <a:t>3/7/2020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EBBB71-EDA3-4A73-85A4-44558CA43CB6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855010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05830" y="2492896"/>
            <a:ext cx="7772400" cy="1683619"/>
          </a:xfrm>
        </p:spPr>
        <p:txBody>
          <a:bodyPr/>
          <a:lstStyle/>
          <a:p>
            <a:r>
              <a:rPr lang="es-ES" b="1" dirty="0" smtClean="0"/>
              <a:t>Título</a:t>
            </a:r>
            <a:endParaRPr lang="ca-ES" b="1" i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971600" y="4221088"/>
            <a:ext cx="6912767" cy="2160240"/>
          </a:xfrm>
        </p:spPr>
        <p:txBody>
          <a:bodyPr>
            <a:normAutofit/>
          </a:bodyPr>
          <a:lstStyle/>
          <a:p>
            <a:r>
              <a:rPr lang="es-ES" sz="2800" dirty="0" smtClean="0">
                <a:solidFill>
                  <a:schemeClr val="tx1"/>
                </a:solidFill>
              </a:rPr>
              <a:t>Nombre, </a:t>
            </a:r>
            <a:r>
              <a:rPr lang="es-ES" sz="2800" dirty="0" err="1">
                <a:solidFill>
                  <a:schemeClr val="tx1"/>
                </a:solidFill>
              </a:rPr>
              <a:t>Facultat</a:t>
            </a:r>
            <a:r>
              <a:rPr lang="es-ES" sz="2800" dirty="0">
                <a:solidFill>
                  <a:schemeClr val="tx1"/>
                </a:solidFill>
              </a:rPr>
              <a:t> </a:t>
            </a:r>
            <a:endParaRPr lang="es-ES" sz="2800" dirty="0" smtClean="0">
              <a:solidFill>
                <a:schemeClr val="tx1"/>
              </a:solidFill>
            </a:endParaRPr>
          </a:p>
          <a:p>
            <a:endParaRPr lang="es-ES" sz="2800" dirty="0" smtClean="0">
              <a:solidFill>
                <a:schemeClr val="tx1"/>
              </a:solidFill>
            </a:endParaRPr>
          </a:p>
          <a:p>
            <a:endParaRPr lang="es-ES" sz="2800" dirty="0">
              <a:solidFill>
                <a:schemeClr val="tx1"/>
              </a:solidFill>
            </a:endParaRPr>
          </a:p>
          <a:p>
            <a:r>
              <a:rPr lang="es-ES" sz="2800" dirty="0" smtClean="0">
                <a:solidFill>
                  <a:schemeClr val="tx1"/>
                </a:solidFill>
              </a:rPr>
              <a:t>10 de septiembre de 2020</a:t>
            </a:r>
            <a:endParaRPr lang="ca-ES" sz="2800" dirty="0">
              <a:solidFill>
                <a:schemeClr val="tx1"/>
              </a:solidFill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/>
          <a:srcRect l="8561" t="22063" r="7496" b="16337"/>
          <a:stretch/>
        </p:blipFill>
        <p:spPr>
          <a:xfrm>
            <a:off x="539552" y="188640"/>
            <a:ext cx="8208912" cy="1728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668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724" y="188640"/>
            <a:ext cx="2235841" cy="1415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6" name="Marcador de contenido 5"/>
          <p:cNvPicPr>
            <a:picLocks noGrp="1" noChangeAspect="1"/>
          </p:cNvPicPr>
          <p:nvPr>
            <p:ph idx="1"/>
          </p:nvPr>
        </p:nvPicPr>
        <p:blipFill rotWithShape="1">
          <a:blip r:embed="rId4"/>
          <a:srcRect t="5519" b="26973"/>
          <a:stretch/>
        </p:blipFill>
        <p:spPr>
          <a:xfrm>
            <a:off x="457200" y="5805264"/>
            <a:ext cx="8229600" cy="1049264"/>
          </a:xfrm>
          <a:prstGeom prst="rect">
            <a:avLst/>
          </a:prstGeom>
        </p:spPr>
      </p:pic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BBB71-EDA3-4A73-85A4-44558CA43CB6}" type="slidenum">
              <a:rPr lang="ca-ES" smtClean="0"/>
              <a:t>2</a:t>
            </a:fld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165671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</TotalTime>
  <Words>11</Words>
  <Application>Microsoft Office PowerPoint</Application>
  <PresentationFormat>Presentación en pantalla (4:3)</PresentationFormat>
  <Paragraphs>7</Paragraphs>
  <Slides>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Arial</vt:lpstr>
      <vt:lpstr>Calibri</vt:lpstr>
      <vt:lpstr>Tema de Office</vt:lpstr>
      <vt:lpstr>Título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</dc:title>
  <dc:creator>Barac2</dc:creator>
  <cp:lastModifiedBy>MAJA BARAC</cp:lastModifiedBy>
  <cp:revision>47</cp:revision>
  <dcterms:created xsi:type="dcterms:W3CDTF">2016-05-13T10:21:19Z</dcterms:created>
  <dcterms:modified xsi:type="dcterms:W3CDTF">2020-07-03T13:51:15Z</dcterms:modified>
</cp:coreProperties>
</file>