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90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691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2FB0A7-3882-4CC9-BC10-F9F02116CD0B}" type="datetimeFigureOut">
              <a:rPr lang="es-ES" smtClean="0"/>
              <a:t>13/04/2023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917DB-39B9-4105-9893-F3272C727B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1113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E917DB-39B9-4105-9893-F3272C727BA3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1310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13/4/2023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014221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13/4/2023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688237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13/4/2023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956975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13/4/2023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607476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13/4/2023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39980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13/4/2023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02559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13/4/2023</a:t>
            </a:fld>
            <a:endParaRPr lang="ca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46270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13/4/2023</a:t>
            </a:fld>
            <a:endParaRPr lang="ca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502594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13/4/2023</a:t>
            </a:fld>
            <a:endParaRPr lang="ca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671538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13/4/2023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788312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A062-37A7-4553-BF3D-74CFD2257FCD}" type="datetimeFigureOut">
              <a:rPr lang="ca-ES" smtClean="0"/>
              <a:t>13/4/2023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20556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DA062-37A7-4553-BF3D-74CFD2257FCD}" type="datetimeFigureOut">
              <a:rPr lang="ca-ES" smtClean="0"/>
              <a:t>13/4/2023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BBB71-EDA3-4A73-85A4-44558CA43CB6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855010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79576" y="2051962"/>
            <a:ext cx="7772400" cy="1683619"/>
          </a:xfrm>
        </p:spPr>
        <p:txBody>
          <a:bodyPr>
            <a:normAutofit/>
          </a:bodyPr>
          <a:lstStyle/>
          <a:p>
            <a:r>
              <a:rPr lang="es-ES" sz="4000" b="1" dirty="0" smtClean="0">
                <a:solidFill>
                  <a:srgbClr val="069031"/>
                </a:solidFill>
              </a:rPr>
              <a:t>Título (español)/ </a:t>
            </a:r>
            <a:r>
              <a:rPr lang="es-ES" sz="4000" b="1" dirty="0" err="1" smtClean="0">
                <a:solidFill>
                  <a:srgbClr val="069031"/>
                </a:solidFill>
              </a:rPr>
              <a:t>Title</a:t>
            </a:r>
            <a:r>
              <a:rPr lang="es-ES" sz="4000" b="1" dirty="0" smtClean="0">
                <a:solidFill>
                  <a:srgbClr val="069031"/>
                </a:solidFill>
              </a:rPr>
              <a:t> (</a:t>
            </a:r>
            <a:r>
              <a:rPr lang="es-ES" sz="4000" b="1" dirty="0" err="1" smtClean="0">
                <a:solidFill>
                  <a:srgbClr val="069031"/>
                </a:solidFill>
              </a:rPr>
              <a:t>spanish</a:t>
            </a:r>
            <a:r>
              <a:rPr lang="es-ES" sz="4000" b="1" dirty="0" smtClean="0">
                <a:solidFill>
                  <a:srgbClr val="069031"/>
                </a:solidFill>
              </a:rPr>
              <a:t>)</a:t>
            </a:r>
            <a:br>
              <a:rPr lang="es-ES" sz="4000" b="1" dirty="0" smtClean="0">
                <a:solidFill>
                  <a:srgbClr val="069031"/>
                </a:solidFill>
              </a:rPr>
            </a:br>
            <a:r>
              <a:rPr lang="es-ES" sz="1100" b="1" dirty="0">
                <a:solidFill>
                  <a:srgbClr val="069031"/>
                </a:solidFill>
              </a:rPr>
              <a:t/>
            </a:r>
            <a:br>
              <a:rPr lang="es-ES" sz="1100" b="1" dirty="0">
                <a:solidFill>
                  <a:srgbClr val="069031"/>
                </a:solidFill>
              </a:rPr>
            </a:br>
            <a:r>
              <a:rPr lang="es-ES" sz="4000" b="1" i="1" dirty="0"/>
              <a:t>Título </a:t>
            </a:r>
            <a:r>
              <a:rPr lang="es-ES" sz="4000" b="1" i="1" dirty="0" smtClean="0"/>
              <a:t>(inglés)/ </a:t>
            </a:r>
            <a:r>
              <a:rPr lang="es-ES" sz="4000" b="1" i="1" dirty="0" err="1" smtClean="0"/>
              <a:t>Title</a:t>
            </a:r>
            <a:r>
              <a:rPr lang="es-ES" sz="4000" b="1" i="1" dirty="0" smtClean="0"/>
              <a:t> (</a:t>
            </a:r>
            <a:r>
              <a:rPr lang="es-ES" sz="4000" b="1" i="1" dirty="0" err="1" smtClean="0"/>
              <a:t>english</a:t>
            </a:r>
            <a:r>
              <a:rPr lang="es-ES" sz="4000" b="1" i="1" dirty="0" smtClean="0"/>
              <a:t>)</a:t>
            </a:r>
            <a:endParaRPr lang="ca-ES" sz="4000" b="1" i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23392" y="4221088"/>
            <a:ext cx="11089231" cy="2160240"/>
          </a:xfrm>
        </p:spPr>
        <p:txBody>
          <a:bodyPr>
            <a:normAutofit fontScale="85000" lnSpcReduction="20000"/>
          </a:bodyPr>
          <a:lstStyle/>
          <a:p>
            <a:r>
              <a:rPr lang="es-ES" sz="2800" dirty="0" smtClean="0">
                <a:solidFill>
                  <a:schemeClr val="tx1"/>
                </a:solidFill>
              </a:rPr>
              <a:t>Nombre Autor 1/ </a:t>
            </a:r>
            <a:r>
              <a:rPr lang="es-ES" sz="2800" dirty="0" err="1" smtClean="0">
                <a:solidFill>
                  <a:schemeClr val="tx1"/>
                </a:solidFill>
              </a:rPr>
              <a:t>Name</a:t>
            </a:r>
            <a:r>
              <a:rPr lang="es-ES" sz="2800" dirty="0" smtClean="0">
                <a:solidFill>
                  <a:schemeClr val="tx1"/>
                </a:solidFill>
              </a:rPr>
              <a:t> </a:t>
            </a:r>
            <a:r>
              <a:rPr lang="es-ES" sz="2800" dirty="0" err="1" smtClean="0">
                <a:solidFill>
                  <a:schemeClr val="tx1"/>
                </a:solidFill>
              </a:rPr>
              <a:t>Author</a:t>
            </a:r>
            <a:r>
              <a:rPr lang="es-ES" sz="2800" dirty="0" smtClean="0">
                <a:solidFill>
                  <a:schemeClr val="tx1"/>
                </a:solidFill>
              </a:rPr>
              <a:t> 1, </a:t>
            </a:r>
            <a:r>
              <a:rPr lang="es-ES" sz="2800" i="1" dirty="0" err="1">
                <a:solidFill>
                  <a:schemeClr val="tx1"/>
                </a:solidFill>
              </a:rPr>
              <a:t>Facultat</a:t>
            </a:r>
            <a:r>
              <a:rPr lang="es-ES" sz="2800" i="1" dirty="0">
                <a:solidFill>
                  <a:schemeClr val="tx1"/>
                </a:solidFill>
              </a:rPr>
              <a:t> </a:t>
            </a:r>
            <a:r>
              <a:rPr lang="es-ES" sz="2800" i="1" dirty="0" smtClean="0">
                <a:solidFill>
                  <a:schemeClr val="tx1"/>
                </a:solidFill>
              </a:rPr>
              <a:t>/ </a:t>
            </a:r>
            <a:r>
              <a:rPr lang="es-ES" sz="2800" i="1" dirty="0" err="1" smtClean="0">
                <a:solidFill>
                  <a:schemeClr val="tx1"/>
                </a:solidFill>
              </a:rPr>
              <a:t>Faculty</a:t>
            </a:r>
            <a:endParaRPr lang="es-ES" sz="2800" i="1" dirty="0" smtClean="0">
              <a:solidFill>
                <a:schemeClr val="tx1"/>
              </a:solidFill>
            </a:endParaRPr>
          </a:p>
          <a:p>
            <a:r>
              <a:rPr lang="es-ES" sz="2800" dirty="0">
                <a:solidFill>
                  <a:schemeClr val="tx1"/>
                </a:solidFill>
              </a:rPr>
              <a:t>Nombre Autor </a:t>
            </a:r>
            <a:r>
              <a:rPr lang="es-ES" sz="2800" dirty="0" smtClean="0">
                <a:solidFill>
                  <a:schemeClr val="tx1"/>
                </a:solidFill>
              </a:rPr>
              <a:t>2/ </a:t>
            </a:r>
            <a:r>
              <a:rPr lang="es-ES" sz="2800" dirty="0" err="1">
                <a:solidFill>
                  <a:schemeClr val="tx1"/>
                </a:solidFill>
              </a:rPr>
              <a:t>Name</a:t>
            </a:r>
            <a:r>
              <a:rPr lang="es-ES" sz="2800" dirty="0">
                <a:solidFill>
                  <a:schemeClr val="tx1"/>
                </a:solidFill>
              </a:rPr>
              <a:t> </a:t>
            </a:r>
            <a:r>
              <a:rPr lang="es-ES" sz="2800" dirty="0" err="1">
                <a:solidFill>
                  <a:schemeClr val="tx1"/>
                </a:solidFill>
              </a:rPr>
              <a:t>Author</a:t>
            </a:r>
            <a:r>
              <a:rPr lang="es-ES" sz="2800" dirty="0">
                <a:solidFill>
                  <a:schemeClr val="tx1"/>
                </a:solidFill>
              </a:rPr>
              <a:t> </a:t>
            </a:r>
            <a:r>
              <a:rPr lang="es-ES" sz="2800" dirty="0" smtClean="0">
                <a:solidFill>
                  <a:schemeClr val="tx1"/>
                </a:solidFill>
              </a:rPr>
              <a:t>2, </a:t>
            </a:r>
            <a:r>
              <a:rPr lang="es-ES" sz="2800" i="1" dirty="0" err="1">
                <a:solidFill>
                  <a:schemeClr val="tx1"/>
                </a:solidFill>
              </a:rPr>
              <a:t>Facultat</a:t>
            </a:r>
            <a:r>
              <a:rPr lang="es-ES" sz="2800" i="1" dirty="0">
                <a:solidFill>
                  <a:schemeClr val="tx1"/>
                </a:solidFill>
              </a:rPr>
              <a:t> / </a:t>
            </a:r>
            <a:r>
              <a:rPr lang="es-ES" sz="2800" i="1" dirty="0" err="1" smtClean="0">
                <a:solidFill>
                  <a:schemeClr val="tx1"/>
                </a:solidFill>
              </a:rPr>
              <a:t>Faculty</a:t>
            </a:r>
            <a:endParaRPr lang="es-ES" sz="2800" i="1" dirty="0" smtClean="0">
              <a:solidFill>
                <a:schemeClr val="tx1"/>
              </a:solidFill>
            </a:endParaRPr>
          </a:p>
          <a:p>
            <a:r>
              <a:rPr lang="es-ES" sz="2800" dirty="0">
                <a:solidFill>
                  <a:schemeClr val="tx1"/>
                </a:solidFill>
              </a:rPr>
              <a:t>Nombre Autor </a:t>
            </a:r>
            <a:r>
              <a:rPr lang="es-ES" sz="2800" dirty="0" smtClean="0">
                <a:solidFill>
                  <a:schemeClr val="tx1"/>
                </a:solidFill>
              </a:rPr>
              <a:t>3/ </a:t>
            </a:r>
            <a:r>
              <a:rPr lang="es-ES" sz="2800" dirty="0" err="1">
                <a:solidFill>
                  <a:schemeClr val="tx1"/>
                </a:solidFill>
              </a:rPr>
              <a:t>Name</a:t>
            </a:r>
            <a:r>
              <a:rPr lang="es-ES" sz="2800" dirty="0">
                <a:solidFill>
                  <a:schemeClr val="tx1"/>
                </a:solidFill>
              </a:rPr>
              <a:t> </a:t>
            </a:r>
            <a:r>
              <a:rPr lang="es-ES" sz="2800" dirty="0" err="1">
                <a:solidFill>
                  <a:schemeClr val="tx1"/>
                </a:solidFill>
              </a:rPr>
              <a:t>Author</a:t>
            </a:r>
            <a:r>
              <a:rPr lang="es-ES" sz="2800" dirty="0">
                <a:solidFill>
                  <a:schemeClr val="tx1"/>
                </a:solidFill>
              </a:rPr>
              <a:t> </a:t>
            </a:r>
            <a:r>
              <a:rPr lang="es-ES" sz="2800" dirty="0" smtClean="0">
                <a:solidFill>
                  <a:schemeClr val="tx1"/>
                </a:solidFill>
              </a:rPr>
              <a:t>3, </a:t>
            </a:r>
            <a:r>
              <a:rPr lang="es-ES" sz="2800" i="1" dirty="0" err="1">
                <a:solidFill>
                  <a:schemeClr val="tx1"/>
                </a:solidFill>
              </a:rPr>
              <a:t>Facultat</a:t>
            </a:r>
            <a:r>
              <a:rPr lang="es-ES" sz="2800" i="1" dirty="0">
                <a:solidFill>
                  <a:schemeClr val="tx1"/>
                </a:solidFill>
              </a:rPr>
              <a:t> / </a:t>
            </a:r>
            <a:r>
              <a:rPr lang="es-ES" sz="2800" i="1" dirty="0" err="1">
                <a:solidFill>
                  <a:schemeClr val="tx1"/>
                </a:solidFill>
              </a:rPr>
              <a:t>Faculty</a:t>
            </a:r>
            <a:endParaRPr lang="es-ES" sz="2800" i="1" dirty="0">
              <a:solidFill>
                <a:schemeClr val="tx1"/>
              </a:solidFill>
            </a:endParaRPr>
          </a:p>
          <a:p>
            <a:endParaRPr lang="es-ES" sz="2800" i="1" dirty="0">
              <a:solidFill>
                <a:schemeClr val="tx1"/>
              </a:solidFill>
            </a:endParaRPr>
          </a:p>
          <a:p>
            <a:endParaRPr lang="es-ES" sz="2200" dirty="0">
              <a:solidFill>
                <a:schemeClr val="tx1"/>
              </a:solidFill>
            </a:endParaRPr>
          </a:p>
          <a:p>
            <a:r>
              <a:rPr lang="es-ES" sz="2200" dirty="0" err="1" smtClean="0">
                <a:solidFill>
                  <a:schemeClr val="tx1"/>
                </a:solidFill>
              </a:rPr>
              <a:t>Facultat</a:t>
            </a:r>
            <a:r>
              <a:rPr lang="es-ES" sz="2200" dirty="0" smtClean="0">
                <a:solidFill>
                  <a:schemeClr val="tx1"/>
                </a:solidFill>
              </a:rPr>
              <a:t> </a:t>
            </a:r>
            <a:r>
              <a:rPr lang="es-ES" sz="2200" dirty="0" err="1" smtClean="0">
                <a:solidFill>
                  <a:schemeClr val="tx1"/>
                </a:solidFill>
              </a:rPr>
              <a:t>d’Economia</a:t>
            </a:r>
            <a:r>
              <a:rPr lang="es-ES" sz="2200" dirty="0" smtClean="0">
                <a:solidFill>
                  <a:schemeClr val="tx1"/>
                </a:solidFill>
              </a:rPr>
              <a:t>, Valencia </a:t>
            </a:r>
            <a:r>
              <a:rPr lang="es-ES" sz="2200" dirty="0" smtClean="0">
                <a:solidFill>
                  <a:schemeClr val="tx1"/>
                </a:solidFill>
              </a:rPr>
              <a:t>06 </a:t>
            </a:r>
            <a:r>
              <a:rPr lang="es-ES" sz="2200" dirty="0">
                <a:solidFill>
                  <a:schemeClr val="tx1"/>
                </a:solidFill>
              </a:rPr>
              <a:t>de junio de </a:t>
            </a:r>
            <a:r>
              <a:rPr lang="es-ES" sz="2200" dirty="0" smtClean="0">
                <a:solidFill>
                  <a:schemeClr val="tx1"/>
                </a:solidFill>
              </a:rPr>
              <a:t>2023</a:t>
            </a:r>
            <a:endParaRPr lang="ca-ES" sz="2200" dirty="0">
              <a:solidFill>
                <a:schemeClr val="tx1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t="18183" b="6060"/>
          <a:stretch/>
        </p:blipFill>
        <p:spPr>
          <a:xfrm>
            <a:off x="652110" y="197198"/>
            <a:ext cx="11027332" cy="1854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6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43" y="116632"/>
            <a:ext cx="2235841" cy="1415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621462" y="320676"/>
            <a:ext cx="10972800" cy="114300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8737600" y="6403342"/>
            <a:ext cx="2844800" cy="365125"/>
          </a:xfrm>
        </p:spPr>
        <p:txBody>
          <a:bodyPr/>
          <a:lstStyle/>
          <a:p>
            <a:fld id="{A1EBBB71-EDA3-4A73-85A4-44558CA43CB6}" type="slidenum">
              <a:rPr lang="ca-ES" smtClean="0"/>
              <a:t>2</a:t>
            </a:fld>
            <a:endParaRPr lang="ca-ES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4"/>
          <a:srcRect t="13753"/>
          <a:stretch/>
        </p:blipFill>
        <p:spPr>
          <a:xfrm>
            <a:off x="2510479" y="5978365"/>
            <a:ext cx="7171041" cy="907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71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</TotalTime>
  <Words>52</Words>
  <Application>Microsoft Office PowerPoint</Application>
  <PresentationFormat>Panorámica</PresentationFormat>
  <Paragraphs>9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Título (español)/ Title (spanish)  Título (inglés)/ Title (english)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Barac2</dc:creator>
  <cp:lastModifiedBy>MAJA BARAC</cp:lastModifiedBy>
  <cp:revision>58</cp:revision>
  <dcterms:created xsi:type="dcterms:W3CDTF">2016-05-13T10:21:19Z</dcterms:created>
  <dcterms:modified xsi:type="dcterms:W3CDTF">2023-04-13T17:57:50Z</dcterms:modified>
</cp:coreProperties>
</file>