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3"/>
  </p:notesMasterIdLst>
  <p:sldIdLst>
    <p:sldId id="280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39"/>
    <p:restoredTop sz="94740"/>
  </p:normalViewPr>
  <p:slideViewPr>
    <p:cSldViewPr snapToGrid="0" snapToObjects="1">
      <p:cViewPr varScale="1">
        <p:scale>
          <a:sx n="109" d="100"/>
          <a:sy n="109" d="100"/>
        </p:scale>
        <p:origin x="171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EA72FE-A1CD-114F-BCC8-F3CAFF47A512}" type="datetimeFigureOut">
              <a:rPr lang="es-ES" smtClean="0"/>
              <a:t>23/07/2020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4D6300-E77A-FF4F-8B64-8E09558E526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25110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ctr">
            <a:normAutofit/>
          </a:bodyPr>
          <a:lstStyle>
            <a:lvl1pPr algn="ctr">
              <a:defRPr sz="4800" b="1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1"/>
            </a:lvl1pPr>
            <a:lvl2pPr marL="457181" indent="0" algn="ctr">
              <a:buNone/>
              <a:defRPr sz="2000"/>
            </a:lvl2pPr>
            <a:lvl3pPr marL="914362" indent="0" algn="ctr">
              <a:buNone/>
              <a:defRPr sz="1800"/>
            </a:lvl3pPr>
            <a:lvl4pPr marL="1371543" indent="0" algn="ctr">
              <a:buNone/>
              <a:defRPr sz="1600"/>
            </a:lvl4pPr>
            <a:lvl5pPr marL="1828723" indent="0" algn="ctr">
              <a:buNone/>
              <a:defRPr sz="1600"/>
            </a:lvl5pPr>
            <a:lvl6pPr marL="2285905" indent="0" algn="ctr">
              <a:buNone/>
              <a:defRPr sz="1600"/>
            </a:lvl6pPr>
            <a:lvl7pPr marL="2743085" indent="0" algn="ctr">
              <a:buNone/>
              <a:defRPr sz="1600"/>
            </a:lvl7pPr>
            <a:lvl8pPr marL="3200266" indent="0" algn="ctr">
              <a:buNone/>
              <a:defRPr sz="1600"/>
            </a:lvl8pPr>
            <a:lvl9pPr marL="3657446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1439" y="6365693"/>
            <a:ext cx="950538" cy="365125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99BD21-F41A-A442-9870-29B8FC111C97}" type="datetime1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23/07/2020</a:t>
            </a:fld>
            <a:endParaRPr kumimoji="0" lang="es-E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79813" y="6356353"/>
            <a:ext cx="5334000" cy="365125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Entre </a:t>
            </a:r>
            <a:r>
              <a:rPr kumimoji="0" lang="pt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totes</a:t>
            </a:r>
            <a:r>
              <a:rPr kumimoji="0" lang="p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superarem aquesta </a:t>
            </a:r>
            <a:r>
              <a:rPr kumimoji="0" lang="pt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crisi</a:t>
            </a:r>
            <a:r>
              <a:rPr kumimoji="0" lang="p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pt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</a:t>
            </a:r>
            <a:r>
              <a:rPr kumimoji="0" lang="p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pt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eixirem</a:t>
            </a:r>
            <a:r>
              <a:rPr kumimoji="0" lang="p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pt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més</a:t>
            </a:r>
            <a:r>
              <a:rPr kumimoji="0" lang="p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 fortes.</a:t>
            </a:r>
            <a:endParaRPr kumimoji="0" lang="es-E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B7BDFB0-CDE2-7745-8F03-4CF6F7290523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Imagen 6" descr="C:\Users\Amparo\Documents\VICEGERENCIA\MODELOS\LOGOTIPOS\ESCUDOS UVEG BUENOS\escudo+universitat_de_valencia_lateral_2_lineas.JPG">
            <a:extLst>
              <a:ext uri="{FF2B5EF4-FFF2-40B4-BE49-F238E27FC236}">
                <a16:creationId xmlns:a16="http://schemas.microsoft.com/office/drawing/2014/main" id="{E9E39C90-9D8C-F044-8234-A4A4A44957BE}"/>
              </a:ext>
            </a:extLst>
          </p:cNvPr>
          <p:cNvPicPr/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015"/>
          <a:stretch/>
        </p:blipFill>
        <p:spPr bwMode="auto">
          <a:xfrm>
            <a:off x="385923" y="136514"/>
            <a:ext cx="1870710" cy="6667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Imagen 7" descr="escutuv">
            <a:extLst>
              <a:ext uri="{FF2B5EF4-FFF2-40B4-BE49-F238E27FC236}">
                <a16:creationId xmlns:a16="http://schemas.microsoft.com/office/drawing/2014/main" id="{D9FBC1B5-369E-E545-A00A-1DDB2F45F681}"/>
              </a:ext>
            </a:extLst>
          </p:cNvPr>
          <p:cNvPicPr/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7050830" y="1122363"/>
            <a:ext cx="2855171" cy="5735636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n 8" descr="cid:image001.jpg@01D38F89.9F69F810">
            <a:extLst>
              <a:ext uri="{FF2B5EF4-FFF2-40B4-BE49-F238E27FC236}">
                <a16:creationId xmlns:a16="http://schemas.microsoft.com/office/drawing/2014/main" id="{FDAEF452-A1A7-8745-897B-8C7BA1835B98}"/>
              </a:ext>
            </a:extLst>
          </p:cNvPr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9623" y="-8273"/>
            <a:ext cx="2209801" cy="7143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658AF1B4-C7F4-BC42-BCBB-473061AEEE59}"/>
              </a:ext>
            </a:extLst>
          </p:cNvPr>
          <p:cNvCxnSpPr>
            <a:cxnSpLocks/>
          </p:cNvCxnSpPr>
          <p:nvPr userDrawn="1"/>
        </p:nvCxnSpPr>
        <p:spPr>
          <a:xfrm>
            <a:off x="71439" y="6169328"/>
            <a:ext cx="9834562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71896D1A-BD4B-AE4C-A86A-EDF95D8F384C}"/>
              </a:ext>
            </a:extLst>
          </p:cNvPr>
          <p:cNvCxnSpPr>
            <a:cxnSpLocks/>
          </p:cNvCxnSpPr>
          <p:nvPr userDrawn="1"/>
        </p:nvCxnSpPr>
        <p:spPr>
          <a:xfrm>
            <a:off x="58272" y="803264"/>
            <a:ext cx="9847730" cy="195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52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2D4887-B381-1641-B84D-475576EDC44E}" type="datetime1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23/07/2020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Entre totes superarem aquesta crisi i eixirem més fortes.</a:t>
            </a:r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B7BDFB0-CDE2-7745-8F03-4CF6F7290523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3076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4EFCD7F-9E82-DC4A-8AB8-0B4F6B5FD3AE}" type="datetime1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23/07/2020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Entre totes superarem aquesta crisi i eixirem més fortes.</a:t>
            </a:r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B7BDFB0-CDE2-7745-8F03-4CF6F7290523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89512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9" y="1266940"/>
            <a:ext cx="8543925" cy="923310"/>
          </a:xfrm>
        </p:spPr>
        <p:txBody>
          <a:bodyPr>
            <a:noAutofit/>
          </a:bodyPr>
          <a:lstStyle>
            <a:lvl1pPr>
              <a:defRPr sz="4000" b="1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039" y="2489812"/>
            <a:ext cx="8543925" cy="3687151"/>
          </a:xfrm>
        </p:spPr>
        <p:txBody>
          <a:bodyPr/>
          <a:lstStyle/>
          <a:p>
            <a:pPr lvl="0"/>
            <a:r>
              <a:rPr lang="es-ES" dirty="0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E96F199-2328-A84E-9EAA-F8EFCC98E009}" type="datetime1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23/07/2020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3" y="6356353"/>
            <a:ext cx="4044855" cy="365125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Entre totes superarem aquesta crisi i eixirem més fortes.</a:t>
            </a:r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B7BDFB0-CDE2-7745-8F03-4CF6F7290523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Imagen 6" descr="C:\Users\Amparo\Documents\VICEGERENCIA\MODELOS\LOGOTIPOS\ESCUDOS UVEG BUENOS\escudo+universitat_de_valencia_lateral_2_lineas.JPG">
            <a:extLst>
              <a:ext uri="{FF2B5EF4-FFF2-40B4-BE49-F238E27FC236}">
                <a16:creationId xmlns:a16="http://schemas.microsoft.com/office/drawing/2014/main" id="{0B52DBF0-B288-9042-81AA-BEB2C220CF65}"/>
              </a:ext>
            </a:extLst>
          </p:cNvPr>
          <p:cNvPicPr/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015"/>
          <a:stretch/>
        </p:blipFill>
        <p:spPr bwMode="auto">
          <a:xfrm>
            <a:off x="385923" y="136514"/>
            <a:ext cx="1870710" cy="6667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Imagen 7" descr="escutuv">
            <a:extLst>
              <a:ext uri="{FF2B5EF4-FFF2-40B4-BE49-F238E27FC236}">
                <a16:creationId xmlns:a16="http://schemas.microsoft.com/office/drawing/2014/main" id="{9B499914-11F6-DC45-A768-1F2108CA2DFD}"/>
              </a:ext>
            </a:extLst>
          </p:cNvPr>
          <p:cNvPicPr/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7050830" y="1122363"/>
            <a:ext cx="2855171" cy="5735636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n 8" descr="cid:image001.jpg@01D38F89.9F69F810">
            <a:extLst>
              <a:ext uri="{FF2B5EF4-FFF2-40B4-BE49-F238E27FC236}">
                <a16:creationId xmlns:a16="http://schemas.microsoft.com/office/drawing/2014/main" id="{E66FE300-F53E-D44B-B559-9512146FA820}"/>
              </a:ext>
            </a:extLst>
          </p:cNvPr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9623" y="-8273"/>
            <a:ext cx="2209801" cy="7143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DB4A89C8-F8A2-3B40-9DB9-4FF43A831FC4}"/>
              </a:ext>
            </a:extLst>
          </p:cNvPr>
          <p:cNvCxnSpPr>
            <a:cxnSpLocks/>
          </p:cNvCxnSpPr>
          <p:nvPr userDrawn="1"/>
        </p:nvCxnSpPr>
        <p:spPr>
          <a:xfrm>
            <a:off x="58272" y="803264"/>
            <a:ext cx="9847730" cy="195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3390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81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81" y="4589466"/>
            <a:ext cx="8543925" cy="1500187"/>
          </a:xfrm>
        </p:spPr>
        <p:txBody>
          <a:bodyPr/>
          <a:lstStyle>
            <a:lvl1pPr marL="0" indent="0">
              <a:buNone/>
              <a:defRPr sz="2401">
                <a:solidFill>
                  <a:schemeClr val="tx1"/>
                </a:solidFill>
              </a:defRPr>
            </a:lvl1pPr>
            <a:lvl2pPr marL="45718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6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8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362501B-FBB9-3C41-846F-640547DC24E4}" type="datetime1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23/07/2020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Entre totes superarem aquesta crisi i eixirem més fortes.</a:t>
            </a:r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B7BDFB0-CDE2-7745-8F03-4CF6F7290523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51680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97F8559-6E26-904A-9126-7826DE1FF884}" type="datetime1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23/07/2020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Entre totes superarem aquesta crisi i eixirem més fortes.</a:t>
            </a:r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B7BDFB0-CDE2-7745-8F03-4CF6F7290523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37599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9" y="365127"/>
            <a:ext cx="8543925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30" y="1681164"/>
            <a:ext cx="4190702" cy="823912"/>
          </a:xfrm>
        </p:spPr>
        <p:txBody>
          <a:bodyPr anchor="b"/>
          <a:lstStyle>
            <a:lvl1pPr marL="0" indent="0">
              <a:buNone/>
              <a:defRPr sz="2401" b="1"/>
            </a:lvl1pPr>
            <a:lvl2pPr marL="457181" indent="0">
              <a:buNone/>
              <a:defRPr sz="2000" b="1"/>
            </a:lvl2pPr>
            <a:lvl3pPr marL="914362" indent="0">
              <a:buNone/>
              <a:defRPr sz="1800" b="1"/>
            </a:lvl3pPr>
            <a:lvl4pPr marL="1371543" indent="0">
              <a:buNone/>
              <a:defRPr sz="1600" b="1"/>
            </a:lvl4pPr>
            <a:lvl5pPr marL="1828723" indent="0">
              <a:buNone/>
              <a:defRPr sz="1600" b="1"/>
            </a:lvl5pPr>
            <a:lvl6pPr marL="2285905" indent="0">
              <a:buNone/>
              <a:defRPr sz="1600" b="1"/>
            </a:lvl6pPr>
            <a:lvl7pPr marL="2743085" indent="0">
              <a:buNone/>
              <a:defRPr sz="1600" b="1"/>
            </a:lvl7pPr>
            <a:lvl8pPr marL="3200266" indent="0">
              <a:buNone/>
              <a:defRPr sz="1600" b="1"/>
            </a:lvl8pPr>
            <a:lvl9pPr marL="3657446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30" y="2505076"/>
            <a:ext cx="4190702" cy="3684588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4" y="1681164"/>
            <a:ext cx="4211340" cy="823912"/>
          </a:xfrm>
        </p:spPr>
        <p:txBody>
          <a:bodyPr anchor="b"/>
          <a:lstStyle>
            <a:lvl1pPr marL="0" indent="0">
              <a:buNone/>
              <a:defRPr sz="2401" b="1"/>
            </a:lvl1pPr>
            <a:lvl2pPr marL="457181" indent="0">
              <a:buNone/>
              <a:defRPr sz="2000" b="1"/>
            </a:lvl2pPr>
            <a:lvl3pPr marL="914362" indent="0">
              <a:buNone/>
              <a:defRPr sz="1800" b="1"/>
            </a:lvl3pPr>
            <a:lvl4pPr marL="1371543" indent="0">
              <a:buNone/>
              <a:defRPr sz="1600" b="1"/>
            </a:lvl4pPr>
            <a:lvl5pPr marL="1828723" indent="0">
              <a:buNone/>
              <a:defRPr sz="1600" b="1"/>
            </a:lvl5pPr>
            <a:lvl6pPr marL="2285905" indent="0">
              <a:buNone/>
              <a:defRPr sz="1600" b="1"/>
            </a:lvl6pPr>
            <a:lvl7pPr marL="2743085" indent="0">
              <a:buNone/>
              <a:defRPr sz="1600" b="1"/>
            </a:lvl7pPr>
            <a:lvl8pPr marL="3200266" indent="0">
              <a:buNone/>
              <a:defRPr sz="1600" b="1"/>
            </a:lvl8pPr>
            <a:lvl9pPr marL="3657446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4" y="2505076"/>
            <a:ext cx="4211340" cy="3684588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FE35677-2AFE-A24D-982A-B7142C21F98F}" type="datetime1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23/07/2020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Entre totes superarem aquesta crisi i eixirem més fortes.</a:t>
            </a:r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B7BDFB0-CDE2-7745-8F03-4CF6F7290523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11602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4DF8C03-F8B4-8245-B226-EF416EA7C083}" type="datetime1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23/07/2020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Entre totes superarem aquesta crisi i eixirem més fortes.</a:t>
            </a:r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B7BDFB0-CDE2-7745-8F03-4CF6F7290523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98706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3EFDAA-8BB8-AE44-AA6E-75B6D4FB1908}" type="datetime1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23/07/2020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Entre totes superarem aquesta crisi i eixirem més fortes.</a:t>
            </a:r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B7BDFB0-CDE2-7745-8F03-4CF6F7290523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22613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4" cy="1600200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1" y="987428"/>
            <a:ext cx="5014913" cy="4873625"/>
          </a:xfrm>
        </p:spPr>
        <p:txBody>
          <a:bodyPr/>
          <a:lstStyle>
            <a:lvl1pPr>
              <a:defRPr sz="3199"/>
            </a:lvl1pPr>
            <a:lvl2pPr>
              <a:defRPr sz="2799"/>
            </a:lvl2pPr>
            <a:lvl3pPr>
              <a:defRPr sz="2401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4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1" indent="0">
              <a:buNone/>
              <a:defRPr sz="1400"/>
            </a:lvl2pPr>
            <a:lvl3pPr marL="914362" indent="0">
              <a:buNone/>
              <a:defRPr sz="1200"/>
            </a:lvl3pPr>
            <a:lvl4pPr marL="1371543" indent="0">
              <a:buNone/>
              <a:defRPr sz="1000"/>
            </a:lvl4pPr>
            <a:lvl5pPr marL="1828723" indent="0">
              <a:buNone/>
              <a:defRPr sz="1000"/>
            </a:lvl5pPr>
            <a:lvl6pPr marL="2285905" indent="0">
              <a:buNone/>
              <a:defRPr sz="1000"/>
            </a:lvl6pPr>
            <a:lvl7pPr marL="2743085" indent="0">
              <a:buNone/>
              <a:defRPr sz="1000"/>
            </a:lvl7pPr>
            <a:lvl8pPr marL="3200266" indent="0">
              <a:buNone/>
              <a:defRPr sz="1000"/>
            </a:lvl8pPr>
            <a:lvl9pPr marL="3657446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E0A9C2-4AE9-184B-8A92-2EB19CD325C5}" type="datetime1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23/07/2020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Entre totes superarem aquesta crisi i eixirem més fortes.</a:t>
            </a:r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B7BDFB0-CDE2-7745-8F03-4CF6F7290523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2178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4" cy="1600200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1" y="987428"/>
            <a:ext cx="5014913" cy="4873625"/>
          </a:xfrm>
        </p:spPr>
        <p:txBody>
          <a:bodyPr anchor="t"/>
          <a:lstStyle>
            <a:lvl1pPr marL="0" indent="0">
              <a:buNone/>
              <a:defRPr sz="3199"/>
            </a:lvl1pPr>
            <a:lvl2pPr marL="457181" indent="0">
              <a:buNone/>
              <a:defRPr sz="2799"/>
            </a:lvl2pPr>
            <a:lvl3pPr marL="914362" indent="0">
              <a:buNone/>
              <a:defRPr sz="2401"/>
            </a:lvl3pPr>
            <a:lvl4pPr marL="1371543" indent="0">
              <a:buNone/>
              <a:defRPr sz="2000"/>
            </a:lvl4pPr>
            <a:lvl5pPr marL="1828723" indent="0">
              <a:buNone/>
              <a:defRPr sz="2000"/>
            </a:lvl5pPr>
            <a:lvl6pPr marL="2285905" indent="0">
              <a:buNone/>
              <a:defRPr sz="2000"/>
            </a:lvl6pPr>
            <a:lvl7pPr marL="2743085" indent="0">
              <a:buNone/>
              <a:defRPr sz="2000"/>
            </a:lvl7pPr>
            <a:lvl8pPr marL="3200266" indent="0">
              <a:buNone/>
              <a:defRPr sz="2000"/>
            </a:lvl8pPr>
            <a:lvl9pPr marL="3657446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4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1" indent="0">
              <a:buNone/>
              <a:defRPr sz="1400"/>
            </a:lvl2pPr>
            <a:lvl3pPr marL="914362" indent="0">
              <a:buNone/>
              <a:defRPr sz="1200"/>
            </a:lvl3pPr>
            <a:lvl4pPr marL="1371543" indent="0">
              <a:buNone/>
              <a:defRPr sz="1000"/>
            </a:lvl4pPr>
            <a:lvl5pPr marL="1828723" indent="0">
              <a:buNone/>
              <a:defRPr sz="1000"/>
            </a:lvl5pPr>
            <a:lvl6pPr marL="2285905" indent="0">
              <a:buNone/>
              <a:defRPr sz="1000"/>
            </a:lvl6pPr>
            <a:lvl7pPr marL="2743085" indent="0">
              <a:buNone/>
              <a:defRPr sz="1000"/>
            </a:lvl7pPr>
            <a:lvl8pPr marL="3200266" indent="0">
              <a:buNone/>
              <a:defRPr sz="1000"/>
            </a:lvl8pPr>
            <a:lvl9pPr marL="3657446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0C1E14-38C8-7A43-8ED7-CB6774D73FE0}" type="datetime1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23/07/2020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Entre totes superarem aquesta crisi i eixirem més fortes.</a:t>
            </a:r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B7BDFB0-CDE2-7745-8F03-4CF6F7290523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41623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9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9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3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F0C541F-171A-494F-8F81-BDE1BC5B50BE}" type="datetime1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23/07/2020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4" y="6356353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Entre totes superarem aquesta crisi i eixirem més fortes.</a:t>
            </a:r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3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B7BDFB0-CDE2-7745-8F03-4CF6F7290523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74774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362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1" indent="-228591" algn="l" defTabSz="914362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799" kern="1200">
          <a:solidFill>
            <a:schemeClr val="tx1"/>
          </a:solidFill>
          <a:latin typeface="+mn-lt"/>
          <a:ea typeface="+mn-ea"/>
          <a:cs typeface="+mn-cs"/>
        </a:defRPr>
      </a:lvl1pPr>
      <a:lvl2pPr marL="685771" indent="-228591" algn="l" defTabSz="91436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1" kern="1200">
          <a:solidFill>
            <a:schemeClr val="tx1"/>
          </a:solidFill>
          <a:latin typeface="+mn-lt"/>
          <a:ea typeface="+mn-ea"/>
          <a:cs typeface="+mn-cs"/>
        </a:defRPr>
      </a:lvl2pPr>
      <a:lvl3pPr marL="1142952" indent="-228591" algn="l" defTabSz="91436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32" indent="-228591" algn="l" defTabSz="91436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14" indent="-228591" algn="l" defTabSz="91436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5" indent="-228591" algn="l" defTabSz="91436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75" indent="-228591" algn="l" defTabSz="91436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57" indent="-228591" algn="l" defTabSz="91436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37" indent="-228591" algn="l" defTabSz="91436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1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2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3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3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5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85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66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46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BAF405-AD2C-7744-9EB9-21B0A201A2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427862"/>
            <a:ext cx="8420100" cy="944973"/>
          </a:xfrm>
        </p:spPr>
        <p:txBody>
          <a:bodyPr>
            <a:noAutofit/>
          </a:bodyPr>
          <a:lstStyle/>
          <a:p>
            <a:r>
              <a:rPr lang="es-ES" dirty="0"/>
              <a:t>Etiqueta </a:t>
            </a:r>
            <a:r>
              <a:rPr lang="es-ES" dirty="0" smtClean="0"/>
              <a:t>respiratoria</a:t>
            </a:r>
            <a:r>
              <a:rPr lang="es-ES" dirty="0"/>
              <a:t>:</a:t>
            </a:r>
          </a:p>
        </p:txBody>
      </p:sp>
      <p:sp>
        <p:nvSpPr>
          <p:cNvPr id="7" name="Rectángulo 6"/>
          <p:cNvSpPr/>
          <p:nvPr/>
        </p:nvSpPr>
        <p:spPr>
          <a:xfrm>
            <a:off x="7670800" y="1"/>
            <a:ext cx="2235200" cy="7716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09755" y="175492"/>
            <a:ext cx="1886437" cy="596184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304799" y="1"/>
            <a:ext cx="2235200" cy="7716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899" y="4032185"/>
            <a:ext cx="2028092" cy="2094122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3272" y="4121984"/>
            <a:ext cx="1990725" cy="1914524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9284" y="4128898"/>
            <a:ext cx="1895475" cy="1866900"/>
          </a:xfrm>
          <a:prstGeom prst="rect">
            <a:avLst/>
          </a:prstGeom>
        </p:spPr>
      </p:pic>
      <p:sp>
        <p:nvSpPr>
          <p:cNvPr id="11" name="CuadroTexto 10"/>
          <p:cNvSpPr txBox="1"/>
          <p:nvPr/>
        </p:nvSpPr>
        <p:spPr>
          <a:xfrm>
            <a:off x="838200" y="2380745"/>
            <a:ext cx="84201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s-ES" sz="1600" dirty="0">
                <a:solidFill>
                  <a:srgbClr val="0070C0"/>
                </a:solidFill>
              </a:rPr>
              <a:t>Cubrirse la nariz y la boca con un pañuelo al toser y estornudar, </a:t>
            </a:r>
            <a:r>
              <a:rPr lang="es-ES" sz="1600" dirty="0" smtClean="0">
                <a:solidFill>
                  <a:srgbClr val="0070C0"/>
                </a:solidFill>
              </a:rPr>
              <a:t>y desecharlo </a:t>
            </a:r>
            <a:r>
              <a:rPr lang="es-ES" sz="1600" dirty="0">
                <a:solidFill>
                  <a:srgbClr val="0070C0"/>
                </a:solidFill>
              </a:rPr>
              <a:t>a un cubo de basura preferentemente con tapa y </a:t>
            </a:r>
            <a:r>
              <a:rPr lang="es-ES" sz="1600" smtClean="0">
                <a:solidFill>
                  <a:srgbClr val="0070C0"/>
                </a:solidFill>
              </a:rPr>
              <a:t>pedal</a:t>
            </a:r>
            <a:r>
              <a:rPr lang="es-ES" sz="1600" smtClean="0">
                <a:solidFill>
                  <a:srgbClr val="0070C0"/>
                </a:solidFill>
              </a:rPr>
              <a:t>.</a:t>
            </a:r>
          </a:p>
          <a:p>
            <a:endParaRPr lang="es-ES" sz="1600" dirty="0" smtClean="0">
              <a:solidFill>
                <a:srgbClr val="0070C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s-ES" sz="1600" dirty="0" smtClean="0">
                <a:solidFill>
                  <a:srgbClr val="0070C0"/>
                </a:solidFill>
              </a:rPr>
              <a:t>Si </a:t>
            </a:r>
            <a:r>
              <a:rPr lang="es-ES" sz="1600" dirty="0">
                <a:solidFill>
                  <a:srgbClr val="0070C0"/>
                </a:solidFill>
              </a:rPr>
              <a:t>no se dispone de pañuelos emplear la parte interna del codo para </a:t>
            </a:r>
            <a:r>
              <a:rPr lang="es-ES" sz="1600" dirty="0" smtClean="0">
                <a:solidFill>
                  <a:srgbClr val="0070C0"/>
                </a:solidFill>
              </a:rPr>
              <a:t>no contaminar </a:t>
            </a:r>
            <a:r>
              <a:rPr lang="es-ES" sz="1600" dirty="0">
                <a:solidFill>
                  <a:srgbClr val="0070C0"/>
                </a:solidFill>
              </a:rPr>
              <a:t>las </a:t>
            </a:r>
            <a:r>
              <a:rPr lang="es-ES" sz="1600" dirty="0" smtClean="0">
                <a:solidFill>
                  <a:srgbClr val="0070C0"/>
                </a:solidFill>
              </a:rPr>
              <a:t>manos.</a:t>
            </a:r>
          </a:p>
          <a:p>
            <a:endParaRPr lang="es-ES" sz="1600" dirty="0" smtClean="0">
              <a:solidFill>
                <a:srgbClr val="0070C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s-ES" sz="1600" dirty="0" smtClean="0">
                <a:solidFill>
                  <a:srgbClr val="0070C0"/>
                </a:solidFill>
              </a:rPr>
              <a:t>Evitar </a:t>
            </a:r>
            <a:r>
              <a:rPr lang="es-ES" sz="1600" dirty="0">
                <a:solidFill>
                  <a:srgbClr val="0070C0"/>
                </a:solidFill>
              </a:rPr>
              <a:t>tocarse los ojos, la nariz o la boca, ya que las manos facilitan </a:t>
            </a:r>
            <a:r>
              <a:rPr lang="es-ES" sz="1600" dirty="0" smtClean="0">
                <a:solidFill>
                  <a:srgbClr val="0070C0"/>
                </a:solidFill>
              </a:rPr>
              <a:t>la transmisión.</a:t>
            </a:r>
            <a:endParaRPr lang="es-ES" sz="1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4650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198</TotalTime>
  <Words>67</Words>
  <Application>Microsoft Office PowerPoint</Application>
  <PresentationFormat>A4 (210 x 297 mm)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2_Tema de Office</vt:lpstr>
      <vt:lpstr>Etiqueta respiratoria: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 obligatorio el uso de mascarilla quirúrgica</dc:title>
  <dc:creator>Microsoft Office User</dc:creator>
  <cp:lastModifiedBy>maria</cp:lastModifiedBy>
  <cp:revision>51</cp:revision>
  <cp:lastPrinted>2020-05-12T08:30:47Z</cp:lastPrinted>
  <dcterms:created xsi:type="dcterms:W3CDTF">2020-05-10T22:09:04Z</dcterms:created>
  <dcterms:modified xsi:type="dcterms:W3CDTF">2020-07-23T10:32:49Z</dcterms:modified>
</cp:coreProperties>
</file>