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8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/>
    <p:restoredTop sz="94740"/>
  </p:normalViewPr>
  <p:slideViewPr>
    <p:cSldViewPr snapToGrid="0" snapToObjects="1">
      <p:cViewPr varScale="1">
        <p:scale>
          <a:sx n="109" d="100"/>
          <a:sy n="109" d="100"/>
        </p:scale>
        <p:origin x="17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72FE-A1CD-114F-BCC8-F3CAFF47A512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6300-E77A-FF4F-8B64-8E09558E52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51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9" y="6365693"/>
            <a:ext cx="95053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9BD21-F41A-A442-9870-29B8FC111C9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9813" y="6356353"/>
            <a:ext cx="533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</a:t>
            </a:r>
            <a:r>
              <a:rPr kumimoji="0" lang="p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totes</a:t>
            </a: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superarem aquesta </a:t>
            </a:r>
            <a:r>
              <a:rPr kumimoji="0" lang="p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</a:t>
            </a: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eixirem</a:t>
            </a: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més</a:t>
            </a:r>
            <a:r>
              <a:rPr kumimoji="0" lang="p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fortes.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E9E39C90-9D8C-F044-8234-A4A4A44957B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3" y="136514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D9FBC1B5-369E-E545-A00A-1DDB2F45F681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30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FDAEF452-A1A7-8745-897B-8C7BA1835B98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3" y="-8273"/>
            <a:ext cx="2209801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58AF1B4-C7F4-BC42-BCBB-473061AEEE59}"/>
              </a:ext>
            </a:extLst>
          </p:cNvPr>
          <p:cNvCxnSpPr>
            <a:cxnSpLocks/>
          </p:cNvCxnSpPr>
          <p:nvPr userDrawn="1"/>
        </p:nvCxnSpPr>
        <p:spPr>
          <a:xfrm>
            <a:off x="71439" y="6169328"/>
            <a:ext cx="98345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1896D1A-BD4B-AE4C-A86A-EDF95D8F384C}"/>
              </a:ext>
            </a:extLst>
          </p:cNvPr>
          <p:cNvCxnSpPr>
            <a:cxnSpLocks/>
          </p:cNvCxnSpPr>
          <p:nvPr userDrawn="1"/>
        </p:nvCxnSpPr>
        <p:spPr>
          <a:xfrm>
            <a:off x="58272" y="803264"/>
            <a:ext cx="9847730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2D4887-B381-1641-B84D-475576EDC4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7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EFCD7F-9E82-DC4A-8AB8-0B4F6B5FD3A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5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1266940"/>
            <a:ext cx="8543925" cy="923310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2489812"/>
            <a:ext cx="8543925" cy="3687151"/>
          </a:xfrm>
        </p:spPr>
        <p:txBody>
          <a:bodyPr/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6F199-2328-A84E-9EAA-F8EFCC98E00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3"/>
            <a:ext cx="4044855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0B52DBF0-B288-9042-81AA-BEB2C220CF6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3" y="136514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9B499914-11F6-DC45-A768-1F2108CA2DFD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30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E66FE300-F53E-D44B-B559-9512146FA820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3" y="-8273"/>
            <a:ext cx="2209801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B4A89C8-F8A2-3B40-9DB9-4FF43A831FC4}"/>
              </a:ext>
            </a:extLst>
          </p:cNvPr>
          <p:cNvCxnSpPr>
            <a:cxnSpLocks/>
          </p:cNvCxnSpPr>
          <p:nvPr userDrawn="1"/>
        </p:nvCxnSpPr>
        <p:spPr>
          <a:xfrm>
            <a:off x="58272" y="803264"/>
            <a:ext cx="9847730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9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2501B-FBB9-3C41-846F-640547DC24E4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68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F8559-6E26-904A-9126-7826DE1FF884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59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35677-2AFE-A24D-982A-B7142C21F98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60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F8C03-F8B4-8245-B226-EF416EA7C083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70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EFDAA-8BB8-AE44-AA6E-75B6D4FB1908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6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0A9C2-4AE9-184B-8A92-2EB19CD325C5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17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0C1E14-38C8-7A43-8ED7-CB6774D73FE0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6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C541F-171A-494F-8F81-BDE1BC5B50B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23/07/2020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totes superarem aquesta crisi i eixirem més fortes.</a:t>
            </a: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BDFB0-CDE2-7745-8F03-4CF6F729052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27862"/>
            <a:ext cx="8420100" cy="944973"/>
          </a:xfrm>
        </p:spPr>
        <p:txBody>
          <a:bodyPr>
            <a:noAutofit/>
          </a:bodyPr>
          <a:lstStyle/>
          <a:p>
            <a:r>
              <a:rPr lang="es-ES" dirty="0"/>
              <a:t>Etiqueta </a:t>
            </a:r>
            <a:r>
              <a:rPr lang="es-ES" dirty="0" smtClean="0"/>
              <a:t>respiratoria</a:t>
            </a:r>
            <a:r>
              <a:rPr lang="es-ES" dirty="0"/>
              <a:t>: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670800" y="1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5" y="175492"/>
            <a:ext cx="1886437" cy="59618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04799" y="1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" y="4032185"/>
            <a:ext cx="2028092" cy="20941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272" y="4121984"/>
            <a:ext cx="1990725" cy="19145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84" y="4128898"/>
            <a:ext cx="1895475" cy="1866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838200" y="2380745"/>
            <a:ext cx="842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>
                <a:solidFill>
                  <a:srgbClr val="0070C0"/>
                </a:solidFill>
              </a:rPr>
              <a:t>Cubrirse la nariz y la boca con un pañuelo al toser y estornudar, </a:t>
            </a:r>
            <a:r>
              <a:rPr lang="es-ES" sz="1600" dirty="0" smtClean="0">
                <a:solidFill>
                  <a:srgbClr val="0070C0"/>
                </a:solidFill>
              </a:rPr>
              <a:t>y desecharlo </a:t>
            </a:r>
            <a:r>
              <a:rPr lang="es-ES" sz="1600" dirty="0">
                <a:solidFill>
                  <a:srgbClr val="0070C0"/>
                </a:solidFill>
              </a:rPr>
              <a:t>a un cubo de basura preferentemente con tapa y </a:t>
            </a:r>
            <a:r>
              <a:rPr lang="es-ES" sz="1600" smtClean="0">
                <a:solidFill>
                  <a:srgbClr val="0070C0"/>
                </a:solidFill>
              </a:rPr>
              <a:t>pedal</a:t>
            </a:r>
            <a:r>
              <a:rPr lang="es-ES" sz="1600" smtClean="0">
                <a:solidFill>
                  <a:srgbClr val="0070C0"/>
                </a:solidFill>
              </a:rPr>
              <a:t>.</a:t>
            </a:r>
          </a:p>
          <a:p>
            <a:endParaRPr lang="es-E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 smtClean="0">
                <a:solidFill>
                  <a:srgbClr val="0070C0"/>
                </a:solidFill>
              </a:rPr>
              <a:t>Si </a:t>
            </a:r>
            <a:r>
              <a:rPr lang="es-ES" sz="1600" dirty="0">
                <a:solidFill>
                  <a:srgbClr val="0070C0"/>
                </a:solidFill>
              </a:rPr>
              <a:t>no se dispone de pañuelos emplear la parte interna del codo para </a:t>
            </a:r>
            <a:r>
              <a:rPr lang="es-ES" sz="1600" dirty="0" smtClean="0">
                <a:solidFill>
                  <a:srgbClr val="0070C0"/>
                </a:solidFill>
              </a:rPr>
              <a:t>no contaminar </a:t>
            </a:r>
            <a:r>
              <a:rPr lang="es-ES" sz="1600" dirty="0">
                <a:solidFill>
                  <a:srgbClr val="0070C0"/>
                </a:solidFill>
              </a:rPr>
              <a:t>las </a:t>
            </a:r>
            <a:r>
              <a:rPr lang="es-ES" sz="1600" dirty="0" smtClean="0">
                <a:solidFill>
                  <a:srgbClr val="0070C0"/>
                </a:solidFill>
              </a:rPr>
              <a:t>manos.</a:t>
            </a:r>
          </a:p>
          <a:p>
            <a:endParaRPr lang="es-E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 smtClean="0">
                <a:solidFill>
                  <a:srgbClr val="0070C0"/>
                </a:solidFill>
              </a:rPr>
              <a:t>Evitar </a:t>
            </a:r>
            <a:r>
              <a:rPr lang="es-ES" sz="1600" dirty="0">
                <a:solidFill>
                  <a:srgbClr val="0070C0"/>
                </a:solidFill>
              </a:rPr>
              <a:t>tocarse los ojos, la nariz o la boca, ya que las manos facilitan </a:t>
            </a:r>
            <a:r>
              <a:rPr lang="es-ES" sz="1600" dirty="0" smtClean="0">
                <a:solidFill>
                  <a:srgbClr val="0070C0"/>
                </a:solidFill>
              </a:rPr>
              <a:t>la transmisión.</a:t>
            </a:r>
            <a:endParaRPr lang="es-E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67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2_Tema de Office</vt:lpstr>
      <vt:lpstr>Etiqueta respiratoria: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obligatorio el uso de mascarilla quirúrgica</dc:title>
  <dc:creator>Microsoft Office User</dc:creator>
  <cp:lastModifiedBy>maria</cp:lastModifiedBy>
  <cp:revision>51</cp:revision>
  <cp:lastPrinted>2020-05-12T08:30:47Z</cp:lastPrinted>
  <dcterms:created xsi:type="dcterms:W3CDTF">2020-05-10T22:09:04Z</dcterms:created>
  <dcterms:modified xsi:type="dcterms:W3CDTF">2020-07-23T10:32:49Z</dcterms:modified>
</cp:coreProperties>
</file>