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60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39"/>
    <p:restoredTop sz="94740"/>
  </p:normalViewPr>
  <p:slideViewPr>
    <p:cSldViewPr snapToGrid="0" snapToObjects="1">
      <p:cViewPr varScale="1">
        <p:scale>
          <a:sx n="109" d="100"/>
          <a:sy n="109" d="100"/>
        </p:scale>
        <p:origin x="17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A72FE-A1CD-114F-BCC8-F3CAFF47A512}" type="datetimeFigureOut">
              <a:rPr lang="es-ES" smtClean="0"/>
              <a:t>31/05/2022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6300-E77A-FF4F-8B64-8E09558E52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51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ctr">
            <a:normAutofit/>
          </a:bodyPr>
          <a:lstStyle>
            <a:lvl1pPr algn="ctr">
              <a:defRPr sz="48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438" y="6365692"/>
            <a:ext cx="950538" cy="365125"/>
          </a:xfrm>
        </p:spPr>
        <p:txBody>
          <a:bodyPr/>
          <a:lstStyle/>
          <a:p>
            <a:fld id="{9D99BD21-F41A-A442-9870-29B8FC111C97}" type="datetime1">
              <a:rPr lang="es-ES" smtClean="0"/>
              <a:t>31/05/2022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9812" y="6356352"/>
            <a:ext cx="5333999" cy="365125"/>
          </a:xfrm>
        </p:spPr>
        <p:txBody>
          <a:bodyPr/>
          <a:lstStyle/>
          <a:p>
            <a:r>
              <a:rPr lang="pt" dirty="0"/>
              <a:t>Entre </a:t>
            </a:r>
            <a:r>
              <a:rPr lang="pt" dirty="0" err="1"/>
              <a:t>totes</a:t>
            </a:r>
            <a:r>
              <a:rPr lang="pt" dirty="0"/>
              <a:t> superarem aquesta </a:t>
            </a:r>
            <a:r>
              <a:rPr lang="pt" dirty="0" err="1"/>
              <a:t>crisi</a:t>
            </a:r>
            <a:r>
              <a:rPr lang="pt" dirty="0"/>
              <a:t> </a:t>
            </a:r>
            <a:r>
              <a:rPr lang="pt" dirty="0" err="1"/>
              <a:t>i</a:t>
            </a:r>
            <a:r>
              <a:rPr lang="pt" dirty="0"/>
              <a:t> </a:t>
            </a:r>
            <a:r>
              <a:rPr lang="pt" dirty="0" err="1"/>
              <a:t>eixirem</a:t>
            </a:r>
            <a:r>
              <a:rPr lang="pt" dirty="0"/>
              <a:t> </a:t>
            </a:r>
            <a:r>
              <a:rPr lang="pt" dirty="0" err="1"/>
              <a:t>més</a:t>
            </a:r>
            <a:r>
              <a:rPr lang="pt" dirty="0"/>
              <a:t> fortes.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 descr="C:\Users\Amparo\Documents\VICEGERENCIA\MODELOS\LOGOTIPOS\ESCUDOS UVEG BUENOS\escudo+universitat_de_valencia_lateral_2_lineas.JPG">
            <a:extLst>
              <a:ext uri="{FF2B5EF4-FFF2-40B4-BE49-F238E27FC236}">
                <a16:creationId xmlns:a16="http://schemas.microsoft.com/office/drawing/2014/main" id="{E9E39C90-9D8C-F044-8234-A4A4A44957BE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5"/>
          <a:stretch/>
        </p:blipFill>
        <p:spPr bwMode="auto">
          <a:xfrm>
            <a:off x="385922" y="136513"/>
            <a:ext cx="1870710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 descr="escutuv">
            <a:extLst>
              <a:ext uri="{FF2B5EF4-FFF2-40B4-BE49-F238E27FC236}">
                <a16:creationId xmlns:a16="http://schemas.microsoft.com/office/drawing/2014/main" id="{D9FBC1B5-369E-E545-A00A-1DDB2F45F681}"/>
              </a:ext>
            </a:extLst>
          </p:cNvPr>
          <p:cNvPicPr/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050829" y="1122363"/>
            <a:ext cx="2855171" cy="5735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cid:image001.jpg@01D38F89.9F69F810">
            <a:extLst>
              <a:ext uri="{FF2B5EF4-FFF2-40B4-BE49-F238E27FC236}">
                <a16:creationId xmlns:a16="http://schemas.microsoft.com/office/drawing/2014/main" id="{FDAEF452-A1A7-8745-897B-8C7BA1835B98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624" y="-8274"/>
            <a:ext cx="2209800" cy="714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658AF1B4-C7F4-BC42-BCBB-473061AEEE59}"/>
              </a:ext>
            </a:extLst>
          </p:cNvPr>
          <p:cNvCxnSpPr>
            <a:cxnSpLocks/>
          </p:cNvCxnSpPr>
          <p:nvPr userDrawn="1"/>
        </p:nvCxnSpPr>
        <p:spPr>
          <a:xfrm>
            <a:off x="71438" y="6169327"/>
            <a:ext cx="98345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1896D1A-BD4B-AE4C-A86A-EDF95D8F384C}"/>
              </a:ext>
            </a:extLst>
          </p:cNvPr>
          <p:cNvCxnSpPr>
            <a:cxnSpLocks/>
          </p:cNvCxnSpPr>
          <p:nvPr userDrawn="1"/>
        </p:nvCxnSpPr>
        <p:spPr>
          <a:xfrm>
            <a:off x="58271" y="803263"/>
            <a:ext cx="9847729" cy="1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23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D4887-B381-1641-B84D-475576EDC44E}" type="datetime1">
              <a:rPr lang="es-ES" smtClean="0"/>
              <a:t>31/05/2022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24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CD7F-9E82-DC4A-8AB8-0B4F6B5FD3AE}" type="datetime1">
              <a:rPr lang="es-ES" smtClean="0"/>
              <a:t>31/05/2022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82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1266940"/>
            <a:ext cx="8543925" cy="923310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2489811"/>
            <a:ext cx="8543925" cy="3687151"/>
          </a:xfrm>
        </p:spPr>
        <p:txBody>
          <a:bodyPr/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6F199-2328-A84E-9EAA-F8EFCC98E009}" type="datetime1">
              <a:rPr lang="es-ES" smtClean="0"/>
              <a:t>31/05/2022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4044854" cy="365125"/>
          </a:xfrm>
        </p:spPr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 descr="C:\Users\Amparo\Documents\VICEGERENCIA\MODELOS\LOGOTIPOS\ESCUDOS UVEG BUENOS\escudo+universitat_de_valencia_lateral_2_lineas.JPG">
            <a:extLst>
              <a:ext uri="{FF2B5EF4-FFF2-40B4-BE49-F238E27FC236}">
                <a16:creationId xmlns:a16="http://schemas.microsoft.com/office/drawing/2014/main" id="{0B52DBF0-B288-9042-81AA-BEB2C220CF65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5"/>
          <a:stretch/>
        </p:blipFill>
        <p:spPr bwMode="auto">
          <a:xfrm>
            <a:off x="385922" y="136513"/>
            <a:ext cx="1870710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 descr="escutuv">
            <a:extLst>
              <a:ext uri="{FF2B5EF4-FFF2-40B4-BE49-F238E27FC236}">
                <a16:creationId xmlns:a16="http://schemas.microsoft.com/office/drawing/2014/main" id="{9B499914-11F6-DC45-A768-1F2108CA2DFD}"/>
              </a:ext>
            </a:extLst>
          </p:cNvPr>
          <p:cNvPicPr/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050829" y="1122363"/>
            <a:ext cx="2855171" cy="5735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cid:image001.jpg@01D38F89.9F69F810">
            <a:extLst>
              <a:ext uri="{FF2B5EF4-FFF2-40B4-BE49-F238E27FC236}">
                <a16:creationId xmlns:a16="http://schemas.microsoft.com/office/drawing/2014/main" id="{E66FE300-F53E-D44B-B559-9512146FA820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624" y="-8274"/>
            <a:ext cx="2209800" cy="714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B4A89C8-F8A2-3B40-9DB9-4FF43A831FC4}"/>
              </a:ext>
            </a:extLst>
          </p:cNvPr>
          <p:cNvCxnSpPr>
            <a:cxnSpLocks/>
          </p:cNvCxnSpPr>
          <p:nvPr userDrawn="1"/>
        </p:nvCxnSpPr>
        <p:spPr>
          <a:xfrm>
            <a:off x="58271" y="803263"/>
            <a:ext cx="9847729" cy="1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28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2501B-FBB9-3C41-846F-640547DC24E4}" type="datetime1">
              <a:rPr lang="es-ES" smtClean="0"/>
              <a:t>31/05/2022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04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F8559-6E26-904A-9126-7826DE1FF884}" type="datetime1">
              <a:rPr lang="es-ES" smtClean="0"/>
              <a:t>31/05/2022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89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5677-2AFE-A24D-982A-B7142C21F98F}" type="datetime1">
              <a:rPr lang="es-ES" smtClean="0"/>
              <a:t>31/05/2022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66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8C03-F8B4-8245-B226-EF416EA7C083}" type="datetime1">
              <a:rPr lang="es-ES" smtClean="0"/>
              <a:t>31/05/2022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97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FDAA-8BB8-AE44-AA6E-75B6D4FB1908}" type="datetime1">
              <a:rPr lang="es-ES" smtClean="0"/>
              <a:t>31/05/2022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94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A9C2-4AE9-184B-8A92-2EB19CD325C5}" type="datetime1">
              <a:rPr lang="es-ES" smtClean="0"/>
              <a:t>31/05/2022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01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1E14-38C8-7A43-8ED7-CB6774D73FE0}" type="datetime1">
              <a:rPr lang="es-ES" smtClean="0"/>
              <a:t>31/05/2022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93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C541F-171A-494F-8F81-BDE1BC5B50BE}" type="datetime1">
              <a:rPr lang="es-ES" smtClean="0"/>
              <a:t>31/05/2022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"/>
              <a:t>Entre totes superarem aquesta crisi i eixirem més fortes.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BDFB0-CDE2-7745-8F03-4CF6F72905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94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AF405-AD2C-7744-9EB9-21B0A201A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029903"/>
            <a:ext cx="8420100" cy="1731459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Utiliza, a ser posible, </a:t>
            </a:r>
            <a:r>
              <a:rPr lang="es-ES" dirty="0" smtClean="0"/>
              <a:t>la mascarilla en </a:t>
            </a:r>
            <a:r>
              <a:rPr lang="es-ES" dirty="0" smtClean="0"/>
              <a:t>las zonas comunes interiores del </a:t>
            </a:r>
            <a:r>
              <a:rPr lang="es-ES" dirty="0" smtClean="0"/>
              <a:t>edificio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464DDD7-3A50-1B43-9762-E06E191F144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38500" y="2631661"/>
            <a:ext cx="3429000" cy="3429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7670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9753" y="175491"/>
            <a:ext cx="1886437" cy="59618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04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107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AF405-AD2C-7744-9EB9-21B0A201A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625" y="1304037"/>
            <a:ext cx="8420100" cy="1333500"/>
          </a:xfrm>
        </p:spPr>
        <p:txBody>
          <a:bodyPr>
            <a:noAutofit/>
          </a:bodyPr>
          <a:lstStyle/>
          <a:p>
            <a:r>
              <a:rPr lang="es-ES" dirty="0"/>
              <a:t>Mantenga la distancia interpersonal de </a:t>
            </a:r>
            <a:r>
              <a:rPr lang="es-ES" dirty="0" smtClean="0"/>
              <a:t>1,5 </a:t>
            </a:r>
            <a:r>
              <a:rPr lang="es-ES" dirty="0"/>
              <a:t>metros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670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753" y="175491"/>
            <a:ext cx="1886437" cy="59618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04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Grupo 9"/>
          <p:cNvGrpSpPr/>
          <p:nvPr/>
        </p:nvGrpSpPr>
        <p:grpSpPr>
          <a:xfrm>
            <a:off x="3107550" y="2971622"/>
            <a:ext cx="3636150" cy="2942071"/>
            <a:chOff x="3199437" y="2605663"/>
            <a:chExt cx="4082754" cy="3429576"/>
          </a:xfrm>
        </p:grpSpPr>
        <p:pic>
          <p:nvPicPr>
            <p:cNvPr id="11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45" r="55161"/>
            <a:stretch/>
          </p:blipFill>
          <p:spPr bwMode="auto">
            <a:xfrm flipH="1">
              <a:off x="6622619" y="2605663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45" r="55161"/>
            <a:stretch/>
          </p:blipFill>
          <p:spPr bwMode="auto">
            <a:xfrm flipH="1">
              <a:off x="3209153" y="4550093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45" r="55161"/>
            <a:stretch/>
          </p:blipFill>
          <p:spPr bwMode="auto">
            <a:xfrm flipH="1">
              <a:off x="6665401" y="4584050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45" r="55161"/>
            <a:stretch/>
          </p:blipFill>
          <p:spPr bwMode="auto">
            <a:xfrm flipH="1">
              <a:off x="3199437" y="2726109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https://sarpanet.es/es/wp-content/uploads/2020/03/coronavirus_distance.pn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243" t="19199" r="-5082" b="1046"/>
            <a:stretch/>
          </p:blipFill>
          <p:spPr bwMode="auto">
            <a:xfrm flipH="1">
              <a:off x="4994516" y="3340143"/>
              <a:ext cx="616790" cy="1451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7" name="Conector recto de flecha 16"/>
            <p:cNvCxnSpPr/>
            <p:nvPr/>
          </p:nvCxnSpPr>
          <p:spPr>
            <a:xfrm rot="1177801" flipV="1">
              <a:off x="4056766" y="4656686"/>
              <a:ext cx="792107" cy="910544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de flecha 18"/>
            <p:cNvCxnSpPr/>
            <p:nvPr/>
          </p:nvCxnSpPr>
          <p:spPr>
            <a:xfrm rot="840846" flipV="1">
              <a:off x="5732051" y="3678944"/>
              <a:ext cx="792107" cy="910544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de flecha 20"/>
            <p:cNvCxnSpPr/>
            <p:nvPr/>
          </p:nvCxnSpPr>
          <p:spPr>
            <a:xfrm rot="4466977" flipV="1">
              <a:off x="5724564" y="4632385"/>
              <a:ext cx="792107" cy="910544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uadroTexto 21"/>
            <p:cNvSpPr txBox="1"/>
            <p:nvPr/>
          </p:nvSpPr>
          <p:spPr>
            <a:xfrm rot="1486802" flipH="1">
              <a:off x="4154122" y="3819249"/>
              <a:ext cx="779662" cy="358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1,5 </a:t>
              </a:r>
              <a:r>
                <a:rPr lang="es-ES" sz="14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s-E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3" name="Conector recto de flecha 22"/>
            <p:cNvCxnSpPr/>
            <p:nvPr/>
          </p:nvCxnSpPr>
          <p:spPr>
            <a:xfrm rot="4466977" flipV="1">
              <a:off x="4008979" y="3746889"/>
              <a:ext cx="792107" cy="910544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uadroTexto 23"/>
          <p:cNvSpPr txBox="1"/>
          <p:nvPr/>
        </p:nvSpPr>
        <p:spPr>
          <a:xfrm rot="19510300" flipH="1">
            <a:off x="5341015" y="3880727"/>
            <a:ext cx="69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</a:t>
            </a:r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 rot="19769737" flipH="1">
            <a:off x="3860243" y="4678748"/>
            <a:ext cx="69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</a:t>
            </a:r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 rot="1486802" flipH="1">
            <a:off x="5441610" y="4781790"/>
            <a:ext cx="69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</a:t>
            </a:r>
            <a:r>
              <a:rPr lang="es-E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08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AF405-AD2C-7744-9EB9-21B0A201A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427862"/>
            <a:ext cx="8420100" cy="1104323"/>
          </a:xfrm>
        </p:spPr>
        <p:txBody>
          <a:bodyPr>
            <a:noAutofit/>
          </a:bodyPr>
          <a:lstStyle/>
          <a:p>
            <a:r>
              <a:rPr lang="es-ES" dirty="0" smtClean="0"/>
              <a:t>Para el personal UV, recoger la mascarilla en las conserjerías o secretarías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7670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753" y="175491"/>
            <a:ext cx="1886437" cy="59618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304800" y="0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074" name="Picture 2" descr="https://sarpanet.es/es/wp-content/uploads/2020/03/coronavirus_mask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468" y="3219296"/>
            <a:ext cx="2040271" cy="211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sarpanet.es/es/wp-content/uploads/2020/03/coronavirus_mask-man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091" y="3140828"/>
            <a:ext cx="2040271" cy="2193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7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43</Words>
  <Application>Microsoft Office PowerPoint</Application>
  <PresentationFormat>A4 (210 x 297 mm)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Utiliza, a ser posible, la mascarilla en las zonas comunes interiores del edificio</vt:lpstr>
      <vt:lpstr>Mantenga la distancia interpersonal de 1,5 metros</vt:lpstr>
      <vt:lpstr>Para el personal UV, recoger la mascarilla en las conserjerías o secretarías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obligatorio el uso de mascarilla quirúrgica</dc:title>
  <dc:creator>Microsoft Office User</dc:creator>
  <cp:lastModifiedBy>usuario2</cp:lastModifiedBy>
  <cp:revision>46</cp:revision>
  <cp:lastPrinted>2020-05-12T08:30:47Z</cp:lastPrinted>
  <dcterms:created xsi:type="dcterms:W3CDTF">2020-05-10T22:09:04Z</dcterms:created>
  <dcterms:modified xsi:type="dcterms:W3CDTF">2022-05-31T11:26:29Z</dcterms:modified>
</cp:coreProperties>
</file>