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78" r:id="rId2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82" autoAdjust="0"/>
    <p:restoredTop sz="94740"/>
  </p:normalViewPr>
  <p:slideViewPr>
    <p:cSldViewPr snapToGrid="0" snapToObjects="1">
      <p:cViewPr varScale="1">
        <p:scale>
          <a:sx n="69" d="100"/>
          <a:sy n="69" d="100"/>
        </p:scale>
        <p:origin x="13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A72FE-A1CD-114F-BCC8-F3CAFF47A512}" type="datetimeFigureOut">
              <a:rPr lang="es-ES" smtClean="0"/>
              <a:t>18/11/2020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6300-E77A-FF4F-8B64-8E09558E52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251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ctr">
            <a:normAutofit/>
          </a:bodyPr>
          <a:lstStyle>
            <a:lvl1pPr algn="ctr">
              <a:defRPr sz="4800" b="1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181" indent="0" algn="ctr">
              <a:buNone/>
              <a:defRPr sz="2000"/>
            </a:lvl2pPr>
            <a:lvl3pPr marL="914362" indent="0" algn="ctr">
              <a:buNone/>
              <a:defRPr sz="1800"/>
            </a:lvl3pPr>
            <a:lvl4pPr marL="1371543" indent="0" algn="ctr">
              <a:buNone/>
              <a:defRPr sz="1600"/>
            </a:lvl4pPr>
            <a:lvl5pPr marL="1828723" indent="0" algn="ctr">
              <a:buNone/>
              <a:defRPr sz="1600"/>
            </a:lvl5pPr>
            <a:lvl6pPr marL="2285905" indent="0" algn="ctr">
              <a:buNone/>
              <a:defRPr sz="1600"/>
            </a:lvl6pPr>
            <a:lvl7pPr marL="2743085" indent="0" algn="ctr">
              <a:buNone/>
              <a:defRPr sz="1600"/>
            </a:lvl7pPr>
            <a:lvl8pPr marL="3200266" indent="0" algn="ctr">
              <a:buNone/>
              <a:defRPr sz="1600"/>
            </a:lvl8pPr>
            <a:lvl9pPr marL="3657446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439" y="6365693"/>
            <a:ext cx="950538" cy="365125"/>
          </a:xfrm>
        </p:spPr>
        <p:txBody>
          <a:bodyPr/>
          <a:lstStyle/>
          <a:p>
            <a:fld id="{9D99BD21-F41A-A442-9870-29B8FC111C97}" type="datetime1">
              <a:rPr lang="es-ES" smtClean="0"/>
              <a:t>18/11/2020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79813" y="6356353"/>
            <a:ext cx="5334000" cy="365125"/>
          </a:xfrm>
        </p:spPr>
        <p:txBody>
          <a:bodyPr/>
          <a:lstStyle/>
          <a:p>
            <a:r>
              <a:rPr lang="pt" dirty="0"/>
              <a:t>Entre </a:t>
            </a:r>
            <a:r>
              <a:rPr lang="pt" dirty="0" err="1"/>
              <a:t>totes</a:t>
            </a:r>
            <a:r>
              <a:rPr lang="pt" dirty="0"/>
              <a:t> superarem aquesta </a:t>
            </a:r>
            <a:r>
              <a:rPr lang="pt" dirty="0" err="1"/>
              <a:t>crisi</a:t>
            </a:r>
            <a:r>
              <a:rPr lang="pt" dirty="0"/>
              <a:t> </a:t>
            </a:r>
            <a:r>
              <a:rPr lang="pt" dirty="0" err="1"/>
              <a:t>i</a:t>
            </a:r>
            <a:r>
              <a:rPr lang="pt" dirty="0"/>
              <a:t> </a:t>
            </a:r>
            <a:r>
              <a:rPr lang="pt" dirty="0" err="1"/>
              <a:t>eixirem</a:t>
            </a:r>
            <a:r>
              <a:rPr lang="pt" dirty="0"/>
              <a:t> </a:t>
            </a:r>
            <a:r>
              <a:rPr lang="pt" dirty="0" err="1"/>
              <a:t>més</a:t>
            </a:r>
            <a:r>
              <a:rPr lang="pt" dirty="0"/>
              <a:t> fortes.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 descr="C:\Users\Amparo\Documents\VICEGERENCIA\MODELOS\LOGOTIPOS\ESCUDOS UVEG BUENOS\escudo+universitat_de_valencia_lateral_2_lineas.JPG">
            <a:extLst>
              <a:ext uri="{FF2B5EF4-FFF2-40B4-BE49-F238E27FC236}">
                <a16:creationId xmlns:a16="http://schemas.microsoft.com/office/drawing/2014/main" id="{E9E39C90-9D8C-F044-8234-A4A4A44957BE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15"/>
          <a:stretch/>
        </p:blipFill>
        <p:spPr bwMode="auto">
          <a:xfrm>
            <a:off x="385923" y="136514"/>
            <a:ext cx="1870710" cy="6667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n 7" descr="escutuv">
            <a:extLst>
              <a:ext uri="{FF2B5EF4-FFF2-40B4-BE49-F238E27FC236}">
                <a16:creationId xmlns:a16="http://schemas.microsoft.com/office/drawing/2014/main" id="{D9FBC1B5-369E-E545-A00A-1DDB2F45F681}"/>
              </a:ext>
            </a:extLst>
          </p:cNvPr>
          <p:cNvPicPr/>
          <p:nvPr userDrawn="1"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050830" y="1122363"/>
            <a:ext cx="2855171" cy="5735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 descr="cid:image001.jpg@01D38F89.9F69F810">
            <a:extLst>
              <a:ext uri="{FF2B5EF4-FFF2-40B4-BE49-F238E27FC236}">
                <a16:creationId xmlns:a16="http://schemas.microsoft.com/office/drawing/2014/main" id="{FDAEF452-A1A7-8745-897B-8C7BA1835B98}"/>
              </a:ext>
            </a:extLst>
          </p:cNvPr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9623" y="-8273"/>
            <a:ext cx="2209801" cy="7143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658AF1B4-C7F4-BC42-BCBB-473061AEEE59}"/>
              </a:ext>
            </a:extLst>
          </p:cNvPr>
          <p:cNvCxnSpPr>
            <a:cxnSpLocks/>
          </p:cNvCxnSpPr>
          <p:nvPr userDrawn="1"/>
        </p:nvCxnSpPr>
        <p:spPr>
          <a:xfrm>
            <a:off x="71439" y="6169328"/>
            <a:ext cx="98345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71896D1A-BD4B-AE4C-A86A-EDF95D8F384C}"/>
              </a:ext>
            </a:extLst>
          </p:cNvPr>
          <p:cNvCxnSpPr>
            <a:cxnSpLocks/>
          </p:cNvCxnSpPr>
          <p:nvPr userDrawn="1"/>
        </p:nvCxnSpPr>
        <p:spPr>
          <a:xfrm>
            <a:off x="58272" y="803264"/>
            <a:ext cx="9847730" cy="195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231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D4887-B381-1641-B84D-475576EDC44E}" type="datetime1">
              <a:rPr lang="es-ES" smtClean="0"/>
              <a:t>18/11/2020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8243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CD7F-9E82-DC4A-8AB8-0B4F6B5FD3AE}" type="datetime1">
              <a:rPr lang="es-ES" smtClean="0"/>
              <a:t>18/11/2020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8206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9" y="1266940"/>
            <a:ext cx="8543925" cy="923310"/>
          </a:xfrm>
        </p:spPr>
        <p:txBody>
          <a:bodyPr>
            <a:noAutofit/>
          </a:bodyPr>
          <a:lstStyle>
            <a:lvl1pPr>
              <a:defRPr sz="4000" b="1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9" y="2489812"/>
            <a:ext cx="8543925" cy="3687151"/>
          </a:xfrm>
        </p:spPr>
        <p:txBody>
          <a:bodyPr/>
          <a:lstStyle/>
          <a:p>
            <a:pPr lvl="0"/>
            <a:r>
              <a:rPr lang="es-ES" dirty="0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6F199-2328-A84E-9EAA-F8EFCC98E009}" type="datetime1">
              <a:rPr lang="es-ES" smtClean="0"/>
              <a:t>18/11/2020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3"/>
            <a:ext cx="4044855" cy="365125"/>
          </a:xfrm>
        </p:spPr>
        <p:txBody>
          <a:bodyPr/>
          <a:lstStyle/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 descr="C:\Users\Amparo\Documents\VICEGERENCIA\MODELOS\LOGOTIPOS\ESCUDOS UVEG BUENOS\escudo+universitat_de_valencia_lateral_2_lineas.JPG">
            <a:extLst>
              <a:ext uri="{FF2B5EF4-FFF2-40B4-BE49-F238E27FC236}">
                <a16:creationId xmlns:a16="http://schemas.microsoft.com/office/drawing/2014/main" id="{0B52DBF0-B288-9042-81AA-BEB2C220CF65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15"/>
          <a:stretch/>
        </p:blipFill>
        <p:spPr bwMode="auto">
          <a:xfrm>
            <a:off x="385923" y="136514"/>
            <a:ext cx="1870710" cy="6667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n 7" descr="escutuv">
            <a:extLst>
              <a:ext uri="{FF2B5EF4-FFF2-40B4-BE49-F238E27FC236}">
                <a16:creationId xmlns:a16="http://schemas.microsoft.com/office/drawing/2014/main" id="{9B499914-11F6-DC45-A768-1F2108CA2DFD}"/>
              </a:ext>
            </a:extLst>
          </p:cNvPr>
          <p:cNvPicPr/>
          <p:nvPr userDrawn="1"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050830" y="1122363"/>
            <a:ext cx="2855171" cy="5735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 descr="cid:image001.jpg@01D38F89.9F69F810">
            <a:extLst>
              <a:ext uri="{FF2B5EF4-FFF2-40B4-BE49-F238E27FC236}">
                <a16:creationId xmlns:a16="http://schemas.microsoft.com/office/drawing/2014/main" id="{E66FE300-F53E-D44B-B559-9512146FA820}"/>
              </a:ext>
            </a:extLst>
          </p:cNvPr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9623" y="-8273"/>
            <a:ext cx="2209801" cy="7143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DB4A89C8-F8A2-3B40-9DB9-4FF43A831FC4}"/>
              </a:ext>
            </a:extLst>
          </p:cNvPr>
          <p:cNvCxnSpPr>
            <a:cxnSpLocks/>
          </p:cNvCxnSpPr>
          <p:nvPr userDrawn="1"/>
        </p:nvCxnSpPr>
        <p:spPr>
          <a:xfrm>
            <a:off x="58272" y="803264"/>
            <a:ext cx="9847730" cy="195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3286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1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1" y="4589466"/>
            <a:ext cx="8543925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/>
                </a:solidFill>
              </a:defRPr>
            </a:lvl1pPr>
            <a:lvl2pPr marL="45718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2501B-FBB9-3C41-846F-640547DC24E4}" type="datetime1">
              <a:rPr lang="es-ES" smtClean="0"/>
              <a:t>18/11/2020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8047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F8559-6E26-904A-9126-7826DE1FF884}" type="datetime1">
              <a:rPr lang="es-ES" smtClean="0"/>
              <a:t>18/11/2020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689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30" y="1681164"/>
            <a:ext cx="4190702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3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5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6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30" y="2505076"/>
            <a:ext cx="4190702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4"/>
            <a:ext cx="4211340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3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5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6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6"/>
            <a:ext cx="4211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35677-2AFE-A24D-982A-B7142C21F98F}" type="datetime1">
              <a:rPr lang="es-ES" smtClean="0"/>
              <a:t>18/11/2020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8661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F8C03-F8B4-8245-B226-EF416EA7C083}" type="datetime1">
              <a:rPr lang="es-ES" smtClean="0"/>
              <a:t>18/11/2020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5976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EFDAA-8BB8-AE44-AA6E-75B6D4FB1908}" type="datetime1">
              <a:rPr lang="es-ES" smtClean="0"/>
              <a:t>18/11/2020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1949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28"/>
            <a:ext cx="501491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1" indent="0">
              <a:buNone/>
              <a:defRPr sz="1400"/>
            </a:lvl2pPr>
            <a:lvl3pPr marL="914362" indent="0">
              <a:buNone/>
              <a:defRPr sz="1200"/>
            </a:lvl3pPr>
            <a:lvl4pPr marL="1371543" indent="0">
              <a:buNone/>
              <a:defRPr sz="1000"/>
            </a:lvl4pPr>
            <a:lvl5pPr marL="1828723" indent="0">
              <a:buNone/>
              <a:defRPr sz="1000"/>
            </a:lvl5pPr>
            <a:lvl6pPr marL="2285905" indent="0">
              <a:buNone/>
              <a:defRPr sz="1000"/>
            </a:lvl6pPr>
            <a:lvl7pPr marL="2743085" indent="0">
              <a:buNone/>
              <a:defRPr sz="1000"/>
            </a:lvl7pPr>
            <a:lvl8pPr marL="3200266" indent="0">
              <a:buNone/>
              <a:defRPr sz="1000"/>
            </a:lvl8pPr>
            <a:lvl9pPr marL="3657446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A9C2-4AE9-184B-8A92-2EB19CD325C5}" type="datetime1">
              <a:rPr lang="es-ES" smtClean="0"/>
              <a:t>18/11/2020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6015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28"/>
            <a:ext cx="5014913" cy="4873625"/>
          </a:xfrm>
        </p:spPr>
        <p:txBody>
          <a:bodyPr anchor="t"/>
          <a:lstStyle>
            <a:lvl1pPr marL="0" indent="0">
              <a:buNone/>
              <a:defRPr sz="3199"/>
            </a:lvl1pPr>
            <a:lvl2pPr marL="457181" indent="0">
              <a:buNone/>
              <a:defRPr sz="2799"/>
            </a:lvl2pPr>
            <a:lvl3pPr marL="914362" indent="0">
              <a:buNone/>
              <a:defRPr sz="2401"/>
            </a:lvl3pPr>
            <a:lvl4pPr marL="1371543" indent="0">
              <a:buNone/>
              <a:defRPr sz="2000"/>
            </a:lvl4pPr>
            <a:lvl5pPr marL="1828723" indent="0">
              <a:buNone/>
              <a:defRPr sz="2000"/>
            </a:lvl5pPr>
            <a:lvl6pPr marL="2285905" indent="0">
              <a:buNone/>
              <a:defRPr sz="2000"/>
            </a:lvl6pPr>
            <a:lvl7pPr marL="2743085" indent="0">
              <a:buNone/>
              <a:defRPr sz="2000"/>
            </a:lvl7pPr>
            <a:lvl8pPr marL="3200266" indent="0">
              <a:buNone/>
              <a:defRPr sz="2000"/>
            </a:lvl8pPr>
            <a:lvl9pPr marL="3657446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1" indent="0">
              <a:buNone/>
              <a:defRPr sz="1400"/>
            </a:lvl2pPr>
            <a:lvl3pPr marL="914362" indent="0">
              <a:buNone/>
              <a:defRPr sz="1200"/>
            </a:lvl3pPr>
            <a:lvl4pPr marL="1371543" indent="0">
              <a:buNone/>
              <a:defRPr sz="1000"/>
            </a:lvl4pPr>
            <a:lvl5pPr marL="1828723" indent="0">
              <a:buNone/>
              <a:defRPr sz="1000"/>
            </a:lvl5pPr>
            <a:lvl6pPr marL="2285905" indent="0">
              <a:buNone/>
              <a:defRPr sz="1000"/>
            </a:lvl6pPr>
            <a:lvl7pPr marL="2743085" indent="0">
              <a:buNone/>
              <a:defRPr sz="1000"/>
            </a:lvl7pPr>
            <a:lvl8pPr marL="3200266" indent="0">
              <a:buNone/>
              <a:defRPr sz="1000"/>
            </a:lvl8pPr>
            <a:lvl9pPr marL="3657446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C1E14-38C8-7A43-8ED7-CB6774D73FE0}" type="datetime1">
              <a:rPr lang="es-ES" smtClean="0"/>
              <a:t>18/11/2020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9933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9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C541F-171A-494F-8F81-BDE1BC5B50BE}" type="datetime1">
              <a:rPr lang="es-ES" smtClean="0"/>
              <a:t>18/11/2020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4" y="6356353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7949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362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1" indent="-228591" algn="l" defTabSz="91436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771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2952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32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14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5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75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57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37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BAF405-AD2C-7744-9EB9-21B0A201A2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427862"/>
            <a:ext cx="8420100" cy="944973"/>
          </a:xfrm>
        </p:spPr>
        <p:txBody>
          <a:bodyPr>
            <a:noAutofit/>
          </a:bodyPr>
          <a:lstStyle/>
          <a:p>
            <a:r>
              <a:rPr lang="es-ES" dirty="0"/>
              <a:t>Etiqueta </a:t>
            </a:r>
            <a:r>
              <a:rPr lang="es-ES" dirty="0" err="1" smtClean="0"/>
              <a:t>respiratòria</a:t>
            </a:r>
            <a:r>
              <a:rPr lang="es-ES" dirty="0"/>
              <a:t>:</a:t>
            </a:r>
          </a:p>
        </p:txBody>
      </p:sp>
      <p:sp>
        <p:nvSpPr>
          <p:cNvPr id="7" name="Rectángulo 6"/>
          <p:cNvSpPr/>
          <p:nvPr/>
        </p:nvSpPr>
        <p:spPr>
          <a:xfrm>
            <a:off x="7670800" y="1"/>
            <a:ext cx="2235200" cy="771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9755" y="175492"/>
            <a:ext cx="1886437" cy="596184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304799" y="1"/>
            <a:ext cx="2235200" cy="771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899" y="4032185"/>
            <a:ext cx="2028092" cy="209412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272" y="4121984"/>
            <a:ext cx="1990725" cy="191452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284" y="4128898"/>
            <a:ext cx="1895475" cy="1866900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1025970" y="2145701"/>
            <a:ext cx="8420100" cy="2259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362">
              <a:lnSpc>
                <a:spcPct val="90000"/>
              </a:lnSpc>
              <a:spcBef>
                <a:spcPct val="0"/>
              </a:spcBef>
            </a:pPr>
            <a:endParaRPr lang="es-ES" sz="1600" dirty="0" smtClean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a-ES" sz="1600" dirty="0" smtClean="0">
                <a:solidFill>
                  <a:srgbClr val="0070C0"/>
                </a:solidFill>
              </a:rPr>
              <a:t>Cobriu-vos el nas i la boca amb un mocador quan tossiu i esternudeu. Llanceu-lo a un poal de fem amb tapa i pedal. Si no disposeu de mocadors, utilitzeu la part interna del colze per a no contaminar les mans.</a:t>
            </a:r>
          </a:p>
          <a:p>
            <a:endParaRPr lang="es-ES" sz="1600" dirty="0" smtClean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a-ES" sz="1600" dirty="0" smtClean="0">
                <a:solidFill>
                  <a:srgbClr val="0070C0"/>
                </a:solidFill>
              </a:rPr>
              <a:t>Eviteu </a:t>
            </a:r>
            <a:r>
              <a:rPr lang="ca-ES" sz="1600" dirty="0">
                <a:solidFill>
                  <a:srgbClr val="0070C0"/>
                </a:solidFill>
              </a:rPr>
              <a:t>tocar-vos els ulls, el nas i la boca</a:t>
            </a:r>
            <a:r>
              <a:rPr lang="ca-ES" sz="1600" dirty="0" smtClean="0">
                <a:solidFill>
                  <a:srgbClr val="0070C0"/>
                </a:solidFill>
              </a:rPr>
              <a:t>.</a:t>
            </a:r>
          </a:p>
          <a:p>
            <a:endParaRPr lang="es-ES" sz="16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a-ES" sz="1600" dirty="0" smtClean="0">
                <a:solidFill>
                  <a:srgbClr val="0070C0"/>
                </a:solidFill>
              </a:rPr>
              <a:t>Practiqueu </a:t>
            </a:r>
            <a:r>
              <a:rPr lang="ca-ES" sz="1600" dirty="0">
                <a:solidFill>
                  <a:srgbClr val="0070C0"/>
                </a:solidFill>
              </a:rPr>
              <a:t>hàbits correctes d’higiene respiratòria.</a:t>
            </a:r>
            <a:endParaRPr lang="es-ES" sz="1600" dirty="0">
              <a:solidFill>
                <a:srgbClr val="0070C0"/>
              </a:solidFill>
            </a:endParaRPr>
          </a:p>
          <a:p>
            <a:pPr marL="342886" indent="-342886" algn="just" defTabSz="914362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s-E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44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</TotalTime>
  <Words>64</Words>
  <Application>Microsoft Office PowerPoint</Application>
  <PresentationFormat>A4 (210 x 297 mm)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Tema de Office</vt:lpstr>
      <vt:lpstr>Etiqueta respiratòria: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 obligatorio el uso de mascarilla quirúrgica</dc:title>
  <dc:creator>Microsoft Office User</dc:creator>
  <cp:lastModifiedBy>PAS-UV</cp:lastModifiedBy>
  <cp:revision>53</cp:revision>
  <cp:lastPrinted>2020-05-12T08:30:47Z</cp:lastPrinted>
  <dcterms:created xsi:type="dcterms:W3CDTF">2020-05-10T22:09:04Z</dcterms:created>
  <dcterms:modified xsi:type="dcterms:W3CDTF">2020-11-18T09:51:11Z</dcterms:modified>
</cp:coreProperties>
</file>