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6" r:id="rId2"/>
    <p:sldMasterId id="2147483680" r:id="rId3"/>
    <p:sldMasterId id="2147483685" r:id="rId4"/>
    <p:sldMasterId id="2147483699" r:id="rId5"/>
  </p:sldMasterIdLst>
  <p:notesMasterIdLst>
    <p:notesMasterId r:id="rId18"/>
  </p:notesMasterIdLst>
  <p:handoutMasterIdLst>
    <p:handoutMasterId r:id="rId19"/>
  </p:handoutMasterIdLst>
  <p:sldIdLst>
    <p:sldId id="301" r:id="rId6"/>
    <p:sldId id="303" r:id="rId7"/>
    <p:sldId id="304" r:id="rId8"/>
    <p:sldId id="293" r:id="rId9"/>
    <p:sldId id="291" r:id="rId10"/>
    <p:sldId id="305" r:id="rId11"/>
    <p:sldId id="307" r:id="rId12"/>
    <p:sldId id="310" r:id="rId13"/>
    <p:sldId id="296" r:id="rId14"/>
    <p:sldId id="308" r:id="rId15"/>
    <p:sldId id="299" r:id="rId16"/>
    <p:sldId id="309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8"/>
    <p:restoredTop sz="55542" autoAdjust="0"/>
  </p:normalViewPr>
  <p:slideViewPr>
    <p:cSldViewPr snapToGrid="0" snapToObjects="1">
      <p:cViewPr varScale="1">
        <p:scale>
          <a:sx n="33" d="100"/>
          <a:sy n="33" d="100"/>
        </p:scale>
        <p:origin x="1339" y="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0" d="100"/>
          <a:sy n="160" d="100"/>
        </p:scale>
        <p:origin x="676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Famacología en el paciente neurológico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5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43-44D4-8525-37E193BA37DD}"/>
              </c:ext>
            </c:extLst>
          </c:dPt>
          <c:dPt>
            <c:idx val="1"/>
            <c:bubble3D val="0"/>
            <c:spPr>
              <a:solidFill>
                <a:schemeClr val="accent5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43-44D4-8525-37E193BA37DD}"/>
              </c:ext>
            </c:extLst>
          </c:dPt>
          <c:cat>
            <c:strRef>
              <c:f>Hoja1!$A$3:$B$3</c:f>
              <c:strCache>
                <c:ptCount val="2"/>
                <c:pt idx="0">
                  <c:v>Uso IA</c:v>
                </c:pt>
                <c:pt idx="1">
                  <c:v>No usa de IA</c:v>
                </c:pt>
              </c:strCache>
            </c:strRef>
          </c:cat>
          <c:val>
            <c:numRef>
              <c:f>Hoja1!$A$4:$B$4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3-44D4-8525-37E193BA37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AB54A3-0123-4C7B-8F7E-2F0C61E48001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0D3AFE-6672-4B8C-AAE1-A90B574CB6A1}">
      <dgm:prSet phldrT="[Texto]"/>
      <dgm:spPr/>
      <dgm:t>
        <a:bodyPr/>
        <a:lstStyle/>
        <a:p>
          <a:r>
            <a:rPr lang="es-ES" dirty="0"/>
            <a:t>1. Planificación y organización de los grupos</a:t>
          </a:r>
        </a:p>
      </dgm:t>
    </dgm:pt>
    <dgm:pt modelId="{CBF4260C-C4D0-40F5-A17C-4DC7755035BC}" type="parTrans" cxnId="{EAE7F655-BFE3-48BA-9E63-8A2DFB17A34D}">
      <dgm:prSet/>
      <dgm:spPr/>
      <dgm:t>
        <a:bodyPr/>
        <a:lstStyle/>
        <a:p>
          <a:endParaRPr lang="es-ES"/>
        </a:p>
      </dgm:t>
    </dgm:pt>
    <dgm:pt modelId="{F46F901A-5DD7-410F-B7DF-E12D9F09F77D}" type="sibTrans" cxnId="{EAE7F655-BFE3-48BA-9E63-8A2DFB17A34D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1B1F701E-9777-48B6-BB23-10003ECB2BF1}">
      <dgm:prSet phldrT="[Texto]"/>
      <dgm:spPr/>
      <dgm:t>
        <a:bodyPr/>
        <a:lstStyle/>
        <a:p>
          <a:r>
            <a:rPr lang="es-ES" dirty="0"/>
            <a:t>2. Definición de los objetivos de aprendizaje</a:t>
          </a:r>
        </a:p>
      </dgm:t>
    </dgm:pt>
    <dgm:pt modelId="{0366F302-5865-42E0-A424-51F0E4FC894D}" type="parTrans" cxnId="{3DF98A03-A000-4874-A866-3B51E2D2CFBB}">
      <dgm:prSet/>
      <dgm:spPr/>
      <dgm:t>
        <a:bodyPr/>
        <a:lstStyle/>
        <a:p>
          <a:endParaRPr lang="es-ES"/>
        </a:p>
      </dgm:t>
    </dgm:pt>
    <dgm:pt modelId="{E0B2F092-9B4B-4BBF-93DC-CB7D0D97E3BB}" type="sibTrans" cxnId="{3DF98A03-A000-4874-A866-3B51E2D2CFBB}">
      <dgm:prSet/>
      <dgm:spPr/>
      <dgm:t>
        <a:bodyPr/>
        <a:lstStyle/>
        <a:p>
          <a:endParaRPr lang="es-ES"/>
        </a:p>
      </dgm:t>
    </dgm:pt>
    <dgm:pt modelId="{0996EB47-73CF-4387-AED8-3CF922904593}">
      <dgm:prSet phldrT="[Texto]"/>
      <dgm:spPr/>
      <dgm:t>
        <a:bodyPr/>
        <a:lstStyle/>
        <a:p>
          <a:r>
            <a:rPr lang="es-ES" dirty="0"/>
            <a:t>3. Investigación</a:t>
          </a:r>
        </a:p>
      </dgm:t>
    </dgm:pt>
    <dgm:pt modelId="{6AABBF9C-3AEB-4407-96A7-CDE2184EE867}" type="parTrans" cxnId="{92645B49-21BB-44A3-9B91-AD85C94A1D44}">
      <dgm:prSet/>
      <dgm:spPr/>
      <dgm:t>
        <a:bodyPr/>
        <a:lstStyle/>
        <a:p>
          <a:endParaRPr lang="es-ES"/>
        </a:p>
      </dgm:t>
    </dgm:pt>
    <dgm:pt modelId="{161BCBBF-4E8E-4DC4-8DFE-408E2DE22767}" type="sibTrans" cxnId="{92645B49-21BB-44A3-9B91-AD85C94A1D44}">
      <dgm:prSet/>
      <dgm:spPr/>
      <dgm:t>
        <a:bodyPr/>
        <a:lstStyle/>
        <a:p>
          <a:endParaRPr lang="es-ES"/>
        </a:p>
      </dgm:t>
    </dgm:pt>
    <dgm:pt modelId="{858B534E-8676-4CEF-951B-A12F0A215B72}">
      <dgm:prSet phldrT="[Texto]"/>
      <dgm:spPr/>
      <dgm:t>
        <a:bodyPr/>
        <a:lstStyle/>
        <a:p>
          <a:r>
            <a:rPr lang="es-ES" dirty="0"/>
            <a:t>4. Síntesis del contenido </a:t>
          </a:r>
        </a:p>
      </dgm:t>
    </dgm:pt>
    <dgm:pt modelId="{C06F6229-061D-404F-9B38-2492DE581CDE}" type="parTrans" cxnId="{99AD10EA-D679-4A79-9A0E-7FE60412347C}">
      <dgm:prSet/>
      <dgm:spPr/>
      <dgm:t>
        <a:bodyPr/>
        <a:lstStyle/>
        <a:p>
          <a:endParaRPr lang="es-ES"/>
        </a:p>
      </dgm:t>
    </dgm:pt>
    <dgm:pt modelId="{9CD21C68-7FAC-4C28-8204-A9A6F72E34E7}" type="sibTrans" cxnId="{99AD10EA-D679-4A79-9A0E-7FE60412347C}">
      <dgm:prSet/>
      <dgm:spPr/>
      <dgm:t>
        <a:bodyPr/>
        <a:lstStyle/>
        <a:p>
          <a:endParaRPr lang="es-ES"/>
        </a:p>
      </dgm:t>
    </dgm:pt>
    <dgm:pt modelId="{97626FEE-399C-43C0-9AFA-F244F4EAA056}">
      <dgm:prSet phldrT="[Texto]"/>
      <dgm:spPr/>
      <dgm:t>
        <a:bodyPr/>
        <a:lstStyle/>
        <a:p>
          <a:r>
            <a:rPr lang="es-ES" dirty="0"/>
            <a:t>5. Presentación del problema a los compañeros</a:t>
          </a:r>
        </a:p>
      </dgm:t>
    </dgm:pt>
    <dgm:pt modelId="{FBC3D925-07A9-4C7E-8F3A-4429583F5DE0}" type="parTrans" cxnId="{57B2C72E-A0D0-4692-84BE-4AA96DAB9D8C}">
      <dgm:prSet/>
      <dgm:spPr/>
      <dgm:t>
        <a:bodyPr/>
        <a:lstStyle/>
        <a:p>
          <a:endParaRPr lang="es-ES"/>
        </a:p>
      </dgm:t>
    </dgm:pt>
    <dgm:pt modelId="{76CF8C18-B624-46F2-A6BB-AB3DA6850385}" type="sibTrans" cxnId="{57B2C72E-A0D0-4692-84BE-4AA96DAB9D8C}">
      <dgm:prSet/>
      <dgm:spPr/>
      <dgm:t>
        <a:bodyPr/>
        <a:lstStyle/>
        <a:p>
          <a:endParaRPr lang="es-ES"/>
        </a:p>
      </dgm:t>
    </dgm:pt>
    <dgm:pt modelId="{73866EC8-DF1A-4748-A1BF-A8B50B9B754A}" type="pres">
      <dgm:prSet presAssocID="{17AB54A3-0123-4C7B-8F7E-2F0C61E48001}" presName="cycle" presStyleCnt="0">
        <dgm:presLayoutVars>
          <dgm:dir/>
          <dgm:resizeHandles val="exact"/>
        </dgm:presLayoutVars>
      </dgm:prSet>
      <dgm:spPr/>
    </dgm:pt>
    <dgm:pt modelId="{4AA6D754-31D6-4B48-B39A-D8C47EA01F09}" type="pres">
      <dgm:prSet presAssocID="{620D3AFE-6672-4B8C-AAE1-A90B574CB6A1}" presName="node" presStyleLbl="node1" presStyleIdx="0" presStyleCnt="5">
        <dgm:presLayoutVars>
          <dgm:bulletEnabled val="1"/>
        </dgm:presLayoutVars>
      </dgm:prSet>
      <dgm:spPr/>
    </dgm:pt>
    <dgm:pt modelId="{E165D8EA-45EA-484D-925A-CD2385C7BCC8}" type="pres">
      <dgm:prSet presAssocID="{620D3AFE-6672-4B8C-AAE1-A90B574CB6A1}" presName="spNode" presStyleCnt="0"/>
      <dgm:spPr/>
    </dgm:pt>
    <dgm:pt modelId="{673A1C70-040F-471D-90FD-F78E0CA390F1}" type="pres">
      <dgm:prSet presAssocID="{F46F901A-5DD7-410F-B7DF-E12D9F09F77D}" presName="sibTrans" presStyleLbl="sibTrans1D1" presStyleIdx="0" presStyleCnt="5"/>
      <dgm:spPr/>
    </dgm:pt>
    <dgm:pt modelId="{0ECDB95C-52EB-4133-863C-E84229E46C58}" type="pres">
      <dgm:prSet presAssocID="{1B1F701E-9777-48B6-BB23-10003ECB2BF1}" presName="node" presStyleLbl="node1" presStyleIdx="1" presStyleCnt="5">
        <dgm:presLayoutVars>
          <dgm:bulletEnabled val="1"/>
        </dgm:presLayoutVars>
      </dgm:prSet>
      <dgm:spPr/>
    </dgm:pt>
    <dgm:pt modelId="{7CF16891-F4E9-43CC-96EC-61C265CB489D}" type="pres">
      <dgm:prSet presAssocID="{1B1F701E-9777-48B6-BB23-10003ECB2BF1}" presName="spNode" presStyleCnt="0"/>
      <dgm:spPr/>
    </dgm:pt>
    <dgm:pt modelId="{E62EC8C0-146B-4CE6-8059-ED72774399A0}" type="pres">
      <dgm:prSet presAssocID="{E0B2F092-9B4B-4BBF-93DC-CB7D0D97E3BB}" presName="sibTrans" presStyleLbl="sibTrans1D1" presStyleIdx="1" presStyleCnt="5"/>
      <dgm:spPr/>
    </dgm:pt>
    <dgm:pt modelId="{37974CC9-F12C-4A7D-BE69-1D0EE78D3724}" type="pres">
      <dgm:prSet presAssocID="{0996EB47-73CF-4387-AED8-3CF922904593}" presName="node" presStyleLbl="node1" presStyleIdx="2" presStyleCnt="5">
        <dgm:presLayoutVars>
          <dgm:bulletEnabled val="1"/>
        </dgm:presLayoutVars>
      </dgm:prSet>
      <dgm:spPr/>
    </dgm:pt>
    <dgm:pt modelId="{27C55D85-EF28-4052-8C45-91BF62C76666}" type="pres">
      <dgm:prSet presAssocID="{0996EB47-73CF-4387-AED8-3CF922904593}" presName="spNode" presStyleCnt="0"/>
      <dgm:spPr/>
    </dgm:pt>
    <dgm:pt modelId="{4019E89A-6A90-47CE-B633-6A6C25C3AE78}" type="pres">
      <dgm:prSet presAssocID="{161BCBBF-4E8E-4DC4-8DFE-408E2DE22767}" presName="sibTrans" presStyleLbl="sibTrans1D1" presStyleIdx="2" presStyleCnt="5"/>
      <dgm:spPr/>
    </dgm:pt>
    <dgm:pt modelId="{B09A6279-1A60-46B5-A7A3-C767296E99E8}" type="pres">
      <dgm:prSet presAssocID="{858B534E-8676-4CEF-951B-A12F0A215B72}" presName="node" presStyleLbl="node1" presStyleIdx="3" presStyleCnt="5">
        <dgm:presLayoutVars>
          <dgm:bulletEnabled val="1"/>
        </dgm:presLayoutVars>
      </dgm:prSet>
      <dgm:spPr/>
    </dgm:pt>
    <dgm:pt modelId="{C63C3739-E339-48A3-ABE3-30E57310EABE}" type="pres">
      <dgm:prSet presAssocID="{858B534E-8676-4CEF-951B-A12F0A215B72}" presName="spNode" presStyleCnt="0"/>
      <dgm:spPr/>
    </dgm:pt>
    <dgm:pt modelId="{964A416C-BD0B-4928-8A5D-50352F14ED13}" type="pres">
      <dgm:prSet presAssocID="{9CD21C68-7FAC-4C28-8204-A9A6F72E34E7}" presName="sibTrans" presStyleLbl="sibTrans1D1" presStyleIdx="3" presStyleCnt="5"/>
      <dgm:spPr/>
    </dgm:pt>
    <dgm:pt modelId="{30DCCC7E-D71D-4493-8A81-B89B0949EAC8}" type="pres">
      <dgm:prSet presAssocID="{97626FEE-399C-43C0-9AFA-F244F4EAA056}" presName="node" presStyleLbl="node1" presStyleIdx="4" presStyleCnt="5">
        <dgm:presLayoutVars>
          <dgm:bulletEnabled val="1"/>
        </dgm:presLayoutVars>
      </dgm:prSet>
      <dgm:spPr/>
    </dgm:pt>
    <dgm:pt modelId="{1198825B-B041-413B-A3D4-6DB28B0ABE03}" type="pres">
      <dgm:prSet presAssocID="{97626FEE-399C-43C0-9AFA-F244F4EAA056}" presName="spNode" presStyleCnt="0"/>
      <dgm:spPr/>
    </dgm:pt>
    <dgm:pt modelId="{F3E372D4-EC6F-4353-9C50-755535DAC61C}" type="pres">
      <dgm:prSet presAssocID="{76CF8C18-B624-46F2-A6BB-AB3DA6850385}" presName="sibTrans" presStyleLbl="sibTrans1D1" presStyleIdx="4" presStyleCnt="5"/>
      <dgm:spPr/>
    </dgm:pt>
  </dgm:ptLst>
  <dgm:cxnLst>
    <dgm:cxn modelId="{3DF98A03-A000-4874-A866-3B51E2D2CFBB}" srcId="{17AB54A3-0123-4C7B-8F7E-2F0C61E48001}" destId="{1B1F701E-9777-48B6-BB23-10003ECB2BF1}" srcOrd="1" destOrd="0" parTransId="{0366F302-5865-42E0-A424-51F0E4FC894D}" sibTransId="{E0B2F092-9B4B-4BBF-93DC-CB7D0D97E3BB}"/>
    <dgm:cxn modelId="{B7CF9F04-0C7A-4A01-A51B-D49DE755B4CB}" type="presOf" srcId="{F46F901A-5DD7-410F-B7DF-E12D9F09F77D}" destId="{673A1C70-040F-471D-90FD-F78E0CA390F1}" srcOrd="0" destOrd="0" presId="urn:microsoft.com/office/officeart/2005/8/layout/cycle6"/>
    <dgm:cxn modelId="{57B2C72E-A0D0-4692-84BE-4AA96DAB9D8C}" srcId="{17AB54A3-0123-4C7B-8F7E-2F0C61E48001}" destId="{97626FEE-399C-43C0-9AFA-F244F4EAA056}" srcOrd="4" destOrd="0" parTransId="{FBC3D925-07A9-4C7E-8F3A-4429583F5DE0}" sibTransId="{76CF8C18-B624-46F2-A6BB-AB3DA6850385}"/>
    <dgm:cxn modelId="{CF421D3F-B83C-4975-AD51-81B832E8966B}" type="presOf" srcId="{620D3AFE-6672-4B8C-AAE1-A90B574CB6A1}" destId="{4AA6D754-31D6-4B48-B39A-D8C47EA01F09}" srcOrd="0" destOrd="0" presId="urn:microsoft.com/office/officeart/2005/8/layout/cycle6"/>
    <dgm:cxn modelId="{1C2E3E3F-5261-4CE5-AC4B-8AEE3AC17DCB}" type="presOf" srcId="{17AB54A3-0123-4C7B-8F7E-2F0C61E48001}" destId="{73866EC8-DF1A-4748-A1BF-A8B50B9B754A}" srcOrd="0" destOrd="0" presId="urn:microsoft.com/office/officeart/2005/8/layout/cycle6"/>
    <dgm:cxn modelId="{3F641B48-DA68-42CC-97AD-2CEE93BF67E2}" type="presOf" srcId="{E0B2F092-9B4B-4BBF-93DC-CB7D0D97E3BB}" destId="{E62EC8C0-146B-4CE6-8059-ED72774399A0}" srcOrd="0" destOrd="0" presId="urn:microsoft.com/office/officeart/2005/8/layout/cycle6"/>
    <dgm:cxn modelId="{92645B49-21BB-44A3-9B91-AD85C94A1D44}" srcId="{17AB54A3-0123-4C7B-8F7E-2F0C61E48001}" destId="{0996EB47-73CF-4387-AED8-3CF922904593}" srcOrd="2" destOrd="0" parTransId="{6AABBF9C-3AEB-4407-96A7-CDE2184EE867}" sibTransId="{161BCBBF-4E8E-4DC4-8DFE-408E2DE22767}"/>
    <dgm:cxn modelId="{6A4A966E-5F71-49B3-9AB0-BCD60D793F10}" type="presOf" srcId="{858B534E-8676-4CEF-951B-A12F0A215B72}" destId="{B09A6279-1A60-46B5-A7A3-C767296E99E8}" srcOrd="0" destOrd="0" presId="urn:microsoft.com/office/officeart/2005/8/layout/cycle6"/>
    <dgm:cxn modelId="{9CBA3852-AD6B-4461-96B8-F9AE2AD95F7C}" type="presOf" srcId="{161BCBBF-4E8E-4DC4-8DFE-408E2DE22767}" destId="{4019E89A-6A90-47CE-B633-6A6C25C3AE78}" srcOrd="0" destOrd="0" presId="urn:microsoft.com/office/officeart/2005/8/layout/cycle6"/>
    <dgm:cxn modelId="{EAE7F655-BFE3-48BA-9E63-8A2DFB17A34D}" srcId="{17AB54A3-0123-4C7B-8F7E-2F0C61E48001}" destId="{620D3AFE-6672-4B8C-AAE1-A90B574CB6A1}" srcOrd="0" destOrd="0" parTransId="{CBF4260C-C4D0-40F5-A17C-4DC7755035BC}" sibTransId="{F46F901A-5DD7-410F-B7DF-E12D9F09F77D}"/>
    <dgm:cxn modelId="{1E4D1C56-9A09-41B6-929D-D4239C9F9FBF}" type="presOf" srcId="{76CF8C18-B624-46F2-A6BB-AB3DA6850385}" destId="{F3E372D4-EC6F-4353-9C50-755535DAC61C}" srcOrd="0" destOrd="0" presId="urn:microsoft.com/office/officeart/2005/8/layout/cycle6"/>
    <dgm:cxn modelId="{FB902DE5-E19F-40C3-83CA-81E20BF07CCF}" type="presOf" srcId="{9CD21C68-7FAC-4C28-8204-A9A6F72E34E7}" destId="{964A416C-BD0B-4928-8A5D-50352F14ED13}" srcOrd="0" destOrd="0" presId="urn:microsoft.com/office/officeart/2005/8/layout/cycle6"/>
    <dgm:cxn modelId="{7C8A58E5-7C5B-4954-AD29-C589CF4F69BF}" type="presOf" srcId="{97626FEE-399C-43C0-9AFA-F244F4EAA056}" destId="{30DCCC7E-D71D-4493-8A81-B89B0949EAC8}" srcOrd="0" destOrd="0" presId="urn:microsoft.com/office/officeart/2005/8/layout/cycle6"/>
    <dgm:cxn modelId="{99AD10EA-D679-4A79-9A0E-7FE60412347C}" srcId="{17AB54A3-0123-4C7B-8F7E-2F0C61E48001}" destId="{858B534E-8676-4CEF-951B-A12F0A215B72}" srcOrd="3" destOrd="0" parTransId="{C06F6229-061D-404F-9B38-2492DE581CDE}" sibTransId="{9CD21C68-7FAC-4C28-8204-A9A6F72E34E7}"/>
    <dgm:cxn modelId="{3239DCF3-B591-4052-BBCF-15029FB5EC5C}" type="presOf" srcId="{0996EB47-73CF-4387-AED8-3CF922904593}" destId="{37974CC9-F12C-4A7D-BE69-1D0EE78D3724}" srcOrd="0" destOrd="0" presId="urn:microsoft.com/office/officeart/2005/8/layout/cycle6"/>
    <dgm:cxn modelId="{0BC150F6-3418-4CD5-9996-E79B89857AB9}" type="presOf" srcId="{1B1F701E-9777-48B6-BB23-10003ECB2BF1}" destId="{0ECDB95C-52EB-4133-863C-E84229E46C58}" srcOrd="0" destOrd="0" presId="urn:microsoft.com/office/officeart/2005/8/layout/cycle6"/>
    <dgm:cxn modelId="{2440FCB6-1BE9-4DB1-B1C8-900A52F3D937}" type="presParOf" srcId="{73866EC8-DF1A-4748-A1BF-A8B50B9B754A}" destId="{4AA6D754-31D6-4B48-B39A-D8C47EA01F09}" srcOrd="0" destOrd="0" presId="urn:microsoft.com/office/officeart/2005/8/layout/cycle6"/>
    <dgm:cxn modelId="{490EF016-A05B-45C7-84A8-21F36EEA5A73}" type="presParOf" srcId="{73866EC8-DF1A-4748-A1BF-A8B50B9B754A}" destId="{E165D8EA-45EA-484D-925A-CD2385C7BCC8}" srcOrd="1" destOrd="0" presId="urn:microsoft.com/office/officeart/2005/8/layout/cycle6"/>
    <dgm:cxn modelId="{CD2C6445-02D7-4AB5-8149-0AD07C6C9407}" type="presParOf" srcId="{73866EC8-DF1A-4748-A1BF-A8B50B9B754A}" destId="{673A1C70-040F-471D-90FD-F78E0CA390F1}" srcOrd="2" destOrd="0" presId="urn:microsoft.com/office/officeart/2005/8/layout/cycle6"/>
    <dgm:cxn modelId="{76249E84-C854-4E79-BA4C-D522A55527D2}" type="presParOf" srcId="{73866EC8-DF1A-4748-A1BF-A8B50B9B754A}" destId="{0ECDB95C-52EB-4133-863C-E84229E46C58}" srcOrd="3" destOrd="0" presId="urn:microsoft.com/office/officeart/2005/8/layout/cycle6"/>
    <dgm:cxn modelId="{8721828D-102A-404D-A38B-E81D65828F39}" type="presParOf" srcId="{73866EC8-DF1A-4748-A1BF-A8B50B9B754A}" destId="{7CF16891-F4E9-43CC-96EC-61C265CB489D}" srcOrd="4" destOrd="0" presId="urn:microsoft.com/office/officeart/2005/8/layout/cycle6"/>
    <dgm:cxn modelId="{8204DC1E-E16F-42BC-AB8C-4EA9226A1964}" type="presParOf" srcId="{73866EC8-DF1A-4748-A1BF-A8B50B9B754A}" destId="{E62EC8C0-146B-4CE6-8059-ED72774399A0}" srcOrd="5" destOrd="0" presId="urn:microsoft.com/office/officeart/2005/8/layout/cycle6"/>
    <dgm:cxn modelId="{4DB2D470-1EE6-432D-B27D-C76AE038539C}" type="presParOf" srcId="{73866EC8-DF1A-4748-A1BF-A8B50B9B754A}" destId="{37974CC9-F12C-4A7D-BE69-1D0EE78D3724}" srcOrd="6" destOrd="0" presId="urn:microsoft.com/office/officeart/2005/8/layout/cycle6"/>
    <dgm:cxn modelId="{DC5B3D2C-C45D-4755-AA00-BFCA5396FE9E}" type="presParOf" srcId="{73866EC8-DF1A-4748-A1BF-A8B50B9B754A}" destId="{27C55D85-EF28-4052-8C45-91BF62C76666}" srcOrd="7" destOrd="0" presId="urn:microsoft.com/office/officeart/2005/8/layout/cycle6"/>
    <dgm:cxn modelId="{6B25C1E7-DA6F-406B-BBBC-E1D701C60EFF}" type="presParOf" srcId="{73866EC8-DF1A-4748-A1BF-A8B50B9B754A}" destId="{4019E89A-6A90-47CE-B633-6A6C25C3AE78}" srcOrd="8" destOrd="0" presId="urn:microsoft.com/office/officeart/2005/8/layout/cycle6"/>
    <dgm:cxn modelId="{0547EC9C-0D39-4B7A-92E2-62B31497C08B}" type="presParOf" srcId="{73866EC8-DF1A-4748-A1BF-A8B50B9B754A}" destId="{B09A6279-1A60-46B5-A7A3-C767296E99E8}" srcOrd="9" destOrd="0" presId="urn:microsoft.com/office/officeart/2005/8/layout/cycle6"/>
    <dgm:cxn modelId="{D4462ECA-A0E5-4159-97B1-F053B834BE67}" type="presParOf" srcId="{73866EC8-DF1A-4748-A1BF-A8B50B9B754A}" destId="{C63C3739-E339-48A3-ABE3-30E57310EABE}" srcOrd="10" destOrd="0" presId="urn:microsoft.com/office/officeart/2005/8/layout/cycle6"/>
    <dgm:cxn modelId="{5767C88F-7046-4D1C-BF7B-693F954DD5B6}" type="presParOf" srcId="{73866EC8-DF1A-4748-A1BF-A8B50B9B754A}" destId="{964A416C-BD0B-4928-8A5D-50352F14ED13}" srcOrd="11" destOrd="0" presId="urn:microsoft.com/office/officeart/2005/8/layout/cycle6"/>
    <dgm:cxn modelId="{E6E022BC-3122-4E23-BF07-8E505305A985}" type="presParOf" srcId="{73866EC8-DF1A-4748-A1BF-A8B50B9B754A}" destId="{30DCCC7E-D71D-4493-8A81-B89B0949EAC8}" srcOrd="12" destOrd="0" presId="urn:microsoft.com/office/officeart/2005/8/layout/cycle6"/>
    <dgm:cxn modelId="{B450693D-0EEA-4CC4-81AA-16BDECD4E969}" type="presParOf" srcId="{73866EC8-DF1A-4748-A1BF-A8B50B9B754A}" destId="{1198825B-B041-413B-A3D4-6DB28B0ABE03}" srcOrd="13" destOrd="0" presId="urn:microsoft.com/office/officeart/2005/8/layout/cycle6"/>
    <dgm:cxn modelId="{0743CEBB-0AE5-430A-823F-21E6C9414CD6}" type="presParOf" srcId="{73866EC8-DF1A-4748-A1BF-A8B50B9B754A}" destId="{F3E372D4-EC6F-4353-9C50-755535DAC61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B54A3-0123-4C7B-8F7E-2F0C61E48001}" type="doc">
      <dgm:prSet loTypeId="urn:microsoft.com/office/officeart/2005/8/layout/cycle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20D3AFE-6672-4B8C-AAE1-A90B574CB6A1}">
      <dgm:prSet phldrT="[Texto]"/>
      <dgm:spPr/>
      <dgm:t>
        <a:bodyPr/>
        <a:lstStyle/>
        <a:p>
          <a:r>
            <a:rPr lang="es-ES" dirty="0"/>
            <a:t>1. Planificación y organización de los grupos</a:t>
          </a:r>
        </a:p>
      </dgm:t>
    </dgm:pt>
    <dgm:pt modelId="{CBF4260C-C4D0-40F5-A17C-4DC7755035BC}" type="parTrans" cxnId="{EAE7F655-BFE3-48BA-9E63-8A2DFB17A34D}">
      <dgm:prSet/>
      <dgm:spPr/>
      <dgm:t>
        <a:bodyPr/>
        <a:lstStyle/>
        <a:p>
          <a:endParaRPr lang="es-ES"/>
        </a:p>
      </dgm:t>
    </dgm:pt>
    <dgm:pt modelId="{F46F901A-5DD7-410F-B7DF-E12D9F09F77D}" type="sibTrans" cxnId="{EAE7F655-BFE3-48BA-9E63-8A2DFB17A34D}">
      <dgm:prSet/>
      <dgm:spPr/>
      <dgm:t>
        <a:bodyPr/>
        <a:lstStyle/>
        <a:p>
          <a:endParaRPr lang="es-ES">
            <a:ln>
              <a:solidFill>
                <a:sysClr val="windowText" lastClr="000000"/>
              </a:solidFill>
            </a:ln>
            <a:solidFill>
              <a:sysClr val="windowText" lastClr="000000"/>
            </a:solidFill>
          </a:endParaRPr>
        </a:p>
      </dgm:t>
    </dgm:pt>
    <dgm:pt modelId="{1B1F701E-9777-48B6-BB23-10003ECB2BF1}">
      <dgm:prSet phldrT="[Texto]"/>
      <dgm:spPr/>
      <dgm:t>
        <a:bodyPr/>
        <a:lstStyle/>
        <a:p>
          <a:r>
            <a:rPr lang="es-ES" dirty="0"/>
            <a:t>2. Definición de los objetivos de aprendizaje</a:t>
          </a:r>
        </a:p>
      </dgm:t>
    </dgm:pt>
    <dgm:pt modelId="{0366F302-5865-42E0-A424-51F0E4FC894D}" type="parTrans" cxnId="{3DF98A03-A000-4874-A866-3B51E2D2CFBB}">
      <dgm:prSet/>
      <dgm:spPr/>
      <dgm:t>
        <a:bodyPr/>
        <a:lstStyle/>
        <a:p>
          <a:endParaRPr lang="es-ES"/>
        </a:p>
      </dgm:t>
    </dgm:pt>
    <dgm:pt modelId="{E0B2F092-9B4B-4BBF-93DC-CB7D0D97E3BB}" type="sibTrans" cxnId="{3DF98A03-A000-4874-A866-3B51E2D2CFBB}">
      <dgm:prSet/>
      <dgm:spPr/>
      <dgm:t>
        <a:bodyPr/>
        <a:lstStyle/>
        <a:p>
          <a:endParaRPr lang="es-ES"/>
        </a:p>
      </dgm:t>
    </dgm:pt>
    <dgm:pt modelId="{0996EB47-73CF-4387-AED8-3CF922904593}">
      <dgm:prSet phldrT="[Texto]"/>
      <dgm:spPr/>
      <dgm:t>
        <a:bodyPr/>
        <a:lstStyle/>
        <a:p>
          <a:r>
            <a:rPr lang="es-ES" dirty="0"/>
            <a:t>3. Investigación</a:t>
          </a:r>
        </a:p>
      </dgm:t>
    </dgm:pt>
    <dgm:pt modelId="{6AABBF9C-3AEB-4407-96A7-CDE2184EE867}" type="parTrans" cxnId="{92645B49-21BB-44A3-9B91-AD85C94A1D44}">
      <dgm:prSet/>
      <dgm:spPr/>
      <dgm:t>
        <a:bodyPr/>
        <a:lstStyle/>
        <a:p>
          <a:endParaRPr lang="es-ES"/>
        </a:p>
      </dgm:t>
    </dgm:pt>
    <dgm:pt modelId="{161BCBBF-4E8E-4DC4-8DFE-408E2DE22767}" type="sibTrans" cxnId="{92645B49-21BB-44A3-9B91-AD85C94A1D44}">
      <dgm:prSet/>
      <dgm:spPr/>
      <dgm:t>
        <a:bodyPr/>
        <a:lstStyle/>
        <a:p>
          <a:endParaRPr lang="es-ES"/>
        </a:p>
      </dgm:t>
    </dgm:pt>
    <dgm:pt modelId="{858B534E-8676-4CEF-951B-A12F0A215B72}">
      <dgm:prSet phldrT="[Texto]"/>
      <dgm:spPr/>
      <dgm:t>
        <a:bodyPr/>
        <a:lstStyle/>
        <a:p>
          <a:r>
            <a:rPr lang="es-ES" dirty="0"/>
            <a:t>4. Síntesis del contenido </a:t>
          </a:r>
        </a:p>
      </dgm:t>
    </dgm:pt>
    <dgm:pt modelId="{C06F6229-061D-404F-9B38-2492DE581CDE}" type="parTrans" cxnId="{99AD10EA-D679-4A79-9A0E-7FE60412347C}">
      <dgm:prSet/>
      <dgm:spPr/>
      <dgm:t>
        <a:bodyPr/>
        <a:lstStyle/>
        <a:p>
          <a:endParaRPr lang="es-ES"/>
        </a:p>
      </dgm:t>
    </dgm:pt>
    <dgm:pt modelId="{9CD21C68-7FAC-4C28-8204-A9A6F72E34E7}" type="sibTrans" cxnId="{99AD10EA-D679-4A79-9A0E-7FE60412347C}">
      <dgm:prSet/>
      <dgm:spPr/>
      <dgm:t>
        <a:bodyPr/>
        <a:lstStyle/>
        <a:p>
          <a:endParaRPr lang="es-ES"/>
        </a:p>
      </dgm:t>
    </dgm:pt>
    <dgm:pt modelId="{97626FEE-399C-43C0-9AFA-F244F4EAA056}">
      <dgm:prSet phldrT="[Texto]"/>
      <dgm:spPr/>
      <dgm:t>
        <a:bodyPr/>
        <a:lstStyle/>
        <a:p>
          <a:r>
            <a:rPr lang="es-ES" dirty="0"/>
            <a:t>5. Presentación del problema a los compañeros</a:t>
          </a:r>
        </a:p>
      </dgm:t>
    </dgm:pt>
    <dgm:pt modelId="{FBC3D925-07A9-4C7E-8F3A-4429583F5DE0}" type="parTrans" cxnId="{57B2C72E-A0D0-4692-84BE-4AA96DAB9D8C}">
      <dgm:prSet/>
      <dgm:spPr/>
      <dgm:t>
        <a:bodyPr/>
        <a:lstStyle/>
        <a:p>
          <a:endParaRPr lang="es-ES"/>
        </a:p>
      </dgm:t>
    </dgm:pt>
    <dgm:pt modelId="{76CF8C18-B624-46F2-A6BB-AB3DA6850385}" type="sibTrans" cxnId="{57B2C72E-A0D0-4692-84BE-4AA96DAB9D8C}">
      <dgm:prSet/>
      <dgm:spPr/>
      <dgm:t>
        <a:bodyPr/>
        <a:lstStyle/>
        <a:p>
          <a:endParaRPr lang="es-ES"/>
        </a:p>
      </dgm:t>
    </dgm:pt>
    <dgm:pt modelId="{73866EC8-DF1A-4748-A1BF-A8B50B9B754A}" type="pres">
      <dgm:prSet presAssocID="{17AB54A3-0123-4C7B-8F7E-2F0C61E48001}" presName="cycle" presStyleCnt="0">
        <dgm:presLayoutVars>
          <dgm:dir/>
          <dgm:resizeHandles val="exact"/>
        </dgm:presLayoutVars>
      </dgm:prSet>
      <dgm:spPr/>
    </dgm:pt>
    <dgm:pt modelId="{4AA6D754-31D6-4B48-B39A-D8C47EA01F09}" type="pres">
      <dgm:prSet presAssocID="{620D3AFE-6672-4B8C-AAE1-A90B574CB6A1}" presName="node" presStyleLbl="node1" presStyleIdx="0" presStyleCnt="5">
        <dgm:presLayoutVars>
          <dgm:bulletEnabled val="1"/>
        </dgm:presLayoutVars>
      </dgm:prSet>
      <dgm:spPr/>
    </dgm:pt>
    <dgm:pt modelId="{E165D8EA-45EA-484D-925A-CD2385C7BCC8}" type="pres">
      <dgm:prSet presAssocID="{620D3AFE-6672-4B8C-AAE1-A90B574CB6A1}" presName="spNode" presStyleCnt="0"/>
      <dgm:spPr/>
    </dgm:pt>
    <dgm:pt modelId="{673A1C70-040F-471D-90FD-F78E0CA390F1}" type="pres">
      <dgm:prSet presAssocID="{F46F901A-5DD7-410F-B7DF-E12D9F09F77D}" presName="sibTrans" presStyleLbl="sibTrans1D1" presStyleIdx="0" presStyleCnt="5"/>
      <dgm:spPr/>
    </dgm:pt>
    <dgm:pt modelId="{0ECDB95C-52EB-4133-863C-E84229E46C58}" type="pres">
      <dgm:prSet presAssocID="{1B1F701E-9777-48B6-BB23-10003ECB2BF1}" presName="node" presStyleLbl="node1" presStyleIdx="1" presStyleCnt="5">
        <dgm:presLayoutVars>
          <dgm:bulletEnabled val="1"/>
        </dgm:presLayoutVars>
      </dgm:prSet>
      <dgm:spPr/>
    </dgm:pt>
    <dgm:pt modelId="{7CF16891-F4E9-43CC-96EC-61C265CB489D}" type="pres">
      <dgm:prSet presAssocID="{1B1F701E-9777-48B6-BB23-10003ECB2BF1}" presName="spNode" presStyleCnt="0"/>
      <dgm:spPr/>
    </dgm:pt>
    <dgm:pt modelId="{E62EC8C0-146B-4CE6-8059-ED72774399A0}" type="pres">
      <dgm:prSet presAssocID="{E0B2F092-9B4B-4BBF-93DC-CB7D0D97E3BB}" presName="sibTrans" presStyleLbl="sibTrans1D1" presStyleIdx="1" presStyleCnt="5"/>
      <dgm:spPr/>
    </dgm:pt>
    <dgm:pt modelId="{37974CC9-F12C-4A7D-BE69-1D0EE78D3724}" type="pres">
      <dgm:prSet presAssocID="{0996EB47-73CF-4387-AED8-3CF922904593}" presName="node" presStyleLbl="node1" presStyleIdx="2" presStyleCnt="5">
        <dgm:presLayoutVars>
          <dgm:bulletEnabled val="1"/>
        </dgm:presLayoutVars>
      </dgm:prSet>
      <dgm:spPr/>
    </dgm:pt>
    <dgm:pt modelId="{27C55D85-EF28-4052-8C45-91BF62C76666}" type="pres">
      <dgm:prSet presAssocID="{0996EB47-73CF-4387-AED8-3CF922904593}" presName="spNode" presStyleCnt="0"/>
      <dgm:spPr/>
    </dgm:pt>
    <dgm:pt modelId="{4019E89A-6A90-47CE-B633-6A6C25C3AE78}" type="pres">
      <dgm:prSet presAssocID="{161BCBBF-4E8E-4DC4-8DFE-408E2DE22767}" presName="sibTrans" presStyleLbl="sibTrans1D1" presStyleIdx="2" presStyleCnt="5"/>
      <dgm:spPr/>
    </dgm:pt>
    <dgm:pt modelId="{B09A6279-1A60-46B5-A7A3-C767296E99E8}" type="pres">
      <dgm:prSet presAssocID="{858B534E-8676-4CEF-951B-A12F0A215B72}" presName="node" presStyleLbl="node1" presStyleIdx="3" presStyleCnt="5">
        <dgm:presLayoutVars>
          <dgm:bulletEnabled val="1"/>
        </dgm:presLayoutVars>
      </dgm:prSet>
      <dgm:spPr/>
    </dgm:pt>
    <dgm:pt modelId="{C63C3739-E339-48A3-ABE3-30E57310EABE}" type="pres">
      <dgm:prSet presAssocID="{858B534E-8676-4CEF-951B-A12F0A215B72}" presName="spNode" presStyleCnt="0"/>
      <dgm:spPr/>
    </dgm:pt>
    <dgm:pt modelId="{964A416C-BD0B-4928-8A5D-50352F14ED13}" type="pres">
      <dgm:prSet presAssocID="{9CD21C68-7FAC-4C28-8204-A9A6F72E34E7}" presName="sibTrans" presStyleLbl="sibTrans1D1" presStyleIdx="3" presStyleCnt="5"/>
      <dgm:spPr/>
    </dgm:pt>
    <dgm:pt modelId="{30DCCC7E-D71D-4493-8A81-B89B0949EAC8}" type="pres">
      <dgm:prSet presAssocID="{97626FEE-399C-43C0-9AFA-F244F4EAA056}" presName="node" presStyleLbl="node1" presStyleIdx="4" presStyleCnt="5">
        <dgm:presLayoutVars>
          <dgm:bulletEnabled val="1"/>
        </dgm:presLayoutVars>
      </dgm:prSet>
      <dgm:spPr/>
    </dgm:pt>
    <dgm:pt modelId="{1198825B-B041-413B-A3D4-6DB28B0ABE03}" type="pres">
      <dgm:prSet presAssocID="{97626FEE-399C-43C0-9AFA-F244F4EAA056}" presName="spNode" presStyleCnt="0"/>
      <dgm:spPr/>
    </dgm:pt>
    <dgm:pt modelId="{F3E372D4-EC6F-4353-9C50-755535DAC61C}" type="pres">
      <dgm:prSet presAssocID="{76CF8C18-B624-46F2-A6BB-AB3DA6850385}" presName="sibTrans" presStyleLbl="sibTrans1D1" presStyleIdx="4" presStyleCnt="5"/>
      <dgm:spPr/>
    </dgm:pt>
  </dgm:ptLst>
  <dgm:cxnLst>
    <dgm:cxn modelId="{3DF98A03-A000-4874-A866-3B51E2D2CFBB}" srcId="{17AB54A3-0123-4C7B-8F7E-2F0C61E48001}" destId="{1B1F701E-9777-48B6-BB23-10003ECB2BF1}" srcOrd="1" destOrd="0" parTransId="{0366F302-5865-42E0-A424-51F0E4FC894D}" sibTransId="{E0B2F092-9B4B-4BBF-93DC-CB7D0D97E3BB}"/>
    <dgm:cxn modelId="{32997F1C-01A8-4F02-A85B-85A7A570D069}" type="presOf" srcId="{9CD21C68-7FAC-4C28-8204-A9A6F72E34E7}" destId="{964A416C-BD0B-4928-8A5D-50352F14ED13}" srcOrd="0" destOrd="0" presId="urn:microsoft.com/office/officeart/2005/8/layout/cycle6"/>
    <dgm:cxn modelId="{310B601F-1C69-4D59-A80A-4D17F5E62DDE}" type="presOf" srcId="{858B534E-8676-4CEF-951B-A12F0A215B72}" destId="{B09A6279-1A60-46B5-A7A3-C767296E99E8}" srcOrd="0" destOrd="0" presId="urn:microsoft.com/office/officeart/2005/8/layout/cycle6"/>
    <dgm:cxn modelId="{57B2C72E-A0D0-4692-84BE-4AA96DAB9D8C}" srcId="{17AB54A3-0123-4C7B-8F7E-2F0C61E48001}" destId="{97626FEE-399C-43C0-9AFA-F244F4EAA056}" srcOrd="4" destOrd="0" parTransId="{FBC3D925-07A9-4C7E-8F3A-4429583F5DE0}" sibTransId="{76CF8C18-B624-46F2-A6BB-AB3DA6850385}"/>
    <dgm:cxn modelId="{66793366-8F3E-4530-8271-1895F3AED25F}" type="presOf" srcId="{161BCBBF-4E8E-4DC4-8DFE-408E2DE22767}" destId="{4019E89A-6A90-47CE-B633-6A6C25C3AE78}" srcOrd="0" destOrd="0" presId="urn:microsoft.com/office/officeart/2005/8/layout/cycle6"/>
    <dgm:cxn modelId="{92645B49-21BB-44A3-9B91-AD85C94A1D44}" srcId="{17AB54A3-0123-4C7B-8F7E-2F0C61E48001}" destId="{0996EB47-73CF-4387-AED8-3CF922904593}" srcOrd="2" destOrd="0" parTransId="{6AABBF9C-3AEB-4407-96A7-CDE2184EE867}" sibTransId="{161BCBBF-4E8E-4DC4-8DFE-408E2DE22767}"/>
    <dgm:cxn modelId="{182BE672-85CE-4BD7-9B2C-B7DC920124F6}" type="presOf" srcId="{17AB54A3-0123-4C7B-8F7E-2F0C61E48001}" destId="{73866EC8-DF1A-4748-A1BF-A8B50B9B754A}" srcOrd="0" destOrd="0" presId="urn:microsoft.com/office/officeart/2005/8/layout/cycle6"/>
    <dgm:cxn modelId="{EAE7F655-BFE3-48BA-9E63-8A2DFB17A34D}" srcId="{17AB54A3-0123-4C7B-8F7E-2F0C61E48001}" destId="{620D3AFE-6672-4B8C-AAE1-A90B574CB6A1}" srcOrd="0" destOrd="0" parTransId="{CBF4260C-C4D0-40F5-A17C-4DC7755035BC}" sibTransId="{F46F901A-5DD7-410F-B7DF-E12D9F09F77D}"/>
    <dgm:cxn modelId="{1E139B83-D297-45AA-B6E0-46D914A034D2}" type="presOf" srcId="{0996EB47-73CF-4387-AED8-3CF922904593}" destId="{37974CC9-F12C-4A7D-BE69-1D0EE78D3724}" srcOrd="0" destOrd="0" presId="urn:microsoft.com/office/officeart/2005/8/layout/cycle6"/>
    <dgm:cxn modelId="{58AD978F-F250-4099-ABC6-A5AAE1CB285C}" type="presOf" srcId="{F46F901A-5DD7-410F-B7DF-E12D9F09F77D}" destId="{673A1C70-040F-471D-90FD-F78E0CA390F1}" srcOrd="0" destOrd="0" presId="urn:microsoft.com/office/officeart/2005/8/layout/cycle6"/>
    <dgm:cxn modelId="{5A787F98-3B50-42DA-BCDC-1AF75D1F4E16}" type="presOf" srcId="{97626FEE-399C-43C0-9AFA-F244F4EAA056}" destId="{30DCCC7E-D71D-4493-8A81-B89B0949EAC8}" srcOrd="0" destOrd="0" presId="urn:microsoft.com/office/officeart/2005/8/layout/cycle6"/>
    <dgm:cxn modelId="{37A18798-E746-4612-B6C7-27D97F36F8E2}" type="presOf" srcId="{1B1F701E-9777-48B6-BB23-10003ECB2BF1}" destId="{0ECDB95C-52EB-4133-863C-E84229E46C58}" srcOrd="0" destOrd="0" presId="urn:microsoft.com/office/officeart/2005/8/layout/cycle6"/>
    <dgm:cxn modelId="{5251C1A8-BDFA-43E2-8EE7-CBFED5529896}" type="presOf" srcId="{E0B2F092-9B4B-4BBF-93DC-CB7D0D97E3BB}" destId="{E62EC8C0-146B-4CE6-8059-ED72774399A0}" srcOrd="0" destOrd="0" presId="urn:microsoft.com/office/officeart/2005/8/layout/cycle6"/>
    <dgm:cxn modelId="{7A7F49C1-26EB-4449-814D-AD4267BAD138}" type="presOf" srcId="{620D3AFE-6672-4B8C-AAE1-A90B574CB6A1}" destId="{4AA6D754-31D6-4B48-B39A-D8C47EA01F09}" srcOrd="0" destOrd="0" presId="urn:microsoft.com/office/officeart/2005/8/layout/cycle6"/>
    <dgm:cxn modelId="{463B31E9-AFF9-443E-A4A7-F11870CEC7F4}" type="presOf" srcId="{76CF8C18-B624-46F2-A6BB-AB3DA6850385}" destId="{F3E372D4-EC6F-4353-9C50-755535DAC61C}" srcOrd="0" destOrd="0" presId="urn:microsoft.com/office/officeart/2005/8/layout/cycle6"/>
    <dgm:cxn modelId="{99AD10EA-D679-4A79-9A0E-7FE60412347C}" srcId="{17AB54A3-0123-4C7B-8F7E-2F0C61E48001}" destId="{858B534E-8676-4CEF-951B-A12F0A215B72}" srcOrd="3" destOrd="0" parTransId="{C06F6229-061D-404F-9B38-2492DE581CDE}" sibTransId="{9CD21C68-7FAC-4C28-8204-A9A6F72E34E7}"/>
    <dgm:cxn modelId="{E39C4F17-2182-4584-9B00-A8CE68148392}" type="presParOf" srcId="{73866EC8-DF1A-4748-A1BF-A8B50B9B754A}" destId="{4AA6D754-31D6-4B48-B39A-D8C47EA01F09}" srcOrd="0" destOrd="0" presId="urn:microsoft.com/office/officeart/2005/8/layout/cycle6"/>
    <dgm:cxn modelId="{A9EB7CD1-DF5B-4E6B-9C02-71A821029B39}" type="presParOf" srcId="{73866EC8-DF1A-4748-A1BF-A8B50B9B754A}" destId="{E165D8EA-45EA-484D-925A-CD2385C7BCC8}" srcOrd="1" destOrd="0" presId="urn:microsoft.com/office/officeart/2005/8/layout/cycle6"/>
    <dgm:cxn modelId="{39C0EC05-40F6-4C68-8A06-22DB853BEC5D}" type="presParOf" srcId="{73866EC8-DF1A-4748-A1BF-A8B50B9B754A}" destId="{673A1C70-040F-471D-90FD-F78E0CA390F1}" srcOrd="2" destOrd="0" presId="urn:microsoft.com/office/officeart/2005/8/layout/cycle6"/>
    <dgm:cxn modelId="{FC54AE28-EDC7-4BC6-842F-005CB8223BF9}" type="presParOf" srcId="{73866EC8-DF1A-4748-A1BF-A8B50B9B754A}" destId="{0ECDB95C-52EB-4133-863C-E84229E46C58}" srcOrd="3" destOrd="0" presId="urn:microsoft.com/office/officeart/2005/8/layout/cycle6"/>
    <dgm:cxn modelId="{9683038C-5B68-4F8F-841E-688DABC4BD88}" type="presParOf" srcId="{73866EC8-DF1A-4748-A1BF-A8B50B9B754A}" destId="{7CF16891-F4E9-43CC-96EC-61C265CB489D}" srcOrd="4" destOrd="0" presId="urn:microsoft.com/office/officeart/2005/8/layout/cycle6"/>
    <dgm:cxn modelId="{6A7859F8-96BD-4987-9082-005AE154DB32}" type="presParOf" srcId="{73866EC8-DF1A-4748-A1BF-A8B50B9B754A}" destId="{E62EC8C0-146B-4CE6-8059-ED72774399A0}" srcOrd="5" destOrd="0" presId="urn:microsoft.com/office/officeart/2005/8/layout/cycle6"/>
    <dgm:cxn modelId="{9DC39E27-DAAF-4AB6-892F-6A2464974223}" type="presParOf" srcId="{73866EC8-DF1A-4748-A1BF-A8B50B9B754A}" destId="{37974CC9-F12C-4A7D-BE69-1D0EE78D3724}" srcOrd="6" destOrd="0" presId="urn:microsoft.com/office/officeart/2005/8/layout/cycle6"/>
    <dgm:cxn modelId="{26D1F1C6-EFB7-4A2F-AED4-83EFF1A7D3AC}" type="presParOf" srcId="{73866EC8-DF1A-4748-A1BF-A8B50B9B754A}" destId="{27C55D85-EF28-4052-8C45-91BF62C76666}" srcOrd="7" destOrd="0" presId="urn:microsoft.com/office/officeart/2005/8/layout/cycle6"/>
    <dgm:cxn modelId="{1138CDA0-98C6-49A5-A3E9-D4EA6FD494F0}" type="presParOf" srcId="{73866EC8-DF1A-4748-A1BF-A8B50B9B754A}" destId="{4019E89A-6A90-47CE-B633-6A6C25C3AE78}" srcOrd="8" destOrd="0" presId="urn:microsoft.com/office/officeart/2005/8/layout/cycle6"/>
    <dgm:cxn modelId="{25E4C40B-452E-4D05-922B-48AAAAAF475D}" type="presParOf" srcId="{73866EC8-DF1A-4748-A1BF-A8B50B9B754A}" destId="{B09A6279-1A60-46B5-A7A3-C767296E99E8}" srcOrd="9" destOrd="0" presId="urn:microsoft.com/office/officeart/2005/8/layout/cycle6"/>
    <dgm:cxn modelId="{63ED866C-413C-44B8-8312-C50B60044986}" type="presParOf" srcId="{73866EC8-DF1A-4748-A1BF-A8B50B9B754A}" destId="{C63C3739-E339-48A3-ABE3-30E57310EABE}" srcOrd="10" destOrd="0" presId="urn:microsoft.com/office/officeart/2005/8/layout/cycle6"/>
    <dgm:cxn modelId="{DC4915D3-8240-4380-8B84-B8F0AA62CEAE}" type="presParOf" srcId="{73866EC8-DF1A-4748-A1BF-A8B50B9B754A}" destId="{964A416C-BD0B-4928-8A5D-50352F14ED13}" srcOrd="11" destOrd="0" presId="urn:microsoft.com/office/officeart/2005/8/layout/cycle6"/>
    <dgm:cxn modelId="{B7422800-F4F2-443B-A8ED-7D153A7A4E19}" type="presParOf" srcId="{73866EC8-DF1A-4748-A1BF-A8B50B9B754A}" destId="{30DCCC7E-D71D-4493-8A81-B89B0949EAC8}" srcOrd="12" destOrd="0" presId="urn:microsoft.com/office/officeart/2005/8/layout/cycle6"/>
    <dgm:cxn modelId="{CE10C0B1-07C4-4439-8962-1A6E8003C682}" type="presParOf" srcId="{73866EC8-DF1A-4748-A1BF-A8B50B9B754A}" destId="{1198825B-B041-413B-A3D4-6DB28B0ABE03}" srcOrd="13" destOrd="0" presId="urn:microsoft.com/office/officeart/2005/8/layout/cycle6"/>
    <dgm:cxn modelId="{842DDF81-C6CB-417F-A6D5-AF9DC8BC25D6}" type="presParOf" srcId="{73866EC8-DF1A-4748-A1BF-A8B50B9B754A}" destId="{F3E372D4-EC6F-4353-9C50-755535DAC61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D754-31D6-4B48-B39A-D8C47EA01F09}">
      <dsp:nvSpPr>
        <dsp:cNvPr id="0" name=""/>
        <dsp:cNvSpPr/>
      </dsp:nvSpPr>
      <dsp:spPr>
        <a:xfrm>
          <a:off x="3042723" y="270"/>
          <a:ext cx="1532520" cy="996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1. Planificación y organización de los grupos</a:t>
          </a:r>
        </a:p>
      </dsp:txBody>
      <dsp:txXfrm>
        <a:off x="3091350" y="48897"/>
        <a:ext cx="1435266" cy="898884"/>
      </dsp:txXfrm>
    </dsp:sp>
    <dsp:sp modelId="{673A1C70-040F-471D-90FD-F78E0CA390F1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2769219" y="157675"/>
              </a:moveTo>
              <a:arcTo wR="1992403" hR="1992403" stAng="17576855" swAng="196418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B95C-52EB-4133-863C-E84229E46C58}">
      <dsp:nvSpPr>
        <dsp:cNvPr id="0" name=""/>
        <dsp:cNvSpPr/>
      </dsp:nvSpPr>
      <dsp:spPr>
        <a:xfrm>
          <a:off x="4937611" y="1376987"/>
          <a:ext cx="1532520" cy="996138"/>
        </a:xfrm>
        <a:prstGeom prst="roundRect">
          <a:avLst/>
        </a:prstGeom>
        <a:solidFill>
          <a:schemeClr val="accent5">
            <a:hueOff val="7177"/>
            <a:satOff val="1178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2. Definición de los objetivos de aprendizaje</a:t>
          </a:r>
        </a:p>
      </dsp:txBody>
      <dsp:txXfrm>
        <a:off x="4986238" y="1425614"/>
        <a:ext cx="1435266" cy="898884"/>
      </dsp:txXfrm>
    </dsp:sp>
    <dsp:sp modelId="{E62EC8C0-146B-4CE6-8059-ED72774399A0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982045" y="1887533"/>
              </a:moveTo>
              <a:arcTo wR="1992403" hR="1992403" stAng="21418970" swAng="2198338"/>
            </a:path>
          </a:pathLst>
        </a:custGeom>
        <a:noFill/>
        <a:ln w="6350" cap="flat" cmpd="sng" algn="ctr">
          <a:solidFill>
            <a:schemeClr val="accent5">
              <a:hueOff val="7177"/>
              <a:satOff val="1178"/>
              <a:lumOff val="-2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74CC9-F12C-4A7D-BE69-1D0EE78D3724}">
      <dsp:nvSpPr>
        <dsp:cNvPr id="0" name=""/>
        <dsp:cNvSpPr/>
      </dsp:nvSpPr>
      <dsp:spPr>
        <a:xfrm>
          <a:off x="4213828" y="3604562"/>
          <a:ext cx="1532520" cy="996138"/>
        </a:xfrm>
        <a:prstGeom prst="roundRect">
          <a:avLst/>
        </a:prstGeom>
        <a:solidFill>
          <a:schemeClr val="accent5">
            <a:hueOff val="14353"/>
            <a:satOff val="2356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3. Investigación</a:t>
          </a:r>
        </a:p>
      </dsp:txBody>
      <dsp:txXfrm>
        <a:off x="4262455" y="3653189"/>
        <a:ext cx="1435266" cy="898884"/>
      </dsp:txXfrm>
    </dsp:sp>
    <dsp:sp modelId="{4019E89A-6A90-47CE-B633-6A6C25C3AE78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2389317" y="3944871"/>
              </a:moveTo>
              <a:arcTo wR="1992403" hR="1992403" stAng="4710542" swAng="1378917"/>
            </a:path>
          </a:pathLst>
        </a:custGeom>
        <a:noFill/>
        <a:ln w="6350" cap="flat" cmpd="sng" algn="ctr">
          <a:solidFill>
            <a:schemeClr val="accent5">
              <a:hueOff val="14353"/>
              <a:satOff val="2356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A6279-1A60-46B5-A7A3-C767296E99E8}">
      <dsp:nvSpPr>
        <dsp:cNvPr id="0" name=""/>
        <dsp:cNvSpPr/>
      </dsp:nvSpPr>
      <dsp:spPr>
        <a:xfrm>
          <a:off x="1871617" y="3604562"/>
          <a:ext cx="1532520" cy="996138"/>
        </a:xfrm>
        <a:prstGeom prst="roundRect">
          <a:avLst/>
        </a:prstGeom>
        <a:solidFill>
          <a:schemeClr val="accent5">
            <a:hueOff val="21530"/>
            <a:satOff val="3535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4. Síntesis del contenido </a:t>
          </a:r>
        </a:p>
      </dsp:txBody>
      <dsp:txXfrm>
        <a:off x="1920244" y="3653189"/>
        <a:ext cx="1435266" cy="898884"/>
      </dsp:txXfrm>
    </dsp:sp>
    <dsp:sp modelId="{964A416C-BD0B-4928-8A5D-50352F14ED13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33307" y="3095614"/>
              </a:moveTo>
              <a:arcTo wR="1992403" hR="1992403" stAng="8782692" swAng="2198338"/>
            </a:path>
          </a:pathLst>
        </a:custGeom>
        <a:noFill/>
        <a:ln w="6350" cap="flat" cmpd="sng" algn="ctr">
          <a:solidFill>
            <a:schemeClr val="accent5">
              <a:hueOff val="21530"/>
              <a:satOff val="3535"/>
              <a:lumOff val="-7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CC7E-D71D-4493-8A81-B89B0949EAC8}">
      <dsp:nvSpPr>
        <dsp:cNvPr id="0" name=""/>
        <dsp:cNvSpPr/>
      </dsp:nvSpPr>
      <dsp:spPr>
        <a:xfrm>
          <a:off x="1147834" y="1376987"/>
          <a:ext cx="1532520" cy="996138"/>
        </a:xfrm>
        <a:prstGeom prst="roundRect">
          <a:avLst/>
        </a:prstGeom>
        <a:solidFill>
          <a:schemeClr val="accent5">
            <a:hueOff val="28706"/>
            <a:satOff val="4713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5. Presentación del problema a los compañeros</a:t>
          </a:r>
        </a:p>
      </dsp:txBody>
      <dsp:txXfrm>
        <a:off x="1196461" y="1425614"/>
        <a:ext cx="1435266" cy="898884"/>
      </dsp:txXfrm>
    </dsp:sp>
    <dsp:sp modelId="{F3E372D4-EC6F-4353-9C50-755535DAC61C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46795" y="869173"/>
              </a:moveTo>
              <a:arcTo wR="1992403" hR="1992403" stAng="12858959" swAng="1964185"/>
            </a:path>
          </a:pathLst>
        </a:custGeom>
        <a:noFill/>
        <a:ln w="6350" cap="flat" cmpd="sng" algn="ctr">
          <a:solidFill>
            <a:schemeClr val="accent5">
              <a:hueOff val="28706"/>
              <a:satOff val="4713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6D754-31D6-4B48-B39A-D8C47EA01F09}">
      <dsp:nvSpPr>
        <dsp:cNvPr id="0" name=""/>
        <dsp:cNvSpPr/>
      </dsp:nvSpPr>
      <dsp:spPr>
        <a:xfrm>
          <a:off x="3042723" y="270"/>
          <a:ext cx="1532520" cy="99613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1. Planificación y organización de los grupos</a:t>
          </a:r>
        </a:p>
      </dsp:txBody>
      <dsp:txXfrm>
        <a:off x="3091350" y="48897"/>
        <a:ext cx="1435266" cy="898884"/>
      </dsp:txXfrm>
    </dsp:sp>
    <dsp:sp modelId="{673A1C70-040F-471D-90FD-F78E0CA390F1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2769219" y="157675"/>
              </a:moveTo>
              <a:arcTo wR="1992403" hR="1992403" stAng="17576855" swAng="1964185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CDB95C-52EB-4133-863C-E84229E46C58}">
      <dsp:nvSpPr>
        <dsp:cNvPr id="0" name=""/>
        <dsp:cNvSpPr/>
      </dsp:nvSpPr>
      <dsp:spPr>
        <a:xfrm>
          <a:off x="4937611" y="1376987"/>
          <a:ext cx="1532520" cy="996138"/>
        </a:xfrm>
        <a:prstGeom prst="roundRect">
          <a:avLst/>
        </a:prstGeom>
        <a:solidFill>
          <a:schemeClr val="accent5">
            <a:hueOff val="7177"/>
            <a:satOff val="1178"/>
            <a:lumOff val="-2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2. Definición de los objetivos de aprendizaje</a:t>
          </a:r>
        </a:p>
      </dsp:txBody>
      <dsp:txXfrm>
        <a:off x="4986238" y="1425614"/>
        <a:ext cx="1435266" cy="898884"/>
      </dsp:txXfrm>
    </dsp:sp>
    <dsp:sp modelId="{E62EC8C0-146B-4CE6-8059-ED72774399A0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982045" y="1887533"/>
              </a:moveTo>
              <a:arcTo wR="1992403" hR="1992403" stAng="21418970" swAng="2198338"/>
            </a:path>
          </a:pathLst>
        </a:custGeom>
        <a:noFill/>
        <a:ln w="6350" cap="flat" cmpd="sng" algn="ctr">
          <a:solidFill>
            <a:schemeClr val="accent5">
              <a:hueOff val="7177"/>
              <a:satOff val="1178"/>
              <a:lumOff val="-2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974CC9-F12C-4A7D-BE69-1D0EE78D3724}">
      <dsp:nvSpPr>
        <dsp:cNvPr id="0" name=""/>
        <dsp:cNvSpPr/>
      </dsp:nvSpPr>
      <dsp:spPr>
        <a:xfrm>
          <a:off x="4213828" y="3604562"/>
          <a:ext cx="1532520" cy="996138"/>
        </a:xfrm>
        <a:prstGeom prst="roundRect">
          <a:avLst/>
        </a:prstGeom>
        <a:solidFill>
          <a:schemeClr val="accent5">
            <a:hueOff val="14353"/>
            <a:satOff val="2356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3. Investigación</a:t>
          </a:r>
        </a:p>
      </dsp:txBody>
      <dsp:txXfrm>
        <a:off x="4262455" y="3653189"/>
        <a:ext cx="1435266" cy="898884"/>
      </dsp:txXfrm>
    </dsp:sp>
    <dsp:sp modelId="{4019E89A-6A90-47CE-B633-6A6C25C3AE78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2389317" y="3944871"/>
              </a:moveTo>
              <a:arcTo wR="1992403" hR="1992403" stAng="4710542" swAng="1378917"/>
            </a:path>
          </a:pathLst>
        </a:custGeom>
        <a:noFill/>
        <a:ln w="6350" cap="flat" cmpd="sng" algn="ctr">
          <a:solidFill>
            <a:schemeClr val="accent5">
              <a:hueOff val="14353"/>
              <a:satOff val="2356"/>
              <a:lumOff val="-5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A6279-1A60-46B5-A7A3-C767296E99E8}">
      <dsp:nvSpPr>
        <dsp:cNvPr id="0" name=""/>
        <dsp:cNvSpPr/>
      </dsp:nvSpPr>
      <dsp:spPr>
        <a:xfrm>
          <a:off x="1871617" y="3604562"/>
          <a:ext cx="1532520" cy="996138"/>
        </a:xfrm>
        <a:prstGeom prst="roundRect">
          <a:avLst/>
        </a:prstGeom>
        <a:solidFill>
          <a:schemeClr val="accent5">
            <a:hueOff val="21530"/>
            <a:satOff val="3535"/>
            <a:lumOff val="-7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4. Síntesis del contenido </a:t>
          </a:r>
        </a:p>
      </dsp:txBody>
      <dsp:txXfrm>
        <a:off x="1920244" y="3653189"/>
        <a:ext cx="1435266" cy="898884"/>
      </dsp:txXfrm>
    </dsp:sp>
    <dsp:sp modelId="{964A416C-BD0B-4928-8A5D-50352F14ED13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33307" y="3095614"/>
              </a:moveTo>
              <a:arcTo wR="1992403" hR="1992403" stAng="8782692" swAng="2198338"/>
            </a:path>
          </a:pathLst>
        </a:custGeom>
        <a:noFill/>
        <a:ln w="6350" cap="flat" cmpd="sng" algn="ctr">
          <a:solidFill>
            <a:schemeClr val="accent5">
              <a:hueOff val="21530"/>
              <a:satOff val="3535"/>
              <a:lumOff val="-7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CC7E-D71D-4493-8A81-B89B0949EAC8}">
      <dsp:nvSpPr>
        <dsp:cNvPr id="0" name=""/>
        <dsp:cNvSpPr/>
      </dsp:nvSpPr>
      <dsp:spPr>
        <a:xfrm>
          <a:off x="1147834" y="1376987"/>
          <a:ext cx="1532520" cy="996138"/>
        </a:xfrm>
        <a:prstGeom prst="roundRect">
          <a:avLst/>
        </a:prstGeom>
        <a:solidFill>
          <a:schemeClr val="accent5">
            <a:hueOff val="28706"/>
            <a:satOff val="4713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5. Presentación del problema a los compañeros</a:t>
          </a:r>
        </a:p>
      </dsp:txBody>
      <dsp:txXfrm>
        <a:off x="1196461" y="1425614"/>
        <a:ext cx="1435266" cy="898884"/>
      </dsp:txXfrm>
    </dsp:sp>
    <dsp:sp modelId="{F3E372D4-EC6F-4353-9C50-755535DAC61C}">
      <dsp:nvSpPr>
        <dsp:cNvPr id="0" name=""/>
        <dsp:cNvSpPr/>
      </dsp:nvSpPr>
      <dsp:spPr>
        <a:xfrm>
          <a:off x="1816579" y="498339"/>
          <a:ext cx="3984807" cy="3984807"/>
        </a:xfrm>
        <a:custGeom>
          <a:avLst/>
          <a:gdLst/>
          <a:ahLst/>
          <a:cxnLst/>
          <a:rect l="0" t="0" r="0" b="0"/>
          <a:pathLst>
            <a:path>
              <a:moveTo>
                <a:pt x="346795" y="869173"/>
              </a:moveTo>
              <a:arcTo wR="1992403" hR="1992403" stAng="12858959" swAng="1964185"/>
            </a:path>
          </a:pathLst>
        </a:custGeom>
        <a:noFill/>
        <a:ln w="6350" cap="flat" cmpd="sng" algn="ctr">
          <a:solidFill>
            <a:schemeClr val="accent5">
              <a:hueOff val="28706"/>
              <a:satOff val="4713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E5254A-FBCB-B444-AF72-FCFABD6B9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C3220B-5B46-9841-98EC-DF5C6E90E4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7DAF-59A7-5648-9346-451BAEB098C6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97E16-809F-A949-9AF0-120C7A751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2FF8AA-833A-2144-90FF-67A4ECDD5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6112-85CF-A846-AAA7-7FFEF9F44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19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AB20-4437-9340-9FF8-81347A87F1AD}" type="datetimeFigureOut">
              <a:rPr lang="es-ES" smtClean="0"/>
              <a:t>16/07/2024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311A-5966-C54A-8A32-DB537D3CAD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6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210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510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101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148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672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b="0" baseline="0" dirty="0"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390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baseline="0" dirty="0"/>
          </a:p>
          <a:p>
            <a:endParaRPr lang="es-ES" baseline="0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03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7691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35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336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aseline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905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aseline="0" dirty="0"/>
          </a:p>
          <a:p>
            <a:endParaRPr lang="es-ES" baseline="0" dirty="0"/>
          </a:p>
          <a:p>
            <a:endParaRPr lang="es-ES" baseline="0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41311A-5966-C54A-8A32-DB537D3CAD52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1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606C099-15B1-0F44-A33A-893D16CF26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95" y="0"/>
            <a:ext cx="12204096" cy="6858000"/>
          </a:xfrm>
          <a:prstGeom prst="rect">
            <a:avLst/>
          </a:prstGeom>
        </p:spPr>
      </p:pic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204741AB-5D58-1643-89C3-8D22DB98A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893" y="325097"/>
            <a:ext cx="7580339" cy="9023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4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DF7306E1-EC40-8E43-99C5-762DD981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93" y="1264063"/>
            <a:ext cx="7570912" cy="56360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300" b="0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Subtítulo presentación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96E94D9-77ED-4844-97B3-F10D42E565D1}"/>
              </a:ext>
            </a:extLst>
          </p:cNvPr>
          <p:cNvSpPr txBox="1"/>
          <p:nvPr userDrawn="1"/>
        </p:nvSpPr>
        <p:spPr>
          <a:xfrm>
            <a:off x="329938" y="6202837"/>
            <a:ext cx="810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14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</p:spTree>
    <p:extLst>
      <p:ext uri="{BB962C8B-B14F-4D97-AF65-F5344CB8AC3E}">
        <p14:creationId xmlns:p14="http://schemas.microsoft.com/office/powerpoint/2010/main" val="250751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70B0647-F99D-B143-BF1B-E6F019E80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BF6914D-06C1-7B47-BCD5-561F5442B5BC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6F59C235-4023-1844-BD3D-81F0865B65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/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9332EF15-D36E-F84A-9B5F-F02E7CE1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13AACC63-AB3C-0249-B052-AD1891D7F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37" name="Marcador de texto 25">
            <a:extLst>
              <a:ext uri="{FF2B5EF4-FFF2-40B4-BE49-F238E27FC236}">
                <a16:creationId xmlns:a16="http://schemas.microsoft.com/office/drawing/2014/main" id="{C507ED2C-F0D6-D84B-9EBD-00E50E82B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3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A592CC-780E-CF45-9814-C6A52E379A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1A690B-B9EB-6D4F-9A68-33AE2EEE3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897313D-C409-674E-8D7C-4BC767F8D450}"/>
              </a:ext>
            </a:extLst>
          </p:cNvPr>
          <p:cNvSpPr/>
          <p:nvPr userDrawn="1"/>
        </p:nvSpPr>
        <p:spPr>
          <a:xfrm>
            <a:off x="3437467" y="651934"/>
            <a:ext cx="5799666" cy="580813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BF6914D-06C1-7B47-BCD5-561F5442B5BC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9E1BAAE-8EE6-1F43-9E88-9DBE86F8F5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268" y="2633133"/>
            <a:ext cx="4893732" cy="2514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volutpatTexto</a:t>
            </a:r>
            <a:r>
              <a:rPr lang="es-ES" dirty="0"/>
              <a:t>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.</a:t>
            </a:r>
          </a:p>
        </p:txBody>
      </p:sp>
      <p:sp>
        <p:nvSpPr>
          <p:cNvPr id="20" name="Marcador de texto 25">
            <a:extLst>
              <a:ext uri="{FF2B5EF4-FFF2-40B4-BE49-F238E27FC236}">
                <a16:creationId xmlns:a16="http://schemas.microsoft.com/office/drawing/2014/main" id="{11D90907-CBE5-8548-BF18-2645596A8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3033293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786AB6B6-7055-DF4B-95E8-D3F447284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3078403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12E5F717-A1F3-BA4E-B751-CA002D046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3033293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25" name="Marcador de texto 25">
            <a:extLst>
              <a:ext uri="{FF2B5EF4-FFF2-40B4-BE49-F238E27FC236}">
                <a16:creationId xmlns:a16="http://schemas.microsoft.com/office/drawing/2014/main" id="{2ECB263B-A541-D54B-9CD6-FDF7BBE2E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9268" y="1273885"/>
            <a:ext cx="4893732" cy="776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destacado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A65BA9-F3FA-0D47-B7D0-CAEE827B0C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EC5A1A76-DED3-E845-BEE2-CEC5330692FA}"/>
              </a:ext>
            </a:extLst>
          </p:cNvPr>
          <p:cNvSpPr/>
          <p:nvPr userDrawn="1"/>
        </p:nvSpPr>
        <p:spPr>
          <a:xfrm>
            <a:off x="-94128" y="-47065"/>
            <a:ext cx="6173196" cy="6952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86FB673C-18EC-C947-B374-88F9D520CBE2}"/>
              </a:ext>
            </a:extLst>
          </p:cNvPr>
          <p:cNvSpPr txBox="1">
            <a:spLocks/>
          </p:cNvSpPr>
          <p:nvPr userDrawn="1"/>
        </p:nvSpPr>
        <p:spPr>
          <a:xfrm>
            <a:off x="6405396" y="412825"/>
            <a:ext cx="5464809" cy="1736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200" b="0" i="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 Título capítulo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59" name="Marcador de texto 6">
            <a:extLst>
              <a:ext uri="{FF2B5EF4-FFF2-40B4-BE49-F238E27FC236}">
                <a16:creationId xmlns:a16="http://schemas.microsoft.com/office/drawing/2014/main" id="{8F3400B1-D594-4442-B737-BCF5A38E0D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62" name="Marcador de texto 25">
            <a:extLst>
              <a:ext uri="{FF2B5EF4-FFF2-40B4-BE49-F238E27FC236}">
                <a16:creationId xmlns:a16="http://schemas.microsoft.com/office/drawing/2014/main" id="{7071F130-476B-F547-91B8-CC3DB646F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63" name="Marcador de texto 25">
            <a:extLst>
              <a:ext uri="{FF2B5EF4-FFF2-40B4-BE49-F238E27FC236}">
                <a16:creationId xmlns:a16="http://schemas.microsoft.com/office/drawing/2014/main" id="{966C36CF-F134-D443-966D-C0FD80B7D9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75" name="Marcador de texto 72">
            <a:extLst>
              <a:ext uri="{FF2B5EF4-FFF2-40B4-BE49-F238E27FC236}">
                <a16:creationId xmlns:a16="http://schemas.microsoft.com/office/drawing/2014/main" id="{E574A015-B695-054C-8660-B90EFB0B55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/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76" name="Marcador de texto 72">
            <a:extLst>
              <a:ext uri="{FF2B5EF4-FFF2-40B4-BE49-F238E27FC236}">
                <a16:creationId xmlns:a16="http://schemas.microsoft.com/office/drawing/2014/main" id="{E57B0336-35A7-744C-B23C-CB974E3E1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/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sp>
        <p:nvSpPr>
          <p:cNvPr id="77" name="Marcador de texto 25">
            <a:extLst>
              <a:ext uri="{FF2B5EF4-FFF2-40B4-BE49-F238E27FC236}">
                <a16:creationId xmlns:a16="http://schemas.microsoft.com/office/drawing/2014/main" id="{A246425E-9EFA-A848-8A09-15535F0A6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78" name="Marcador de texto 6">
            <a:extLst>
              <a:ext uri="{FF2B5EF4-FFF2-40B4-BE49-F238E27FC236}">
                <a16:creationId xmlns:a16="http://schemas.microsoft.com/office/drawing/2014/main" id="{74E002C9-065A-2745-84D6-F0F746DDF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3021" y="4558926"/>
            <a:ext cx="472116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79" name="Marcador de texto 72">
            <a:extLst>
              <a:ext uri="{FF2B5EF4-FFF2-40B4-BE49-F238E27FC236}">
                <a16:creationId xmlns:a16="http://schemas.microsoft.com/office/drawing/2014/main" id="{1386661A-C4BB-9D44-9529-77D39FBB83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3021" y="1885739"/>
            <a:ext cx="4748786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80" name="Marcador de texto 72">
            <a:extLst>
              <a:ext uri="{FF2B5EF4-FFF2-40B4-BE49-F238E27FC236}">
                <a16:creationId xmlns:a16="http://schemas.microsoft.com/office/drawing/2014/main" id="{4F9B5E30-28D4-134D-ACAF-3A59D70E8E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3021" y="2424903"/>
            <a:ext cx="4721161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A64E5064-3CF1-2A49-B62B-BE28B20567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6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EC5A1A76-DED3-E845-BEE2-CEC5330692FA}"/>
              </a:ext>
            </a:extLst>
          </p:cNvPr>
          <p:cNvSpPr/>
          <p:nvPr userDrawn="1"/>
        </p:nvSpPr>
        <p:spPr>
          <a:xfrm>
            <a:off x="0" y="-3889"/>
            <a:ext cx="6079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78" name="Marcador de texto 6">
            <a:extLst>
              <a:ext uri="{FF2B5EF4-FFF2-40B4-BE49-F238E27FC236}">
                <a16:creationId xmlns:a16="http://schemas.microsoft.com/office/drawing/2014/main" id="{74E002C9-065A-2745-84D6-F0F746DDF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5396" y="4568825"/>
            <a:ext cx="4715835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79" name="Marcador de texto 72">
            <a:extLst>
              <a:ext uri="{FF2B5EF4-FFF2-40B4-BE49-F238E27FC236}">
                <a16:creationId xmlns:a16="http://schemas.microsoft.com/office/drawing/2014/main" id="{1386661A-C4BB-9D44-9529-77D39FBB83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5396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80" name="Marcador de texto 72">
            <a:extLst>
              <a:ext uri="{FF2B5EF4-FFF2-40B4-BE49-F238E27FC236}">
                <a16:creationId xmlns:a16="http://schemas.microsoft.com/office/drawing/2014/main" id="{4F9B5E30-28D4-134D-ACAF-3A59D70E8E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5396" y="2424903"/>
            <a:ext cx="4721161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373FDF6B-B8DD-3043-9C53-9BC45BEE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7858CACE-248D-0542-9330-FD123F443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3" name="Marcador de texto 25">
            <a:extLst>
              <a:ext uri="{FF2B5EF4-FFF2-40B4-BE49-F238E27FC236}">
                <a16:creationId xmlns:a16="http://schemas.microsoft.com/office/drawing/2014/main" id="{47602718-D3D1-754F-839A-F5A3228199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4" name="Marcador de texto 72">
            <a:extLst>
              <a:ext uri="{FF2B5EF4-FFF2-40B4-BE49-F238E27FC236}">
                <a16:creationId xmlns:a16="http://schemas.microsoft.com/office/drawing/2014/main" id="{56DFAD2A-F2E0-F74A-89E8-ECCE98F86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25" name="Marcador de texto 72">
            <a:extLst>
              <a:ext uri="{FF2B5EF4-FFF2-40B4-BE49-F238E27FC236}">
                <a16:creationId xmlns:a16="http://schemas.microsoft.com/office/drawing/2014/main" id="{FCAA76A4-2A2C-EE43-9D9B-DF318B0AF2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D6CA84F-EEBF-1F43-BA6C-8C9BDF679F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F5A036-E41D-9D49-A9D4-3CE9417BE9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3F50DC-F75A-674C-A65B-9D93EA913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87" y="0"/>
            <a:ext cx="5962713" cy="6858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839E92D0-F74C-D24A-B9B5-A1E9A4204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
Lista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13" name="Marcador de texto 72">
            <a:extLst>
              <a:ext uri="{FF2B5EF4-FFF2-40B4-BE49-F238E27FC236}">
                <a16:creationId xmlns:a16="http://schemas.microsoft.com/office/drawing/2014/main" id="{A7F09EDC-261E-E044-9605-5F48004A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14" name="Marcador de texto 72">
            <a:extLst>
              <a:ext uri="{FF2B5EF4-FFF2-40B4-BE49-F238E27FC236}">
                <a16:creationId xmlns:a16="http://schemas.microsoft.com/office/drawing/2014/main" id="{E018DC42-B9C2-B340-BB46-3221EDF86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1795EA5-0CF7-9D47-9EDA-2C2F481420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D64029-0A92-204A-87B9-1FB3C47A2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"/>
          <a:stretch/>
        </p:blipFill>
        <p:spPr>
          <a:xfrm>
            <a:off x="6597748" y="0"/>
            <a:ext cx="5615684" cy="686646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A7C54CE-AA5B-6648-AE4E-9DA0E5BA6F20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0" name="Marcador de texto 25">
            <a:extLst>
              <a:ext uri="{FF2B5EF4-FFF2-40B4-BE49-F238E27FC236}">
                <a16:creationId xmlns:a16="http://schemas.microsoft.com/office/drawing/2014/main" id="{D79F9DE1-B7ED-FB4C-8312-2BE5BFC03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5" y="884512"/>
            <a:ext cx="4749795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5E237027-DC7E-9B43-BB10-850FCEC3C6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5" y="306003"/>
            <a:ext cx="4794904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56DB1BF4-82DE-2D46-95DF-90816C1647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5" y="6399353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2BDFDAE8-4D7D-7C40-93DC-38873B97E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7465" y="1903855"/>
            <a:ext cx="5520002" cy="10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DESTACADO</a:t>
            </a:r>
          </a:p>
        </p:txBody>
      </p:sp>
      <p:sp>
        <p:nvSpPr>
          <p:cNvPr id="18" name="Marcador de texto 72">
            <a:extLst>
              <a:ext uri="{FF2B5EF4-FFF2-40B4-BE49-F238E27FC236}">
                <a16:creationId xmlns:a16="http://schemas.microsoft.com/office/drawing/2014/main" id="{7C4D0A1A-0C45-AC42-8BF1-9C0585D442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176" y="3346065"/>
            <a:ext cx="5543328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/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7E2D105-1411-1E43-A276-897D60B4F9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0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5">
            <a:extLst>
              <a:ext uri="{FF2B5EF4-FFF2-40B4-BE49-F238E27FC236}">
                <a16:creationId xmlns:a16="http://schemas.microsoft.com/office/drawing/2014/main" id="{4600176F-A67F-1C4F-9B01-19EF39884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02413" y="-1"/>
            <a:ext cx="5589587" cy="6866467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A7C54CE-AA5B-6648-AE4E-9DA0E5BA6F20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428A29B-8E68-B94F-B556-33F4E0C769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5" y="884512"/>
            <a:ext cx="4749795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9" name="Marcador de texto 25">
            <a:extLst>
              <a:ext uri="{FF2B5EF4-FFF2-40B4-BE49-F238E27FC236}">
                <a16:creationId xmlns:a16="http://schemas.microsoft.com/office/drawing/2014/main" id="{FB5CB3A2-882C-F642-917B-B21D108C05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5" y="306003"/>
            <a:ext cx="4794904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0" name="Marcador de texto 25">
            <a:extLst>
              <a:ext uri="{FF2B5EF4-FFF2-40B4-BE49-F238E27FC236}">
                <a16:creationId xmlns:a16="http://schemas.microsoft.com/office/drawing/2014/main" id="{52B5DD65-30D1-4D42-9B0C-AD0B23430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5" y="6399353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70C6720C-1511-414A-BF90-FDBD2BE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7465" y="1903855"/>
            <a:ext cx="5520002" cy="10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DESTACADO</a:t>
            </a:r>
          </a:p>
        </p:txBody>
      </p:sp>
      <p:sp>
        <p:nvSpPr>
          <p:cNvPr id="22" name="Marcador de texto 72">
            <a:extLst>
              <a:ext uri="{FF2B5EF4-FFF2-40B4-BE49-F238E27FC236}">
                <a16:creationId xmlns:a16="http://schemas.microsoft.com/office/drawing/2014/main" id="{2AE5EEC3-1C8B-8F4C-B9D9-E28B6D88EA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176" y="3346065"/>
            <a:ext cx="5543328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/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6B9B64-637B-0C43-A85B-FEBAA4B068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13" name="Marcador de texto 72">
            <a:extLst>
              <a:ext uri="{FF2B5EF4-FFF2-40B4-BE49-F238E27FC236}">
                <a16:creationId xmlns:a16="http://schemas.microsoft.com/office/drawing/2014/main" id="{A7F09EDC-261E-E044-9605-5F48004A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14" name="Marcador de texto 72">
            <a:extLst>
              <a:ext uri="{FF2B5EF4-FFF2-40B4-BE49-F238E27FC236}">
                <a16:creationId xmlns:a16="http://schemas.microsoft.com/office/drawing/2014/main" id="{E018DC42-B9C2-B340-BB46-3221EDF86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2"/>
            <a:ext cx="4693536" cy="3747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br>
              <a:rPr lang="es-ES" dirty="0"/>
            </a:br>
            <a:endParaRPr lang="es-ES" dirty="0"/>
          </a:p>
          <a:p>
            <a:r>
              <a:rPr lang="es-ES" dirty="0"/>
              <a:t>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B1A6EA-CC82-214E-AC21-5C78BDE6CE27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1E4BAC4-B3DD-8948-9E08-58EA1E0386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61D2BD-CAB8-1245-A6F7-AC8245AA5FB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</p:spTree>
    <p:extLst>
      <p:ext uri="{BB962C8B-B14F-4D97-AF65-F5344CB8AC3E}">
        <p14:creationId xmlns:p14="http://schemas.microsoft.com/office/powerpoint/2010/main" val="96008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85F0562-4270-2042-B1D5-CAF7DABDD0AF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563" y="1885739"/>
            <a:ext cx="5345672" cy="429318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7C310A-8378-204B-90CA-231BD0D04605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21FF0CA2-4EAC-214E-B68A-3E2098B3D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3" name="Marcador de texto 25">
            <a:extLst>
              <a:ext uri="{FF2B5EF4-FFF2-40B4-BE49-F238E27FC236}">
                <a16:creationId xmlns:a16="http://schemas.microsoft.com/office/drawing/2014/main" id="{18F6060D-7439-1646-89FC-3BB88093D9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15" name="Marcador de texto 72">
            <a:extLst>
              <a:ext uri="{FF2B5EF4-FFF2-40B4-BE49-F238E27FC236}">
                <a16:creationId xmlns:a16="http://schemas.microsoft.com/office/drawing/2014/main" id="{B36E819B-B0B5-1E42-AA60-3FAC99839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párrafo</a:t>
            </a:r>
          </a:p>
        </p:txBody>
      </p:sp>
      <p:sp>
        <p:nvSpPr>
          <p:cNvPr id="16" name="Marcador de texto 72">
            <a:extLst>
              <a:ext uri="{FF2B5EF4-FFF2-40B4-BE49-F238E27FC236}">
                <a16:creationId xmlns:a16="http://schemas.microsoft.com/office/drawing/2014/main" id="{AE970B53-C2DA-7C41-A63E-932C247352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2"/>
            <a:ext cx="4693536" cy="3747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Texto pequeño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 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br>
              <a:rPr lang="es-ES" dirty="0"/>
            </a:br>
            <a:endParaRPr lang="es-ES" dirty="0"/>
          </a:p>
          <a:p>
            <a:r>
              <a:rPr lang="es-ES" dirty="0"/>
              <a:t>Ut </a:t>
            </a:r>
            <a:r>
              <a:rPr lang="es-ES" dirty="0" err="1"/>
              <a:t>wisi</a:t>
            </a:r>
            <a:r>
              <a:rPr lang="es-ES" dirty="0"/>
              <a:t> </a:t>
            </a:r>
            <a:r>
              <a:rPr lang="es-ES" dirty="0" err="1"/>
              <a:t>enim</a:t>
            </a:r>
            <a:r>
              <a:rPr lang="es-ES" dirty="0"/>
              <a:t> ad </a:t>
            </a:r>
            <a:r>
              <a:rPr lang="es-ES" dirty="0" err="1"/>
              <a:t>minim</a:t>
            </a:r>
            <a:r>
              <a:rPr lang="es-ES" dirty="0"/>
              <a:t> </a:t>
            </a:r>
            <a:r>
              <a:rPr lang="es-ES" dirty="0" err="1"/>
              <a:t>veniam</a:t>
            </a:r>
            <a:r>
              <a:rPr lang="es-ES" dirty="0"/>
              <a:t>, </a:t>
            </a:r>
            <a:r>
              <a:rPr lang="es-ES" dirty="0" err="1"/>
              <a:t>quis</a:t>
            </a:r>
            <a:r>
              <a:rPr lang="es-ES" dirty="0"/>
              <a:t> </a:t>
            </a:r>
            <a:r>
              <a:rPr lang="es-ES" dirty="0" err="1"/>
              <a:t>nostrud</a:t>
            </a:r>
            <a:r>
              <a:rPr lang="es-ES" dirty="0"/>
              <a:t> </a:t>
            </a:r>
            <a:r>
              <a:rPr lang="es-ES" dirty="0" err="1"/>
              <a:t>exerci</a:t>
            </a:r>
            <a:r>
              <a:rPr lang="es-ES" dirty="0"/>
              <a:t> </a:t>
            </a:r>
            <a:r>
              <a:rPr lang="es-ES" dirty="0" err="1"/>
              <a:t>tation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lobortis</a:t>
            </a:r>
            <a:r>
              <a:rPr lang="es-ES" dirty="0"/>
              <a:t> </a:t>
            </a:r>
            <a:r>
              <a:rPr lang="es-ES" dirty="0" err="1"/>
              <a:t>nisl</a:t>
            </a:r>
            <a:r>
              <a:rPr lang="es-ES" dirty="0"/>
              <a:t> ut </a:t>
            </a:r>
            <a:r>
              <a:rPr lang="es-ES" dirty="0" err="1"/>
              <a:t>aliquip</a:t>
            </a:r>
            <a:r>
              <a:rPr lang="es-ES" dirty="0"/>
              <a:t> ex </a:t>
            </a:r>
            <a:r>
              <a:rPr lang="es-ES" dirty="0" err="1"/>
              <a:t>ea</a:t>
            </a:r>
            <a:r>
              <a:rPr lang="es-ES" dirty="0"/>
              <a:t> commodo </a:t>
            </a:r>
            <a:r>
              <a:rPr lang="es-ES" dirty="0" err="1"/>
              <a:t>consequat</a:t>
            </a:r>
            <a:r>
              <a:rPr lang="es-ES" dirty="0"/>
              <a:t>. Destacado </a:t>
            </a:r>
            <a:r>
              <a:rPr lang="es-ES" dirty="0" err="1"/>
              <a:t>autem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eum</a:t>
            </a:r>
            <a:r>
              <a:rPr lang="es-ES" dirty="0"/>
              <a:t> </a:t>
            </a:r>
            <a:r>
              <a:rPr lang="es-ES" dirty="0" err="1"/>
              <a:t>iriure</a:t>
            </a:r>
            <a:r>
              <a:rPr lang="es-ES" dirty="0"/>
              <a:t> dolor in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,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illum</a:t>
            </a:r>
            <a:r>
              <a:rPr lang="es-ES" dirty="0"/>
              <a:t> </a:t>
            </a:r>
            <a:r>
              <a:rPr lang="es-ES" dirty="0" err="1"/>
              <a:t>dolore</a:t>
            </a:r>
            <a:r>
              <a:rPr lang="es-ES" dirty="0"/>
              <a:t> </a:t>
            </a:r>
            <a:r>
              <a:rPr lang="es-ES" dirty="0" err="1"/>
              <a:t>eu</a:t>
            </a:r>
            <a:r>
              <a:rPr lang="es-ES" dirty="0"/>
              <a:t> </a:t>
            </a:r>
            <a:r>
              <a:rPr lang="es-ES" dirty="0" err="1"/>
              <a:t>feugiat</a:t>
            </a:r>
            <a:r>
              <a:rPr lang="es-ES" dirty="0"/>
              <a:t> </a:t>
            </a:r>
            <a:r>
              <a:rPr lang="es-ES" dirty="0" err="1"/>
              <a:t>nulla</a:t>
            </a:r>
            <a:r>
              <a:rPr lang="es-ES" dirty="0"/>
              <a:t> </a:t>
            </a:r>
            <a:r>
              <a:rPr lang="es-ES" dirty="0" err="1"/>
              <a:t>facilisis</a:t>
            </a:r>
            <a:r>
              <a:rPr lang="es-ES" dirty="0"/>
              <a:t> at vero eros et </a:t>
            </a:r>
            <a:r>
              <a:rPr lang="es-ES" dirty="0" err="1"/>
              <a:t>accumsan</a:t>
            </a:r>
            <a:r>
              <a:rPr lang="es-ES" dirty="0"/>
              <a:t> et </a:t>
            </a:r>
            <a:r>
              <a:rPr lang="es-ES" dirty="0" err="1"/>
              <a:t>iusto</a:t>
            </a:r>
            <a:r>
              <a:rPr lang="es-ES" dirty="0"/>
              <a:t> odio </a:t>
            </a:r>
            <a:r>
              <a:rPr lang="es-ES" dirty="0" err="1"/>
              <a:t>dignissim</a:t>
            </a:r>
            <a:r>
              <a:rPr lang="es-ES" dirty="0"/>
              <a:t> </a:t>
            </a:r>
            <a:r>
              <a:rPr lang="es-ES" dirty="0" err="1"/>
              <a:t>qui</a:t>
            </a:r>
            <a:r>
              <a:rPr lang="es-ES" dirty="0"/>
              <a:t> </a:t>
            </a:r>
            <a:r>
              <a:rPr lang="es-ES" dirty="0" err="1"/>
              <a:t>blandit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hendrerit</a:t>
            </a:r>
            <a:r>
              <a:rPr lang="es-ES" dirty="0"/>
              <a:t> in </a:t>
            </a:r>
            <a:r>
              <a:rPr lang="es-ES" dirty="0" err="1"/>
              <a:t>vulputate</a:t>
            </a:r>
            <a:r>
              <a:rPr lang="es-ES" dirty="0"/>
              <a:t> </a:t>
            </a:r>
            <a:r>
              <a:rPr lang="es-ES" dirty="0" err="1"/>
              <a:t>velit</a:t>
            </a:r>
            <a:r>
              <a:rPr lang="es-ES" dirty="0"/>
              <a:t> </a:t>
            </a:r>
            <a:r>
              <a:rPr lang="es-ES" dirty="0" err="1"/>
              <a:t>esse</a:t>
            </a:r>
            <a:r>
              <a:rPr lang="es-ES" dirty="0"/>
              <a:t>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consequat</a:t>
            </a:r>
            <a:r>
              <a:rPr lang="es-ES" dirty="0"/>
              <a:t>.</a:t>
            </a: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76B0727-BD79-384E-8DC7-DBAF1B2628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4705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1668E7-CCFA-8049-A1A9-56C6C515C3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204741AB-5D58-1643-89C3-8D22DB98A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893" y="325097"/>
            <a:ext cx="7580339" cy="120737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72560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77" name="Marcador de texto 25">
            <a:extLst>
              <a:ext uri="{FF2B5EF4-FFF2-40B4-BE49-F238E27FC236}">
                <a16:creationId xmlns:a16="http://schemas.microsoft.com/office/drawing/2014/main" id="{A246425E-9EFA-A848-8A09-15535F0A6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43460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85F0562-4270-2042-B1D5-CAF7DABDD0AF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257464" y="1713870"/>
            <a:ext cx="11705935" cy="4493034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58DC16-EC79-6440-A94E-67875825DDA3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34CA42C-4E50-2846-B4B3-FAA21F2D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8" name="Marcador de texto 25">
            <a:extLst>
              <a:ext uri="{FF2B5EF4-FFF2-40B4-BE49-F238E27FC236}">
                <a16:creationId xmlns:a16="http://schemas.microsoft.com/office/drawing/2014/main" id="{4C4C77CA-E7C4-9444-AC8C-2DD9822001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</p:spTree>
    <p:extLst>
      <p:ext uri="{BB962C8B-B14F-4D97-AF65-F5344CB8AC3E}">
        <p14:creationId xmlns:p14="http://schemas.microsoft.com/office/powerpoint/2010/main" val="352201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516FFB-140D-7F43-8F92-D678D3213C23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10" name="Marcador de texto 25">
            <a:extLst>
              <a:ext uri="{FF2B5EF4-FFF2-40B4-BE49-F238E27FC236}">
                <a16:creationId xmlns:a16="http://schemas.microsoft.com/office/drawing/2014/main" id="{AC0AA867-10A7-7D46-BF36-E4FF1D098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43460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E8BC292C-9D62-CF4E-912D-573826214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0C50A9C2-B17E-7B4C-86D3-D8EE0654C9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</p:spTree>
    <p:extLst>
      <p:ext uri="{BB962C8B-B14F-4D97-AF65-F5344CB8AC3E}">
        <p14:creationId xmlns:p14="http://schemas.microsoft.com/office/powerpoint/2010/main" val="205958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1A87C9A2-DC11-A04C-8D13-4E7702C8CB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1227" y="0"/>
            <a:ext cx="12192000" cy="6858000"/>
          </a:xfrm>
          <a:prstGeom prst="rect">
            <a:avLst/>
          </a:prstGeom>
        </p:spPr>
      </p:pic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B6CB6766-AA25-7F46-A3DD-4D70475B9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60" y="5054600"/>
            <a:ext cx="11415107" cy="948267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capítulo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66E09DF-0CE0-6C40-9D23-6DF3B17D89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160" y="4125011"/>
            <a:ext cx="11415107" cy="92286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00</a:t>
            </a:r>
            <a:br>
              <a:rPr lang="es-ES" dirty="0"/>
            </a:br>
            <a:endParaRPr lang="es-ES" dirty="0"/>
          </a:p>
        </p:txBody>
      </p:sp>
      <p:sp>
        <p:nvSpPr>
          <p:cNvPr id="7" name="Marcador de texto 25">
            <a:extLst>
              <a:ext uri="{FF2B5EF4-FFF2-40B4-BE49-F238E27FC236}">
                <a16:creationId xmlns:a16="http://schemas.microsoft.com/office/drawing/2014/main" id="{0B94D12C-EF15-7241-8F8A-D85C9BC4D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160" y="6392630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0770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17382A-8AAA-CB48-A11C-E5B5301F0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09"/>
            <a:ext cx="12169585" cy="6845391"/>
          </a:xfrm>
          <a:prstGeom prst="rect">
            <a:avLst/>
          </a:prstGeom>
        </p:spPr>
      </p:pic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9E87D53-8499-8044-B22E-74D4F5622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60" y="5054600"/>
            <a:ext cx="11415107" cy="948267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capítulo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4CD4E9A0-39A8-774F-8E5D-965329C42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160" y="4125011"/>
            <a:ext cx="11415107" cy="92286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1" i="0" spc="-100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00</a:t>
            </a:r>
            <a:br>
              <a:rPr lang="es-ES" dirty="0"/>
            </a:br>
            <a:endParaRPr lang="es-ES" dirty="0"/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776F372C-FA44-BC4A-802E-1F501B309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160" y="6392630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8737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7FDEB1-C7E7-264E-BEF2-65660E1A7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50D3FED-6049-FA4B-8A37-E5F06A6B4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/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EBB2E2-DBE2-7D45-85D9-738DBA6B0366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20E762A7-AB1F-594B-A340-FF5D4F7B0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468D7502-58FE-6643-944A-CFE1CE85A5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32" name="Marcador de texto 25">
            <a:extLst>
              <a:ext uri="{FF2B5EF4-FFF2-40B4-BE49-F238E27FC236}">
                <a16:creationId xmlns:a16="http://schemas.microsoft.com/office/drawing/2014/main" id="{66002469-9E56-F043-A66E-8B630B63C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73B503-43E8-934A-9B40-70BACCC70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36275F-3158-3E40-8E88-18EE0F31E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B85E97A-5666-E74E-8C82-E93E0115A0AD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D958E88-22D3-0C44-BFB4-AEE9C2E9E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BE3CAE6-A0C4-B541-8898-3F0AD2B6B9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0903A72B-184E-694C-8C61-13AE7683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7D603DB6-623D-C140-BDFA-A8C98EA043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A0C7455-3756-1C4F-B07F-C331055B9F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275D6B4F-3422-354D-92D6-68B215D03878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26" name="Título 1">
            <a:extLst>
              <a:ext uri="{FF2B5EF4-FFF2-40B4-BE49-F238E27FC236}">
                <a16:creationId xmlns:a16="http://schemas.microsoft.com/office/drawing/2014/main" id="{B8AD0D27-82CE-3F4B-93C5-CC5AE27378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FA47B6BD-8F6C-234F-89B1-1F018BA06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5337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2CBF1D92-964D-4347-A9A3-234AF31941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7C0E5D8D-2821-A24F-AEB3-EE095E1CE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632615D-0ED9-3B4D-BC0A-9C19E0A9E0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6EBC75A-9B7A-B54E-85DF-B79AF25D8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7EDF925-D83E-B04E-B5F9-5E5F42ED1EF9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C7BAFB5-0C3A-1442-A5F8-7E6F75E348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4D65E536-901D-004C-A655-0B89E3C73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473DFD97-5404-A343-A081-6506159B58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23" name="Marcador de texto 25">
            <a:extLst>
              <a:ext uri="{FF2B5EF4-FFF2-40B4-BE49-F238E27FC236}">
                <a16:creationId xmlns:a16="http://schemas.microsoft.com/office/drawing/2014/main" id="{3D52AA22-C61D-7041-9072-B6901BA93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99A9E7-03E3-9642-8A2B-108C262E10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50D3FED-6049-FA4B-8A37-E5F06A6B4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/>
            </a:lvl1pPr>
          </a:lstStyle>
          <a:p>
            <a:r>
              <a:rPr lang="es-ES" dirty="0"/>
              <a:t>Texto destacado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consectetuer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</a:t>
            </a:r>
            <a:r>
              <a:rPr lang="es-ES" dirty="0" err="1"/>
              <a:t>diam</a:t>
            </a:r>
            <a:r>
              <a:rPr lang="es-ES" dirty="0"/>
              <a:t> </a:t>
            </a:r>
            <a:r>
              <a:rPr lang="es-ES" dirty="0" err="1"/>
              <a:t>nonummy</a:t>
            </a:r>
            <a:r>
              <a:rPr lang="es-ES" dirty="0"/>
              <a:t> </a:t>
            </a:r>
            <a:r>
              <a:rPr lang="es-ES" dirty="0" err="1"/>
              <a:t>nibh</a:t>
            </a:r>
            <a:r>
              <a:rPr lang="es-ES" dirty="0"/>
              <a:t> </a:t>
            </a:r>
            <a:r>
              <a:rPr lang="es-ES" dirty="0" err="1"/>
              <a:t>euismod</a:t>
            </a:r>
            <a:r>
              <a:rPr lang="es-ES" dirty="0"/>
              <a:t> </a:t>
            </a:r>
            <a:r>
              <a:rPr lang="es-ES" dirty="0" err="1"/>
              <a:t>tincidunt</a:t>
            </a:r>
            <a:r>
              <a:rPr lang="es-ES" dirty="0"/>
              <a:t> ut </a:t>
            </a:r>
            <a:r>
              <a:rPr lang="es-ES" dirty="0" err="1"/>
              <a:t>laoreet</a:t>
            </a:r>
            <a:r>
              <a:rPr lang="es-ES" dirty="0"/>
              <a:t> </a:t>
            </a:r>
            <a:r>
              <a:rPr lang="es-ES" dirty="0" err="1"/>
              <a:t>destacat</a:t>
            </a:r>
            <a:r>
              <a:rPr lang="es-ES" dirty="0"/>
              <a:t> magna </a:t>
            </a:r>
            <a:r>
              <a:rPr lang="es-ES" dirty="0" err="1"/>
              <a:t>aliquam</a:t>
            </a:r>
            <a:r>
              <a:rPr lang="es-ES" dirty="0"/>
              <a:t> </a:t>
            </a:r>
            <a:r>
              <a:rPr lang="es-ES" dirty="0" err="1"/>
              <a:t>erat</a:t>
            </a:r>
            <a:r>
              <a:rPr lang="es-ES" dirty="0"/>
              <a:t> </a:t>
            </a:r>
            <a:r>
              <a:rPr lang="es-ES" dirty="0" err="1"/>
              <a:t>volutpat</a:t>
            </a:r>
            <a:r>
              <a:rPr lang="es-ES" dirty="0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EBB2E2-DBE2-7D45-85D9-738DBA6B0366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20E762A7-AB1F-594B-A340-FF5D4F7B0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1" i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Título </a:t>
            </a:r>
            <a:r>
              <a:rPr lang="es-ES" dirty="0" err="1"/>
              <a:t>slide</a:t>
            </a:r>
            <a:endParaRPr lang="es-ES" dirty="0"/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468D7502-58FE-6643-944A-CFE1CE85A5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</a:defRPr>
            </a:lvl1pPr>
          </a:lstStyle>
          <a:p>
            <a:r>
              <a:rPr lang="es-ES" dirty="0"/>
              <a:t>00. Título capítulo</a:t>
            </a:r>
          </a:p>
        </p:txBody>
      </p:sp>
      <p:sp>
        <p:nvSpPr>
          <p:cNvPr id="32" name="Marcador de texto 25">
            <a:extLst>
              <a:ext uri="{FF2B5EF4-FFF2-40B4-BE49-F238E27FC236}">
                <a16:creationId xmlns:a16="http://schemas.microsoft.com/office/drawing/2014/main" id="{66002469-9E56-F043-A66E-8B630B63C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Título presentación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8C2483B-E3B4-E340-B4A8-B329CB272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5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0747F716-090E-B946-B4CB-5827382B29E0}"/>
              </a:ext>
            </a:extLst>
          </p:cNvPr>
          <p:cNvSpPr txBox="1">
            <a:spLocks/>
          </p:cNvSpPr>
          <p:nvPr userDrawn="1"/>
        </p:nvSpPr>
        <p:spPr>
          <a:xfrm>
            <a:off x="8752475" y="6476458"/>
            <a:ext cx="3139920" cy="1517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kern="1200" spc="0" baseline="0">
                <a:solidFill>
                  <a:schemeClr val="accent4"/>
                </a:solidFill>
                <a:latin typeface="FS Pimlico" panose="0200050606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0ECEC12-63F7-EE49-8F2F-F20D400E7432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911340-0026-754A-9537-FE77A1EEC9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6" r:id="rId3"/>
    <p:sldLayoutId id="2147483687" r:id="rId4"/>
    <p:sldLayoutId id="2147483714" r:id="rId5"/>
    <p:sldLayoutId id="2147483682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2" r:id="rId2"/>
    <p:sldLayoutId id="2147483703" r:id="rId3"/>
    <p:sldLayoutId id="2147483704" r:id="rId4"/>
    <p:sldLayoutId id="2147483705" r:id="rId5"/>
    <p:sldLayoutId id="2147483715" r:id="rId6"/>
    <p:sldLayoutId id="214748371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E566802-47B6-F549-9BF7-2A9DEA23E58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hyperlink" Target="https://gptzero.m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5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443" y="5301000"/>
            <a:ext cx="1868557" cy="159107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900945" y="6305868"/>
            <a:ext cx="2854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Cristina Arce </a:t>
            </a:r>
            <a:r>
              <a:rPr lang="es-ES" dirty="0" err="1"/>
              <a:t>Recatalá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564469" y="2035328"/>
            <a:ext cx="9039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Universidad Internacional de Valencia</a:t>
            </a: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5A0C1B76-ACA2-44F9-8519-DCD554F8D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320243"/>
              </p:ext>
            </p:extLst>
          </p:nvPr>
        </p:nvGraphicFramePr>
        <p:xfrm>
          <a:off x="3207501" y="2799769"/>
          <a:ext cx="5479376" cy="291362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561253">
                  <a:extLst>
                    <a:ext uri="{9D8B030D-6E8A-4147-A177-3AD203B41FA5}">
                      <a16:colId xmlns:a16="http://schemas.microsoft.com/office/drawing/2014/main" val="868088623"/>
                    </a:ext>
                  </a:extLst>
                </a:gridCol>
                <a:gridCol w="2918123">
                  <a:extLst>
                    <a:ext uri="{9D8B030D-6E8A-4147-A177-3AD203B41FA5}">
                      <a16:colId xmlns:a16="http://schemas.microsoft.com/office/drawing/2014/main" val="1910355856"/>
                    </a:ext>
                  </a:extLst>
                </a:gridCol>
              </a:tblGrid>
              <a:tr h="618554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MÁSTER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200" dirty="0"/>
                        <a:t>FISIOTERAPIA NEUROLÓGICA </a:t>
                      </a:r>
                      <a:endParaRPr lang="es-ES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01017126"/>
                  </a:ext>
                </a:extLst>
              </a:tr>
              <a:tr h="1119442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ASIGNATURA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Farmacología en el paciente neurológico</a:t>
                      </a:r>
                    </a:p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3 ECTS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88358247"/>
                  </a:ext>
                </a:extLst>
              </a:tr>
              <a:tr h="235125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Carácter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Obligatorio 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63940"/>
                  </a:ext>
                </a:extLst>
              </a:tr>
              <a:tr h="235125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Curso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Primero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2819235"/>
                  </a:ext>
                </a:extLst>
              </a:tr>
              <a:tr h="235125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Cuatrimestre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Segundo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2375478"/>
                  </a:ext>
                </a:extLst>
              </a:tr>
              <a:tr h="235125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Idioma en que se imparte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Castellano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90439395"/>
                  </a:ext>
                </a:extLst>
              </a:tr>
              <a:tr h="235125">
                <a:tc>
                  <a:txBody>
                    <a:bodyPr/>
                    <a:lstStyle/>
                    <a:p>
                      <a:pPr marL="81280" marR="7239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b="1" dirty="0">
                          <a:effectLst/>
                        </a:rPr>
                        <a:t>Requisitos previos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5565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400" dirty="0">
                          <a:effectLst/>
                        </a:rPr>
                        <a:t> No existen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2460879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4286317" y="5786893"/>
            <a:ext cx="33217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/>
              <a:t>Cada curso académico la VIU hay 2 ediciones</a:t>
            </a:r>
          </a:p>
        </p:txBody>
      </p:sp>
    </p:spTree>
    <p:extLst>
      <p:ext uri="{BB962C8B-B14F-4D97-AF65-F5344CB8AC3E}">
        <p14:creationId xmlns:p14="http://schemas.microsoft.com/office/powerpoint/2010/main" val="3648817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6187405" y="5367988"/>
            <a:ext cx="99334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6143" y="4217378"/>
            <a:ext cx="5292469" cy="25146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90" y="2525751"/>
            <a:ext cx="4625133" cy="2305785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2434502" y="1901249"/>
            <a:ext cx="7505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autoevaluación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7384" y="2408634"/>
            <a:ext cx="5226771" cy="397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71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905297" y="2198039"/>
            <a:ext cx="10390887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Conclusiones: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Necesidad de más formación en herramienta de IA generativa (docente/alumnado)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IA como generación de contenido: 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necesario concretar las herramientas IA que pueden utilizar y como se van ha evaluar.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romanU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No análisis crítico del contenido que la IA proporcionó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La IA como herramienta de autoevaluación</a:t>
            </a:r>
          </a:p>
          <a:p>
            <a:pPr marL="857250" lvl="1" indent="-400050">
              <a:lnSpc>
                <a:spcPct val="150000"/>
              </a:lnSpc>
              <a:buFont typeface="+mj-lt"/>
              <a:buAutoNum type="romanUcPeriod"/>
            </a:pP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Es importante que los alumnos entiendan que son los resultados de aprendizaje para desarrollar una correcta </a:t>
            </a:r>
            <a:r>
              <a:rPr lang="es-ES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rúbrica utilizando </a:t>
            </a:r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RUBRIK.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romanUcPeriod"/>
            </a:pPr>
            <a:endParaRPr lang="es-E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9703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026" name="Picture 2" descr="Resultado de imagen de grac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84" y="2133432"/>
            <a:ext cx="3485346" cy="278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7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5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443" y="5301000"/>
            <a:ext cx="1868557" cy="159107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427434" y="2076955"/>
            <a:ext cx="90395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Objetivo</a:t>
            </a:r>
          </a:p>
          <a:p>
            <a:pPr algn="ctr"/>
            <a:endParaRPr lang="es-ES" sz="2800" b="1" dirty="0"/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Uso de la IA generativa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¿creación de contenido o autoevaluación? 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magine 4">
            <a:extLst>
              <a:ext uri="{FF2B5EF4-FFF2-40B4-BE49-F238E27FC236}">
                <a16:creationId xmlns:a16="http://schemas.microsoft.com/office/drawing/2014/main" id="{0140838B-6BCB-42E7-2DDF-3CD8E71CF1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856" y="3899376"/>
            <a:ext cx="3649539" cy="24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9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5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11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3443" y="5301000"/>
            <a:ext cx="1868557" cy="1591074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83934" y="2507842"/>
            <a:ext cx="9039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¿Utilizan la Inteligencia artificial generativa los alumnos/as? </a:t>
            </a:r>
          </a:p>
          <a:p>
            <a:pPr algn="ctr"/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es-E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83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893749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Rectángulo 13"/>
          <p:cNvSpPr/>
          <p:nvPr/>
        </p:nvSpPr>
        <p:spPr>
          <a:xfrm>
            <a:off x="-77060" y="6299709"/>
            <a:ext cx="26893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u="sng" dirty="0" err="1">
                <a:solidFill>
                  <a:srgbClr val="378708"/>
                </a:solidFill>
                <a:latin typeface="IBM Plex Serif"/>
                <a:hlinkClick r:id="rId4"/>
              </a:rPr>
              <a:t>Enlace:gptzero.me</a:t>
            </a:r>
            <a:r>
              <a:rPr lang="es-ES" dirty="0">
                <a:solidFill>
                  <a:srgbClr val="111111"/>
                </a:solidFill>
                <a:latin typeface="IBM Plex Serif"/>
              </a:rPr>
              <a:t>.</a:t>
            </a:r>
            <a:endParaRPr lang="es-ES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90" y="5450994"/>
            <a:ext cx="1007840" cy="704669"/>
          </a:xfrm>
          <a:prstGeom prst="rect">
            <a:avLst/>
          </a:prstGeom>
        </p:spPr>
      </p:pic>
      <p:pic>
        <p:nvPicPr>
          <p:cNvPr id="19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140019"/>
              </p:ext>
            </p:extLst>
          </p:nvPr>
        </p:nvGraphicFramePr>
        <p:xfrm>
          <a:off x="3053665" y="3009727"/>
          <a:ext cx="5475738" cy="294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14664" y="4194781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30 %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4919109" y="446286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70 %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376309" y="2543926"/>
            <a:ext cx="1082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ABP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3665" y="6306497"/>
            <a:ext cx="5680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Los alumnos/as hacen uso de  IA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553757" y="1517558"/>
            <a:ext cx="9039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2800" b="1" dirty="0"/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¿Utilizan la Inteligencia artificial generativa los alumnos/as? </a:t>
            </a:r>
          </a:p>
        </p:txBody>
      </p:sp>
    </p:spTree>
    <p:extLst>
      <p:ext uri="{BB962C8B-B14F-4D97-AF65-F5344CB8AC3E}">
        <p14:creationId xmlns:p14="http://schemas.microsoft.com/office/powerpoint/2010/main" val="4146917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Conector recto 20"/>
          <p:cNvCxnSpPr/>
          <p:nvPr/>
        </p:nvCxnSpPr>
        <p:spPr>
          <a:xfrm>
            <a:off x="5784378" y="2636520"/>
            <a:ext cx="0" cy="3398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1493520" y="2636520"/>
            <a:ext cx="31546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Edición de Octubre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920558" y="2605593"/>
            <a:ext cx="30175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Edición de Abril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1112519" y="4335780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creación de contenido</a:t>
            </a:r>
          </a:p>
        </p:txBody>
      </p:sp>
      <p:sp>
        <p:nvSpPr>
          <p:cNvPr id="27" name="Flecha derecha 26"/>
          <p:cNvSpPr/>
          <p:nvPr/>
        </p:nvSpPr>
        <p:spPr>
          <a:xfrm rot="5400000">
            <a:off x="2651758" y="3463884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 rot="5400000">
            <a:off x="7972117" y="3362250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/>
          <p:cNvSpPr txBox="1"/>
          <p:nvPr/>
        </p:nvSpPr>
        <p:spPr>
          <a:xfrm>
            <a:off x="6728064" y="4335780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autoevaluación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1493520" y="2636521"/>
            <a:ext cx="31546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Edición de Octubre</a:t>
            </a:r>
          </a:p>
        </p:txBody>
      </p:sp>
      <p:sp>
        <p:nvSpPr>
          <p:cNvPr id="31" name="Flecha derecha 30"/>
          <p:cNvSpPr/>
          <p:nvPr/>
        </p:nvSpPr>
        <p:spPr>
          <a:xfrm rot="5400000">
            <a:off x="2651758" y="3463885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adroTexto 31"/>
          <p:cNvSpPr txBox="1"/>
          <p:nvPr/>
        </p:nvSpPr>
        <p:spPr>
          <a:xfrm>
            <a:off x="6920558" y="2605594"/>
            <a:ext cx="301751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Edición de Abril</a:t>
            </a:r>
          </a:p>
        </p:txBody>
      </p:sp>
      <p:sp>
        <p:nvSpPr>
          <p:cNvPr id="33" name="Flecha derecha 32"/>
          <p:cNvSpPr/>
          <p:nvPr/>
        </p:nvSpPr>
        <p:spPr>
          <a:xfrm rot="5400000">
            <a:off x="7972117" y="3362251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CuadroTexto 33"/>
          <p:cNvSpPr txBox="1"/>
          <p:nvPr/>
        </p:nvSpPr>
        <p:spPr>
          <a:xfrm>
            <a:off x="1493520" y="2636522"/>
            <a:ext cx="3154679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Edición de Octubre</a:t>
            </a:r>
          </a:p>
        </p:txBody>
      </p:sp>
      <p:sp>
        <p:nvSpPr>
          <p:cNvPr id="35" name="Flecha derecha 34"/>
          <p:cNvSpPr/>
          <p:nvPr/>
        </p:nvSpPr>
        <p:spPr>
          <a:xfrm rot="5400000">
            <a:off x="2651758" y="3463886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57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4828141" y="3679712"/>
            <a:ext cx="223809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Aprendizaje Basado en Problemas (ABP)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36749978"/>
              </p:ext>
            </p:extLst>
          </p:nvPr>
        </p:nvGraphicFramePr>
        <p:xfrm>
          <a:off x="2108120" y="1880046"/>
          <a:ext cx="7617967" cy="466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36473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4828141" y="3679712"/>
            <a:ext cx="223809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Aprendizaje Basado en Problemas (ABP)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2138205" y="1880046"/>
          <a:ext cx="7617967" cy="466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Llamada ovalada 10"/>
          <p:cNvSpPr/>
          <p:nvPr/>
        </p:nvSpPr>
        <p:spPr>
          <a:xfrm rot="2953219">
            <a:off x="7146386" y="1671042"/>
            <a:ext cx="1476789" cy="1172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7100200" y="1923282"/>
            <a:ext cx="16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Entregable: </a:t>
            </a:r>
          </a:p>
          <a:p>
            <a:pPr algn="ctr"/>
            <a:r>
              <a:rPr lang="es-ES" sz="1200" dirty="0"/>
              <a:t>Acta del </a:t>
            </a:r>
          </a:p>
          <a:p>
            <a:pPr algn="ctr"/>
            <a:r>
              <a:rPr lang="es-ES" sz="1200" dirty="0"/>
              <a:t>Grupo de ABP</a:t>
            </a:r>
          </a:p>
        </p:txBody>
      </p:sp>
      <p:sp>
        <p:nvSpPr>
          <p:cNvPr id="14" name="Llamada ovalada 13"/>
          <p:cNvSpPr/>
          <p:nvPr/>
        </p:nvSpPr>
        <p:spPr>
          <a:xfrm rot="2953219">
            <a:off x="8891025" y="3197160"/>
            <a:ext cx="1476789" cy="1172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8855729" y="3451929"/>
            <a:ext cx="160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Entregable:</a:t>
            </a:r>
          </a:p>
          <a:p>
            <a:pPr algn="ctr"/>
            <a:r>
              <a:rPr lang="es-ES" sz="1200" dirty="0"/>
              <a:t>Resultados de aprendizaje</a:t>
            </a:r>
          </a:p>
        </p:txBody>
      </p:sp>
      <p:sp>
        <p:nvSpPr>
          <p:cNvPr id="17" name="Llamada ovalada 16"/>
          <p:cNvSpPr/>
          <p:nvPr/>
        </p:nvSpPr>
        <p:spPr>
          <a:xfrm rot="16603881">
            <a:off x="2508788" y="5078538"/>
            <a:ext cx="1476789" cy="1172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Llamada ovalada 18"/>
          <p:cNvSpPr/>
          <p:nvPr/>
        </p:nvSpPr>
        <p:spPr>
          <a:xfrm rot="16603881">
            <a:off x="1730808" y="2386996"/>
            <a:ext cx="1476789" cy="117219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2578577" y="5341235"/>
            <a:ext cx="1310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Entregable: </a:t>
            </a:r>
          </a:p>
          <a:p>
            <a:pPr algn="ctr"/>
            <a:r>
              <a:rPr lang="es-ES" sz="1200" dirty="0"/>
              <a:t>Word con el</a:t>
            </a:r>
          </a:p>
          <a:p>
            <a:pPr algn="ctr"/>
            <a:r>
              <a:rPr lang="es-ES" sz="1200" dirty="0"/>
              <a:t>Desarrollo del  ABP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827799" y="2866617"/>
            <a:ext cx="1310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Seminario</a:t>
            </a:r>
          </a:p>
        </p:txBody>
      </p:sp>
    </p:spTree>
    <p:extLst>
      <p:ext uri="{BB962C8B-B14F-4D97-AF65-F5344CB8AC3E}">
        <p14:creationId xmlns:p14="http://schemas.microsoft.com/office/powerpoint/2010/main" val="270512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Conector recto 20"/>
          <p:cNvCxnSpPr/>
          <p:nvPr/>
        </p:nvCxnSpPr>
        <p:spPr>
          <a:xfrm>
            <a:off x="5784378" y="3148846"/>
            <a:ext cx="0" cy="33985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6539558" y="2910801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autoevaluación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6834743" y="5383566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Generación de rúbrica por IA</a:t>
            </a:r>
          </a:p>
          <a:p>
            <a:pPr algn="ctr"/>
            <a:r>
              <a:rPr lang="es-ES" dirty="0"/>
              <a:t>Autoevaluación </a:t>
            </a:r>
          </a:p>
        </p:txBody>
      </p:sp>
      <p:sp>
        <p:nvSpPr>
          <p:cNvPr id="44" name="CuadroTexto 43"/>
          <p:cNvSpPr txBox="1"/>
          <p:nvPr/>
        </p:nvSpPr>
        <p:spPr>
          <a:xfrm>
            <a:off x="4394291" y="2063070"/>
            <a:ext cx="278017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ABP</a:t>
            </a:r>
          </a:p>
        </p:txBody>
      </p:sp>
      <p:sp>
        <p:nvSpPr>
          <p:cNvPr id="47" name="Flecha derecha 46"/>
          <p:cNvSpPr/>
          <p:nvPr/>
        </p:nvSpPr>
        <p:spPr>
          <a:xfrm rot="5400000">
            <a:off x="8078797" y="4183300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CuadroTexto 47"/>
          <p:cNvSpPr txBox="1"/>
          <p:nvPr/>
        </p:nvSpPr>
        <p:spPr>
          <a:xfrm>
            <a:off x="924013" y="5383567"/>
            <a:ext cx="3916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Pueden hacer uso de IA generativa</a:t>
            </a:r>
          </a:p>
          <a:p>
            <a:pPr algn="ctr"/>
            <a:r>
              <a:rPr lang="es-ES" dirty="0"/>
              <a:t>Evaluación por rúbrica del “Script” de la IA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817332" y="2910803"/>
            <a:ext cx="391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creación de contenido</a:t>
            </a:r>
          </a:p>
        </p:txBody>
      </p:sp>
      <p:sp>
        <p:nvSpPr>
          <p:cNvPr id="50" name="Flecha derecha 49"/>
          <p:cNvSpPr/>
          <p:nvPr/>
        </p:nvSpPr>
        <p:spPr>
          <a:xfrm rot="5400000">
            <a:off x="2651758" y="4188509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3838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>
            <a:off x="755097" y="1715333"/>
            <a:ext cx="10156825" cy="0"/>
          </a:xfrm>
          <a:prstGeom prst="line">
            <a:avLst/>
          </a:prstGeom>
          <a:ln w="38100"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460789" y="976619"/>
            <a:ext cx="1097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XII REUNION DE LA RED INTERUNIVERSITARIA DE INNOVACIÓN</a:t>
            </a:r>
          </a:p>
          <a:p>
            <a:pPr algn="ctr"/>
            <a:r>
              <a:rPr lang="es-ES" dirty="0"/>
              <a:t> DOCENTE EN FARMACOLOGIA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680724" y="-1006944"/>
            <a:ext cx="506533" cy="29464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176000" y="6362700"/>
            <a:ext cx="1016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53638C64-83E1-5E69-A178-FB61B1DBA30B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884" y="5438334"/>
            <a:ext cx="1868557" cy="1591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Flecha derecha 29"/>
          <p:cNvSpPr/>
          <p:nvPr/>
        </p:nvSpPr>
        <p:spPr>
          <a:xfrm rot="5400000">
            <a:off x="2462475" y="2578815"/>
            <a:ext cx="838200" cy="590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tge 2">
            <a:extLst>
              <a:ext uri="{FF2B5EF4-FFF2-40B4-BE49-F238E27FC236}">
                <a16:creationId xmlns:a16="http://schemas.microsoft.com/office/drawing/2014/main" id="{CCE28C27-C0E1-442C-AFD9-EC8C899476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84" t="40877" r="22135" b="8841"/>
          <a:stretch/>
        </p:blipFill>
        <p:spPr>
          <a:xfrm>
            <a:off x="589916" y="3705048"/>
            <a:ext cx="5283116" cy="2771952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1491489" y="3345976"/>
            <a:ext cx="278017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ABP</a:t>
            </a: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 rotWithShape="1">
          <a:blip r:embed="rId6"/>
          <a:srcRect b="3871"/>
          <a:stretch/>
        </p:blipFill>
        <p:spPr>
          <a:xfrm>
            <a:off x="6163462" y="4331895"/>
            <a:ext cx="5119694" cy="715953"/>
          </a:xfrm>
          <a:prstGeom prst="rect">
            <a:avLst/>
          </a:prstGeom>
        </p:spPr>
      </p:pic>
      <p:sp>
        <p:nvSpPr>
          <p:cNvPr id="36" name="Flecha derecha 35"/>
          <p:cNvSpPr/>
          <p:nvPr/>
        </p:nvSpPr>
        <p:spPr>
          <a:xfrm>
            <a:off x="5636934" y="4557713"/>
            <a:ext cx="472195" cy="264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/>
          <p:cNvSpPr txBox="1"/>
          <p:nvPr/>
        </p:nvSpPr>
        <p:spPr>
          <a:xfrm>
            <a:off x="6180878" y="4558732"/>
            <a:ext cx="58568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600" b="1" dirty="0"/>
              <a:t>Competencia digital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60789" y="2063809"/>
            <a:ext cx="6175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Uso de IA generativa en la creación de contenido</a:t>
            </a:r>
          </a:p>
        </p:txBody>
      </p:sp>
    </p:spTree>
    <p:extLst>
      <p:ext uri="{BB962C8B-B14F-4D97-AF65-F5344CB8AC3E}">
        <p14:creationId xmlns:p14="http://schemas.microsoft.com/office/powerpoint/2010/main" val="2987404942"/>
      </p:ext>
    </p:extLst>
  </p:cSld>
  <p:clrMapOvr>
    <a:masterClrMapping/>
  </p:clrMapOvr>
</p:sld>
</file>

<file path=ppt/theme/theme1.xml><?xml version="1.0" encoding="utf-8"?>
<a:theme xmlns:a="http://schemas.openxmlformats.org/drawingml/2006/main" name="Caratulas">
  <a:themeElements>
    <a:clrScheme name="Viu">
      <a:dk1>
        <a:srgbClr val="000000"/>
      </a:dk1>
      <a:lt1>
        <a:srgbClr val="FFFFFF"/>
      </a:lt1>
      <a:dk2>
        <a:srgbClr val="CDCFCE"/>
      </a:dk2>
      <a:lt2>
        <a:srgbClr val="FFFFFF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.potx [Solo lectura]" id="{1781462B-8680-41C9-9CEF-D86B650B7CC8}" vid="{2A6D2F7F-FE05-465C-892B-4C92C57ECDCE}"/>
    </a:ext>
  </a:extLst>
</a:theme>
</file>

<file path=ppt/theme/theme2.xml><?xml version="1.0" encoding="utf-8"?>
<a:theme xmlns:a="http://schemas.openxmlformats.org/drawingml/2006/main" name="Capítulo">
  <a:themeElements>
    <a:clrScheme name="Viu">
      <a:dk1>
        <a:srgbClr val="000000"/>
      </a:dk1>
      <a:lt1>
        <a:srgbClr val="FFFFFF"/>
      </a:lt1>
      <a:dk2>
        <a:srgbClr val="CDCFCE"/>
      </a:dk2>
      <a:lt2>
        <a:srgbClr val="FFFFFF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.potx [Solo lectura]" id="{1781462B-8680-41C9-9CEF-D86B650B7CC8}" vid="{33A5D97B-4117-4F9B-90BA-706B6DBC35F6}"/>
    </a:ext>
  </a:extLst>
</a:theme>
</file>

<file path=ppt/theme/theme3.xml><?xml version="1.0" encoding="utf-8"?>
<a:theme xmlns:a="http://schemas.openxmlformats.org/drawingml/2006/main" name="Destacados Slide">
  <a:themeElements>
    <a:clrScheme name="Viu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.potx [Solo lectura]" id="{1781462B-8680-41C9-9CEF-D86B650B7CC8}" vid="{AB2EFFB6-B1D6-4C3D-A635-F53BB0A1C705}"/>
    </a:ext>
  </a:extLst>
</a:theme>
</file>

<file path=ppt/theme/theme4.xml><?xml version="1.0" encoding="utf-8"?>
<a:theme xmlns:a="http://schemas.openxmlformats.org/drawingml/2006/main" name="Contenido Slide">
  <a:themeElements>
    <a:clrScheme name="Viu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.potx [Solo lectura]" id="{1781462B-8680-41C9-9CEF-D86B650B7CC8}" vid="{3AB6087F-DD1F-4ADD-91E2-15116116253A}"/>
    </a:ext>
  </a:extLst>
</a:theme>
</file>

<file path=ppt/theme/theme5.xml><?xml version="1.0" encoding="utf-8"?>
<a:theme xmlns:a="http://schemas.openxmlformats.org/drawingml/2006/main" name="Gráficos">
  <a:themeElements>
    <a:clrScheme name="Viu gráficos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E45115"/>
      </a:accent1>
      <a:accent2>
        <a:srgbClr val="EC7240"/>
      </a:accent2>
      <a:accent3>
        <a:srgbClr val="F2A788"/>
      </a:accent3>
      <a:accent4>
        <a:srgbClr val="F19672"/>
      </a:accent4>
      <a:accent5>
        <a:srgbClr val="F5B8A0"/>
      </a:accent5>
      <a:accent6>
        <a:srgbClr val="FEEDE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.potx [Solo lectura]" id="{1781462B-8680-41C9-9CEF-D86B650B7CC8}" vid="{13F3A622-A9C9-4E2E-A371-7F58EF2D546F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4. Plantilla presentación corporativa (1)</Template>
  <TotalTime>8706</TotalTime>
  <Words>521</Words>
  <Application>Microsoft Office PowerPoint</Application>
  <PresentationFormat>Panorámica</PresentationFormat>
  <Paragraphs>142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FS Pimlico</vt:lpstr>
      <vt:lpstr>IBM Plex Serif</vt:lpstr>
      <vt:lpstr>Times New Roman</vt:lpstr>
      <vt:lpstr>Caratulas</vt:lpstr>
      <vt:lpstr>Capítulo</vt:lpstr>
      <vt:lpstr>Destacados Slide</vt:lpstr>
      <vt:lpstr>Contenido Slide</vt:lpstr>
      <vt:lpstr>Gráficos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arce recatala</dc:creator>
  <cp:lastModifiedBy>Maria Pilar D'Ocon Navaza</cp:lastModifiedBy>
  <cp:revision>105</cp:revision>
  <dcterms:created xsi:type="dcterms:W3CDTF">2021-09-20T09:33:52Z</dcterms:created>
  <dcterms:modified xsi:type="dcterms:W3CDTF">2024-07-16T07:17:30Z</dcterms:modified>
</cp:coreProperties>
</file>