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602700" cy="32404050"/>
  <p:notesSz cx="6858000" cy="9144000"/>
  <p:defaultTextStyle>
    <a:defPPr>
      <a:defRPr lang="en-US"/>
    </a:defPPr>
    <a:lvl1pPr algn="l" defTabSz="2590800" rtl="0" fontAlgn="base">
      <a:spcBef>
        <a:spcPct val="0"/>
      </a:spcBef>
      <a:spcAft>
        <a:spcPct val="0"/>
      </a:spcAft>
      <a:defRPr sz="51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1295400" indent="-838200" algn="l" defTabSz="2590800" rtl="0" fontAlgn="base">
      <a:spcBef>
        <a:spcPct val="0"/>
      </a:spcBef>
      <a:spcAft>
        <a:spcPct val="0"/>
      </a:spcAft>
      <a:defRPr sz="51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2590800" indent="-1676400" algn="l" defTabSz="2590800" rtl="0" fontAlgn="base">
      <a:spcBef>
        <a:spcPct val="0"/>
      </a:spcBef>
      <a:spcAft>
        <a:spcPct val="0"/>
      </a:spcAft>
      <a:defRPr sz="51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3887788" indent="-2516188" algn="l" defTabSz="2590800" rtl="0" fontAlgn="base">
      <a:spcBef>
        <a:spcPct val="0"/>
      </a:spcBef>
      <a:spcAft>
        <a:spcPct val="0"/>
      </a:spcAft>
      <a:defRPr sz="51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5183188" indent="-3354388" algn="l" defTabSz="2590800" rtl="0" fontAlgn="base">
      <a:spcBef>
        <a:spcPct val="0"/>
      </a:spcBef>
      <a:spcAft>
        <a:spcPct val="0"/>
      </a:spcAft>
      <a:defRPr sz="51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51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51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51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51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 autoAdjust="0"/>
  </p:normalViewPr>
  <p:slideViewPr>
    <p:cSldViewPr snapToGrid="0">
      <p:cViewPr>
        <p:scale>
          <a:sx n="26" d="100"/>
          <a:sy n="26" d="100"/>
        </p:scale>
        <p:origin x="-2772" y="-66"/>
      </p:cViewPr>
      <p:guideLst>
        <p:guide orient="horz" pos="10205"/>
        <p:guide pos="68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0203" y="5303165"/>
            <a:ext cx="18362295" cy="11281410"/>
          </a:xfrm>
        </p:spPr>
        <p:txBody>
          <a:bodyPr anchor="b"/>
          <a:lstStyle>
            <a:lvl1pPr algn="ctr">
              <a:defRPr sz="1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0338" y="17019629"/>
            <a:ext cx="16202025" cy="7823476"/>
          </a:xfrm>
        </p:spPr>
        <p:txBody>
          <a:bodyPr/>
          <a:lstStyle>
            <a:lvl1pPr marL="0" indent="0" algn="ctr">
              <a:buNone/>
              <a:defRPr sz="5700"/>
            </a:lvl1pPr>
            <a:lvl2pPr marL="1080106" indent="0" algn="ctr">
              <a:buNone/>
              <a:defRPr sz="4700"/>
            </a:lvl2pPr>
            <a:lvl3pPr marL="2160212" indent="0" algn="ctr">
              <a:buNone/>
              <a:defRPr sz="4300"/>
            </a:lvl3pPr>
            <a:lvl4pPr marL="3240318" indent="0" algn="ctr">
              <a:buNone/>
              <a:defRPr sz="3800"/>
            </a:lvl4pPr>
            <a:lvl5pPr marL="4320423" indent="0" algn="ctr">
              <a:buNone/>
              <a:defRPr sz="3800"/>
            </a:lvl5pPr>
            <a:lvl6pPr marL="5400529" indent="0" algn="ctr">
              <a:buNone/>
              <a:defRPr sz="3800"/>
            </a:lvl6pPr>
            <a:lvl7pPr marL="6480635" indent="0" algn="ctr">
              <a:buNone/>
              <a:defRPr sz="3800"/>
            </a:lvl7pPr>
            <a:lvl8pPr marL="7560741" indent="0" algn="ctr">
              <a:buNone/>
              <a:defRPr sz="3800"/>
            </a:lvl8pPr>
            <a:lvl9pPr marL="8640847" indent="0" algn="ctr">
              <a:buNone/>
              <a:defRPr sz="3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E7CC5-2358-45D9-A86A-A6BEEF4464FE}" type="datetimeFigureOut">
              <a:rPr lang="en-US"/>
              <a:pPr>
                <a:defRPr/>
              </a:pPr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4EE11-B492-44C9-AC76-4AB2D85E15C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7CFFA-8F59-40AE-9E6E-868F3AAEE1CC}" type="datetimeFigureOut">
              <a:rPr lang="en-US"/>
              <a:pPr>
                <a:defRPr/>
              </a:pPr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E907F-BFAB-451B-9C6E-916A0D5FBFF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9433" y="1725216"/>
            <a:ext cx="4658083" cy="274609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5187" y="1725216"/>
            <a:ext cx="13704213" cy="274609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89085-5182-4370-B56D-255F80F6E0F6}" type="datetimeFigureOut">
              <a:rPr lang="en-US"/>
              <a:pPr>
                <a:defRPr/>
              </a:pPr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5D97F-A732-4EE7-AF28-D6310178867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A0AEF-C4EF-4961-8269-454E0B05D758}" type="datetimeFigureOut">
              <a:rPr lang="en-US"/>
              <a:pPr>
                <a:defRPr/>
              </a:pPr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5906B-4ACD-4F7A-91ED-34F466F48DC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936" y="8078520"/>
            <a:ext cx="18632328" cy="13479182"/>
          </a:xfrm>
        </p:spPr>
        <p:txBody>
          <a:bodyPr anchor="b"/>
          <a:lstStyle>
            <a:lvl1pPr>
              <a:defRPr sz="1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936" y="21685220"/>
            <a:ext cx="18632328" cy="7088384"/>
          </a:xfrm>
        </p:spPr>
        <p:txBody>
          <a:bodyPr/>
          <a:lstStyle>
            <a:lvl1pPr marL="0" indent="0">
              <a:buNone/>
              <a:defRPr sz="5700">
                <a:solidFill>
                  <a:schemeClr val="tx1"/>
                </a:solidFill>
              </a:defRPr>
            </a:lvl1pPr>
            <a:lvl2pPr marL="1080106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2pPr>
            <a:lvl3pPr marL="2160212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3pPr>
            <a:lvl4pPr marL="324031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4320423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5400529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6480635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7560741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8640847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ECAC0-9890-4FC3-A867-3E0C4240DAA9}" type="datetimeFigureOut">
              <a:rPr lang="en-US"/>
              <a:pPr>
                <a:defRPr/>
              </a:pPr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C1141-DA57-445D-9998-8096AA8025F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5185" y="8626078"/>
            <a:ext cx="9181147" cy="20560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6368" y="8626078"/>
            <a:ext cx="9181147" cy="20560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3D348-D264-4C7E-925A-69F8C74232C0}" type="datetimeFigureOut">
              <a:rPr lang="en-US"/>
              <a:pPr>
                <a:defRPr/>
              </a:pPr>
              <a:t>4/5/2016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3A393-25FE-4BF5-B014-D0AD4390EA2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8000" y="1725223"/>
            <a:ext cx="18632328" cy="626328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8002" y="7943495"/>
            <a:ext cx="9138953" cy="3892984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0106" indent="0">
              <a:buNone/>
              <a:defRPr sz="4700" b="1"/>
            </a:lvl2pPr>
            <a:lvl3pPr marL="2160212" indent="0">
              <a:buNone/>
              <a:defRPr sz="4300" b="1"/>
            </a:lvl3pPr>
            <a:lvl4pPr marL="3240318" indent="0">
              <a:buNone/>
              <a:defRPr sz="3800" b="1"/>
            </a:lvl4pPr>
            <a:lvl5pPr marL="4320423" indent="0">
              <a:buNone/>
              <a:defRPr sz="3800" b="1"/>
            </a:lvl5pPr>
            <a:lvl6pPr marL="5400529" indent="0">
              <a:buNone/>
              <a:defRPr sz="3800" b="1"/>
            </a:lvl6pPr>
            <a:lvl7pPr marL="6480635" indent="0">
              <a:buNone/>
              <a:defRPr sz="3800" b="1"/>
            </a:lvl7pPr>
            <a:lvl8pPr marL="7560741" indent="0">
              <a:buNone/>
              <a:defRPr sz="3800" b="1"/>
            </a:lvl8pPr>
            <a:lvl9pPr marL="8640847" indent="0">
              <a:buNone/>
              <a:defRPr sz="3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8002" y="11836480"/>
            <a:ext cx="9138953" cy="1740967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6369" y="7943495"/>
            <a:ext cx="9183961" cy="3892984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0106" indent="0">
              <a:buNone/>
              <a:defRPr sz="4700" b="1"/>
            </a:lvl2pPr>
            <a:lvl3pPr marL="2160212" indent="0">
              <a:buNone/>
              <a:defRPr sz="4300" b="1"/>
            </a:lvl3pPr>
            <a:lvl4pPr marL="3240318" indent="0">
              <a:buNone/>
              <a:defRPr sz="3800" b="1"/>
            </a:lvl4pPr>
            <a:lvl5pPr marL="4320423" indent="0">
              <a:buNone/>
              <a:defRPr sz="3800" b="1"/>
            </a:lvl5pPr>
            <a:lvl6pPr marL="5400529" indent="0">
              <a:buNone/>
              <a:defRPr sz="3800" b="1"/>
            </a:lvl6pPr>
            <a:lvl7pPr marL="6480635" indent="0">
              <a:buNone/>
              <a:defRPr sz="3800" b="1"/>
            </a:lvl7pPr>
            <a:lvl8pPr marL="7560741" indent="0">
              <a:buNone/>
              <a:defRPr sz="3800" b="1"/>
            </a:lvl8pPr>
            <a:lvl9pPr marL="8640847" indent="0">
              <a:buNone/>
              <a:defRPr sz="3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6369" y="11836480"/>
            <a:ext cx="9183961" cy="1740967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C2CC4-D386-4D76-A370-45FB53B3634B}" type="datetimeFigureOut">
              <a:rPr lang="en-US"/>
              <a:pPr>
                <a:defRPr/>
              </a:pPr>
              <a:t>4/5/2016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7EF05-B754-48A7-B4FB-234649451C3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24882-214A-430B-B43C-552421985E1C}" type="datetimeFigureOut">
              <a:rPr lang="en-US"/>
              <a:pPr>
                <a:defRPr/>
              </a:pPr>
              <a:t>4/5/2016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2DB86-3C0B-4A9D-AA33-6BC7BA09EF0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E9C26-5350-4DFF-8CBE-AB2960A35A36}" type="datetimeFigureOut">
              <a:rPr lang="en-US"/>
              <a:pPr>
                <a:defRPr/>
              </a:pPr>
              <a:t>4/5/2016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B4AD0-6C60-43C8-91F0-37AD474AA83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8000" y="2160270"/>
            <a:ext cx="6967433" cy="7560945"/>
          </a:xfrm>
        </p:spPr>
        <p:txBody>
          <a:bodyPr anchor="b"/>
          <a:lstStyle>
            <a:lvl1pPr>
              <a:defRPr sz="7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3961" y="4665591"/>
            <a:ext cx="10936367" cy="23027878"/>
          </a:xfrm>
        </p:spPr>
        <p:txBody>
          <a:bodyPr/>
          <a:lstStyle>
            <a:lvl1pPr>
              <a:defRPr sz="7600"/>
            </a:lvl1pPr>
            <a:lvl2pPr>
              <a:defRPr sz="6600"/>
            </a:lvl2pPr>
            <a:lvl3pPr>
              <a:defRPr sz="5700"/>
            </a:lvl3pPr>
            <a:lvl4pPr>
              <a:defRPr sz="4700"/>
            </a:lvl4pPr>
            <a:lvl5pPr>
              <a:defRPr sz="4700"/>
            </a:lvl5pPr>
            <a:lvl6pPr>
              <a:defRPr sz="4700"/>
            </a:lvl6pPr>
            <a:lvl7pPr>
              <a:defRPr sz="4700"/>
            </a:lvl7pPr>
            <a:lvl8pPr>
              <a:defRPr sz="4700"/>
            </a:lvl8pPr>
            <a:lvl9pPr>
              <a:defRPr sz="4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8000" y="9721215"/>
            <a:ext cx="6967433" cy="18009754"/>
          </a:xfrm>
        </p:spPr>
        <p:txBody>
          <a:bodyPr/>
          <a:lstStyle>
            <a:lvl1pPr marL="0" indent="0">
              <a:buNone/>
              <a:defRPr sz="3800"/>
            </a:lvl1pPr>
            <a:lvl2pPr marL="1080106" indent="0">
              <a:buNone/>
              <a:defRPr sz="3300"/>
            </a:lvl2pPr>
            <a:lvl3pPr marL="2160212" indent="0">
              <a:buNone/>
              <a:defRPr sz="2800"/>
            </a:lvl3pPr>
            <a:lvl4pPr marL="3240318" indent="0">
              <a:buNone/>
              <a:defRPr sz="2400"/>
            </a:lvl4pPr>
            <a:lvl5pPr marL="4320423" indent="0">
              <a:buNone/>
              <a:defRPr sz="2400"/>
            </a:lvl5pPr>
            <a:lvl6pPr marL="5400529" indent="0">
              <a:buNone/>
              <a:defRPr sz="2400"/>
            </a:lvl6pPr>
            <a:lvl7pPr marL="6480635" indent="0">
              <a:buNone/>
              <a:defRPr sz="2400"/>
            </a:lvl7pPr>
            <a:lvl8pPr marL="7560741" indent="0">
              <a:buNone/>
              <a:defRPr sz="2400"/>
            </a:lvl8pPr>
            <a:lvl9pPr marL="8640847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0E178-6A4D-4D9B-8A87-4F7EDB39C936}" type="datetimeFigureOut">
              <a:rPr lang="en-US"/>
              <a:pPr>
                <a:defRPr/>
              </a:pPr>
              <a:t>4/5/2016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2D756-0A87-45B9-B3A3-60B98B4F159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8000" y="2160270"/>
            <a:ext cx="6967433" cy="7560945"/>
          </a:xfrm>
        </p:spPr>
        <p:txBody>
          <a:bodyPr anchor="b"/>
          <a:lstStyle>
            <a:lvl1pPr>
              <a:defRPr sz="7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3961" y="4665591"/>
            <a:ext cx="10936367" cy="23027878"/>
          </a:xfrm>
        </p:spPr>
        <p:txBody>
          <a:bodyPr rtlCol="0">
            <a:normAutofit/>
          </a:bodyPr>
          <a:lstStyle>
            <a:lvl1pPr marL="0" indent="0">
              <a:buNone/>
              <a:defRPr sz="7600"/>
            </a:lvl1pPr>
            <a:lvl2pPr marL="1080106" indent="0">
              <a:buNone/>
              <a:defRPr sz="6600"/>
            </a:lvl2pPr>
            <a:lvl3pPr marL="2160212" indent="0">
              <a:buNone/>
              <a:defRPr sz="5700"/>
            </a:lvl3pPr>
            <a:lvl4pPr marL="3240318" indent="0">
              <a:buNone/>
              <a:defRPr sz="4700"/>
            </a:lvl4pPr>
            <a:lvl5pPr marL="4320423" indent="0">
              <a:buNone/>
              <a:defRPr sz="4700"/>
            </a:lvl5pPr>
            <a:lvl6pPr marL="5400529" indent="0">
              <a:buNone/>
              <a:defRPr sz="4700"/>
            </a:lvl6pPr>
            <a:lvl7pPr marL="6480635" indent="0">
              <a:buNone/>
              <a:defRPr sz="4700"/>
            </a:lvl7pPr>
            <a:lvl8pPr marL="7560741" indent="0">
              <a:buNone/>
              <a:defRPr sz="4700"/>
            </a:lvl8pPr>
            <a:lvl9pPr marL="8640847" indent="0">
              <a:buNone/>
              <a:defRPr sz="47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8000" y="9721215"/>
            <a:ext cx="6967433" cy="18009754"/>
          </a:xfrm>
        </p:spPr>
        <p:txBody>
          <a:bodyPr/>
          <a:lstStyle>
            <a:lvl1pPr marL="0" indent="0">
              <a:buNone/>
              <a:defRPr sz="3800"/>
            </a:lvl1pPr>
            <a:lvl2pPr marL="1080106" indent="0">
              <a:buNone/>
              <a:defRPr sz="3300"/>
            </a:lvl2pPr>
            <a:lvl3pPr marL="2160212" indent="0">
              <a:buNone/>
              <a:defRPr sz="2800"/>
            </a:lvl3pPr>
            <a:lvl4pPr marL="3240318" indent="0">
              <a:buNone/>
              <a:defRPr sz="2400"/>
            </a:lvl4pPr>
            <a:lvl5pPr marL="4320423" indent="0">
              <a:buNone/>
              <a:defRPr sz="2400"/>
            </a:lvl5pPr>
            <a:lvl6pPr marL="5400529" indent="0">
              <a:buNone/>
              <a:defRPr sz="2400"/>
            </a:lvl6pPr>
            <a:lvl7pPr marL="6480635" indent="0">
              <a:buNone/>
              <a:defRPr sz="2400"/>
            </a:lvl7pPr>
            <a:lvl8pPr marL="7560741" indent="0">
              <a:buNone/>
              <a:defRPr sz="2400"/>
            </a:lvl8pPr>
            <a:lvl9pPr marL="8640847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182EA-004B-4B4D-998A-E7F112827573}" type="datetimeFigureOut">
              <a:rPr lang="en-US"/>
              <a:pPr>
                <a:defRPr/>
              </a:pPr>
              <a:t>4/5/2016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C6A5F-8E4A-4CDE-A919-26684A8C1AE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484313" y="1725613"/>
            <a:ext cx="18634075" cy="626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9" tIns="45725" rIns="91449" bIns="457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84313" y="8626475"/>
            <a:ext cx="18634075" cy="2055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9" tIns="45725" rIns="91449" bIns="457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313" y="30033913"/>
            <a:ext cx="4862512" cy="1725612"/>
          </a:xfrm>
          <a:prstGeom prst="rect">
            <a:avLst/>
          </a:prstGeom>
        </p:spPr>
        <p:txBody>
          <a:bodyPr vert="horz" lIns="91449" tIns="45725" rIns="91449" bIns="45725" rtlCol="0" anchor="ctr"/>
          <a:lstStyle>
            <a:lvl1pPr algn="l" defTabSz="2592126" fontAlgn="auto">
              <a:spcBef>
                <a:spcPts val="0"/>
              </a:spcBef>
              <a:spcAft>
                <a:spcPts val="0"/>
              </a:spcAft>
              <a:defRPr sz="2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CAFB1D-5235-42B1-8D3A-C58779E70BE6}" type="datetimeFigureOut">
              <a:rPr lang="en-US"/>
              <a:pPr>
                <a:defRPr/>
              </a:pPr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6450" y="30033913"/>
            <a:ext cx="7289800" cy="1725612"/>
          </a:xfrm>
          <a:prstGeom prst="rect">
            <a:avLst/>
          </a:prstGeom>
        </p:spPr>
        <p:txBody>
          <a:bodyPr vert="horz" lIns="91449" tIns="45725" rIns="91449" bIns="45725" rtlCol="0" anchor="ctr"/>
          <a:lstStyle>
            <a:lvl1pPr algn="ctr" defTabSz="2592126" fontAlgn="auto">
              <a:spcBef>
                <a:spcPts val="0"/>
              </a:spcBef>
              <a:spcAft>
                <a:spcPts val="0"/>
              </a:spcAft>
              <a:defRPr sz="2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5875" y="30033913"/>
            <a:ext cx="4862513" cy="1725612"/>
          </a:xfrm>
          <a:prstGeom prst="rect">
            <a:avLst/>
          </a:prstGeom>
        </p:spPr>
        <p:txBody>
          <a:bodyPr vert="horz" lIns="91449" tIns="45725" rIns="91449" bIns="45725" rtlCol="0" anchor="ctr"/>
          <a:lstStyle>
            <a:lvl1pPr algn="r" defTabSz="2592126" fontAlgn="auto">
              <a:spcBef>
                <a:spcPts val="0"/>
              </a:spcBef>
              <a:spcAft>
                <a:spcPts val="0"/>
              </a:spcAft>
              <a:defRPr sz="2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0792BA-CBD3-4DE1-881A-77389D1D170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59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0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2159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0300">
          <a:solidFill>
            <a:schemeClr val="tx1"/>
          </a:solidFill>
          <a:latin typeface="Calibri Light" pitchFamily="34" charset="0"/>
        </a:defRPr>
      </a:lvl2pPr>
      <a:lvl3pPr algn="l" defTabSz="2159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0300">
          <a:solidFill>
            <a:schemeClr val="tx1"/>
          </a:solidFill>
          <a:latin typeface="Calibri Light" pitchFamily="34" charset="0"/>
        </a:defRPr>
      </a:lvl3pPr>
      <a:lvl4pPr algn="l" defTabSz="2159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0300">
          <a:solidFill>
            <a:schemeClr val="tx1"/>
          </a:solidFill>
          <a:latin typeface="Calibri Light" pitchFamily="34" charset="0"/>
        </a:defRPr>
      </a:lvl4pPr>
      <a:lvl5pPr algn="l" defTabSz="2159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0300">
          <a:solidFill>
            <a:schemeClr val="tx1"/>
          </a:solidFill>
          <a:latin typeface="Calibri Light" pitchFamily="34" charset="0"/>
        </a:defRPr>
      </a:lvl5pPr>
      <a:lvl6pPr marL="457246" algn="l" defTabSz="2159216" rtl="0" fontAlgn="base">
        <a:lnSpc>
          <a:spcPct val="90000"/>
        </a:lnSpc>
        <a:spcBef>
          <a:spcPct val="0"/>
        </a:spcBef>
        <a:spcAft>
          <a:spcPct val="0"/>
        </a:spcAft>
        <a:defRPr sz="10300">
          <a:solidFill>
            <a:schemeClr val="tx1"/>
          </a:solidFill>
          <a:latin typeface="Calibri Light" pitchFamily="34" charset="0"/>
        </a:defRPr>
      </a:lvl6pPr>
      <a:lvl7pPr marL="914491" algn="l" defTabSz="2159216" rtl="0" fontAlgn="base">
        <a:lnSpc>
          <a:spcPct val="90000"/>
        </a:lnSpc>
        <a:spcBef>
          <a:spcPct val="0"/>
        </a:spcBef>
        <a:spcAft>
          <a:spcPct val="0"/>
        </a:spcAft>
        <a:defRPr sz="10300">
          <a:solidFill>
            <a:schemeClr val="tx1"/>
          </a:solidFill>
          <a:latin typeface="Calibri Light" pitchFamily="34" charset="0"/>
        </a:defRPr>
      </a:lvl7pPr>
      <a:lvl8pPr marL="1371737" algn="l" defTabSz="2159216" rtl="0" fontAlgn="base">
        <a:lnSpc>
          <a:spcPct val="90000"/>
        </a:lnSpc>
        <a:spcBef>
          <a:spcPct val="0"/>
        </a:spcBef>
        <a:spcAft>
          <a:spcPct val="0"/>
        </a:spcAft>
        <a:defRPr sz="10300">
          <a:solidFill>
            <a:schemeClr val="tx1"/>
          </a:solidFill>
          <a:latin typeface="Calibri Light" pitchFamily="34" charset="0"/>
        </a:defRPr>
      </a:lvl8pPr>
      <a:lvl9pPr marL="1828983" algn="l" defTabSz="2159216" rtl="0" fontAlgn="base">
        <a:lnSpc>
          <a:spcPct val="90000"/>
        </a:lnSpc>
        <a:spcBef>
          <a:spcPct val="0"/>
        </a:spcBef>
        <a:spcAft>
          <a:spcPct val="0"/>
        </a:spcAft>
        <a:defRPr sz="10300">
          <a:solidFill>
            <a:schemeClr val="tx1"/>
          </a:solidFill>
          <a:latin typeface="Calibri Light" pitchFamily="34" charset="0"/>
        </a:defRPr>
      </a:lvl9pPr>
    </p:titleStyle>
    <p:bodyStyle>
      <a:lvl1pPr marL="539750" indent="-539750" algn="l" defTabSz="2159000" rtl="0" eaLnBrk="0" fontAlgn="base" hangingPunct="0">
        <a:lnSpc>
          <a:spcPct val="90000"/>
        </a:lnSpc>
        <a:spcBef>
          <a:spcPts val="2363"/>
        </a:spcBef>
        <a:spcAft>
          <a:spcPct val="0"/>
        </a:spcAft>
        <a:buFont typeface="Arial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19250" indent="-539750" algn="l" defTabSz="2159000" rtl="0" eaLnBrk="0" fontAlgn="base" hangingPunct="0">
        <a:lnSpc>
          <a:spcPct val="90000"/>
        </a:lnSpc>
        <a:spcBef>
          <a:spcPts val="1175"/>
        </a:spcBef>
        <a:spcAft>
          <a:spcPct val="0"/>
        </a:spcAft>
        <a:buFont typeface="Arial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698750" indent="-539750" algn="l" defTabSz="2159000" rtl="0" eaLnBrk="0" fontAlgn="base" hangingPunct="0">
        <a:lnSpc>
          <a:spcPct val="90000"/>
        </a:lnSpc>
        <a:spcBef>
          <a:spcPts val="1175"/>
        </a:spcBef>
        <a:spcAft>
          <a:spcPct val="0"/>
        </a:spcAft>
        <a:buFont typeface="Arial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3pPr>
      <a:lvl4pPr marL="3779838" indent="-539750" algn="l" defTabSz="2159000" rtl="0" eaLnBrk="0" fontAlgn="base" hangingPunct="0">
        <a:lnSpc>
          <a:spcPct val="90000"/>
        </a:lnSpc>
        <a:spcBef>
          <a:spcPts val="1175"/>
        </a:spcBef>
        <a:spcAft>
          <a:spcPct val="0"/>
        </a:spcAft>
        <a:buFont typeface="Arial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4pPr>
      <a:lvl5pPr marL="4859338" indent="-539750" algn="l" defTabSz="2159000" rtl="0" eaLnBrk="0" fontAlgn="base" hangingPunct="0">
        <a:lnSpc>
          <a:spcPct val="90000"/>
        </a:lnSpc>
        <a:spcBef>
          <a:spcPts val="1175"/>
        </a:spcBef>
        <a:spcAft>
          <a:spcPct val="0"/>
        </a:spcAft>
        <a:buFont typeface="Arial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5pPr>
      <a:lvl6pPr marL="5940582" indent="-540053" algn="l" defTabSz="2160212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7020688" indent="-540053" algn="l" defTabSz="2160212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8100794" indent="-540053" algn="l" defTabSz="2160212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9180900" indent="-540053" algn="l" defTabSz="2160212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0212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0106" algn="l" defTabSz="2160212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60212" algn="l" defTabSz="2160212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40318" algn="l" defTabSz="2160212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20423" algn="l" defTabSz="2160212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00529" algn="l" defTabSz="2160212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480635" algn="l" defTabSz="2160212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560741" algn="l" defTabSz="2160212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640847" algn="l" defTabSz="2160212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Calibri</vt:lpstr>
      <vt:lpstr>Arial</vt:lpstr>
      <vt:lpstr>Calibri Light</vt:lpstr>
      <vt:lpstr>Office Theme</vt:lpstr>
      <vt:lpstr>Diapositiva 1</vt:lpstr>
    </vt:vector>
  </TitlesOfParts>
  <Company>UV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M</dc:creator>
  <cp:lastModifiedBy>Antonio</cp:lastModifiedBy>
  <cp:revision>3</cp:revision>
  <dcterms:created xsi:type="dcterms:W3CDTF">2014-04-14T13:42:15Z</dcterms:created>
  <dcterms:modified xsi:type="dcterms:W3CDTF">2016-04-05T07:00:50Z</dcterms:modified>
</cp:coreProperties>
</file>