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0B35-6B18-46CC-8E31-AF0FA7D3947B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501-BCDC-4FEA-A273-7FC7310103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0B35-6B18-46CC-8E31-AF0FA7D3947B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501-BCDC-4FEA-A273-7FC7310103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0B35-6B18-46CC-8E31-AF0FA7D3947B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501-BCDC-4FEA-A273-7FC7310103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0B35-6B18-46CC-8E31-AF0FA7D3947B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501-BCDC-4FEA-A273-7FC7310103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0B35-6B18-46CC-8E31-AF0FA7D3947B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501-BCDC-4FEA-A273-7FC7310103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0B35-6B18-46CC-8E31-AF0FA7D3947B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501-BCDC-4FEA-A273-7FC7310103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0B35-6B18-46CC-8E31-AF0FA7D3947B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501-BCDC-4FEA-A273-7FC7310103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0B35-6B18-46CC-8E31-AF0FA7D3947B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501-BCDC-4FEA-A273-7FC7310103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0B35-6B18-46CC-8E31-AF0FA7D3947B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501-BCDC-4FEA-A273-7FC7310103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0B35-6B18-46CC-8E31-AF0FA7D3947B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501-BCDC-4FEA-A273-7FC7310103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0B35-6B18-46CC-8E31-AF0FA7D3947B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501-BCDC-4FEA-A273-7FC7310103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40B35-6B18-46CC-8E31-AF0FA7D3947B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E5501-BCDC-4FEA-A273-7FC7310103F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2583"/>
            <a:ext cx="9144000" cy="37528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2026"/>
            <a:ext cx="9144000" cy="513394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" y="109537"/>
            <a:ext cx="9086850" cy="66389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7829"/>
            <a:ext cx="9144000" cy="3502342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0&quot; unique_id=&quot;10001&quot;&gt;&lt;/object&gt;&lt;/database&gt;"/>
  <p:tag name="MMPROD_NEXTUNIQUEID" val="10009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UVEG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jlejarza</dc:creator>
  <cp:lastModifiedBy>jlejarza</cp:lastModifiedBy>
  <cp:revision>1</cp:revision>
  <dcterms:created xsi:type="dcterms:W3CDTF">2019-09-30T18:03:26Z</dcterms:created>
  <dcterms:modified xsi:type="dcterms:W3CDTF">2019-09-30T18:06:40Z</dcterms:modified>
</cp:coreProperties>
</file>